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21" r:id="rId22"/>
    <p:sldId id="320" r:id="rId23"/>
    <p:sldId id="319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60C-4BB8-A05C-7BCF3E4762B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460C-4BB8-A05C-7BCF3E4762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0C-4BB8-A05C-7BCF3E476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181-422C-956B-B783BAC9872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B181-422C-956B-B783BAC9872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81-422C-956B-B783BAC98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7CC-40C5-923F-D0C773598B8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27CC-40C5-923F-D0C773598B8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CC-40C5-923F-D0C773598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5E9-4377-B651-48384AB931D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F5E9-4377-B651-48384AB931D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E9-4377-B651-48384AB93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E01-49E1-9F57-99D971B650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EE01-49E1-9F57-99D971B650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EE01-49E1-9F57-99D971B6500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01-49E1-9F57-99D971B650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8-EE01-49E1-9F57-99D971B650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EE01-49E1-9F57-99D971B650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C-EE01-49E1-9F57-99D971B6500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E01-49E1-9F57-99D971B650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F-EE01-49E1-9F57-99D971B650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1-EE01-49E1-9F57-99D971B650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3-EE01-49E1-9F57-99D971B6500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E01-49E1-9F57-99D971B65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6"/>
        <c:axId val="375694080"/>
        <c:axId val="375695616"/>
      </c:barChart>
      <c:catAx>
        <c:axId val="375694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694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AB7073BF-3393-4B6F-9274-72108ECD0694}"/>
              </a:ext>
            </a:extLst>
          </p:cNvPr>
          <p:cNvGrpSpPr/>
          <p:nvPr userDrawn="1"/>
        </p:nvGrpSpPr>
        <p:grpSpPr>
          <a:xfrm>
            <a:off x="738218" y="2580613"/>
            <a:ext cx="6123410" cy="3364399"/>
            <a:chOff x="-548507" y="477868"/>
            <a:chExt cx="11570449" cy="6357177"/>
          </a:xfrm>
        </p:grpSpPr>
        <p:sp>
          <p:nvSpPr>
            <p:cNvPr id="3" name="Freeform: Shape 20">
              <a:extLst>
                <a:ext uri="{FF2B5EF4-FFF2-40B4-BE49-F238E27FC236}">
                  <a16:creationId xmlns:a16="http://schemas.microsoft.com/office/drawing/2014/main" id="{112BAC3B-E677-4B0C-B03C-86990075B93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21">
              <a:extLst>
                <a:ext uri="{FF2B5EF4-FFF2-40B4-BE49-F238E27FC236}">
                  <a16:creationId xmlns:a16="http://schemas.microsoft.com/office/drawing/2014/main" id="{DF7C45BF-99BB-43D4-836D-59E3B472D04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2">
              <a:extLst>
                <a:ext uri="{FF2B5EF4-FFF2-40B4-BE49-F238E27FC236}">
                  <a16:creationId xmlns:a16="http://schemas.microsoft.com/office/drawing/2014/main" id="{8B0F20EF-50BD-4479-A32F-9E92CA64ABA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3">
              <a:extLst>
                <a:ext uri="{FF2B5EF4-FFF2-40B4-BE49-F238E27FC236}">
                  <a16:creationId xmlns:a16="http://schemas.microsoft.com/office/drawing/2014/main" id="{699755B2-72F3-49B2-966D-F9BB555DF13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DFF508A3-4416-49DE-8024-BF6FA2940EC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25">
              <a:extLst>
                <a:ext uri="{FF2B5EF4-FFF2-40B4-BE49-F238E27FC236}">
                  <a16:creationId xmlns:a16="http://schemas.microsoft.com/office/drawing/2014/main" id="{A8B6E446-881D-4802-AA41-6DAC9F50C96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30">
                <a:extLst>
                  <a:ext uri="{FF2B5EF4-FFF2-40B4-BE49-F238E27FC236}">
                    <a16:creationId xmlns:a16="http://schemas.microsoft.com/office/drawing/2014/main" id="{9FB55946-AF85-4CCA-96D6-A70D08C909F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1">
                <a:extLst>
                  <a:ext uri="{FF2B5EF4-FFF2-40B4-BE49-F238E27FC236}">
                    <a16:creationId xmlns:a16="http://schemas.microsoft.com/office/drawing/2014/main" id="{042B59C6-1E6C-4AFA-B597-4C3E6636150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966DA524-D32C-4179-9A9F-29DB1D2E029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28">
                <a:extLst>
                  <a:ext uri="{FF2B5EF4-FFF2-40B4-BE49-F238E27FC236}">
                    <a16:creationId xmlns:a16="http://schemas.microsoft.com/office/drawing/2014/main" id="{D8E3EDFA-1C4E-4EEF-90E1-E7919BDC450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29">
                <a:extLst>
                  <a:ext uri="{FF2B5EF4-FFF2-40B4-BE49-F238E27FC236}">
                    <a16:creationId xmlns:a16="http://schemas.microsoft.com/office/drawing/2014/main" id="{305FD785-3E7A-4B1A-BC56-E805AE64298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CAA7D83D-109A-41BB-9797-B8EC9F0DD82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4F2C85E-FC50-4A4E-8690-F72A68A34BF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60919" y="2771971"/>
            <a:ext cx="4535081" cy="2723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F86858C-6117-4878-8C97-AEFFA3D4B7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>
            <a:extLst>
              <a:ext uri="{FF2B5EF4-FFF2-40B4-BE49-F238E27FC236}">
                <a16:creationId xmlns:a16="http://schemas.microsoft.com/office/drawing/2014/main" id="{26037084-5112-469D-9C33-42EC6ADC4B0A}"/>
              </a:ext>
            </a:extLst>
          </p:cNvPr>
          <p:cNvSpPr/>
          <p:nvPr userDrawn="1"/>
        </p:nvSpPr>
        <p:spPr>
          <a:xfrm>
            <a:off x="-4" y="3555050"/>
            <a:ext cx="12192003" cy="330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6D2212F-4298-4CE4-B9C3-537154DEAF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BA426A0-3B50-47A0-8301-166CF4CDEAB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D3A0D62-2F92-452E-8CDF-48FC23AD9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2F3ECF1-89FE-4ED6-B8C4-E39C95C45AEF}"/>
              </a:ext>
            </a:extLst>
          </p:cNvPr>
          <p:cNvGrpSpPr/>
          <p:nvPr userDrawn="1"/>
        </p:nvGrpSpPr>
        <p:grpSpPr>
          <a:xfrm>
            <a:off x="580088" y="1677823"/>
            <a:ext cx="2644061" cy="4736917"/>
            <a:chOff x="555386" y="1772815"/>
            <a:chExt cx="2644061" cy="4736917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AA5B3CD8-D80A-49A4-A8A2-241B9CE9B968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5" name="Graphic 2">
                <a:extLst>
                  <a:ext uri="{FF2B5EF4-FFF2-40B4-BE49-F238E27FC236}">
                    <a16:creationId xmlns:a16="http://schemas.microsoft.com/office/drawing/2014/main" id="{B7EB75D6-FBB9-4AF4-AA8D-80264D177B97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0E71FC2E-3156-496B-BBA0-705FD1B5200A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56F0B296-76E7-4A7F-BC02-E7815E471600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3D50E6B8-B146-4F06-90D4-0C4DE8BD8783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B8F6AAE1-4816-407B-B3ED-A5D14B2F2324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E702737F-A507-4955-A6AF-25D18010D962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28E334F6-EBB7-4B66-8401-E7475B7C2189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C280F3AB-8BDD-4CB0-AC97-BC7AD589B97B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839A7134-9B25-415B-A4F4-BA299CDF54A7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FB7E4B38-2942-41C7-8310-6E7F0F323924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220E4FB9-11A2-4F42-B529-7C32EE9EE9E5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216">
                <a:extLst>
                  <a:ext uri="{FF2B5EF4-FFF2-40B4-BE49-F238E27FC236}">
                    <a16:creationId xmlns:a16="http://schemas.microsoft.com/office/drawing/2014/main" id="{B3F97965-40FC-476B-857A-2A08A0A568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17">
                <a:extLst>
                  <a:ext uri="{FF2B5EF4-FFF2-40B4-BE49-F238E27FC236}">
                    <a16:creationId xmlns:a16="http://schemas.microsoft.com/office/drawing/2014/main" id="{EC337782-2A11-4097-A5E6-39BB82B484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218">
                <a:extLst>
                  <a:ext uri="{FF2B5EF4-FFF2-40B4-BE49-F238E27FC236}">
                    <a16:creationId xmlns:a16="http://schemas.microsoft.com/office/drawing/2014/main" id="{6C277C80-0887-428C-9DAE-743A256ED443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9">
                <a:extLst>
                  <a:ext uri="{FF2B5EF4-FFF2-40B4-BE49-F238E27FC236}">
                    <a16:creationId xmlns:a16="http://schemas.microsoft.com/office/drawing/2014/main" id="{B85DB76D-2F14-4057-88B0-ADE0B9137F3F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B783DC95-E7B9-46D8-8D1B-BFBF3AECF8AF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사다리꼴 3">
              <a:extLst>
                <a:ext uri="{FF2B5EF4-FFF2-40B4-BE49-F238E27FC236}">
                  <a16:creationId xmlns:a16="http://schemas.microsoft.com/office/drawing/2014/main" id="{A823B24B-C0D2-493E-A813-73130D2BCC3F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그림 개체 틀 28">
            <a:extLst>
              <a:ext uri="{FF2B5EF4-FFF2-40B4-BE49-F238E27FC236}">
                <a16:creationId xmlns:a16="http://schemas.microsoft.com/office/drawing/2014/main" id="{1E94E8CD-E6DA-424D-88A4-6AB9594EAE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9396" y="1778264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11CFBB2-F705-45B2-BE24-12AAC007AE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026C1EE-A96A-46A8-8EAA-83F80A0CF2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DF6591A-8825-4241-855F-AC1AA97E205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AA48E80-8C22-40DD-B426-233E0B7727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8249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8BEA212F-8071-4A0B-98F3-E80A508C45F3}"/>
              </a:ext>
            </a:extLst>
          </p:cNvPr>
          <p:cNvSpPr/>
          <p:nvPr userDrawn="1"/>
        </p:nvSpPr>
        <p:spPr>
          <a:xfrm>
            <a:off x="4545106" y="1642440"/>
            <a:ext cx="7646894" cy="29942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F8F89DBD-1A70-46EF-B477-BEB2B05A376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40342"/>
            <a:ext cx="4572000" cy="299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0D53818B-5DEE-4BAA-95B8-7FD1AB23F80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844205" y="1811721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7AEACABA-85D6-4CA3-98BD-047EE5F253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121240" y="1811721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9D82C642-CED9-4821-8329-55E34DDC9EBF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398276" y="1811721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4FA0D76-07BE-4220-92FC-5F798BB786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2191999" cy="417195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2F2A30D1-9987-49EE-AE4C-0FA9E29B934D}"/>
              </a:ext>
            </a:extLst>
          </p:cNvPr>
          <p:cNvGrpSpPr/>
          <p:nvPr/>
        </p:nvGrpSpPr>
        <p:grpSpPr>
          <a:xfrm>
            <a:off x="6515023" y="442926"/>
            <a:ext cx="4922288" cy="2986074"/>
            <a:chOff x="148600" y="1918905"/>
            <a:chExt cx="4838589" cy="2986074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F8021C0F-6581-483D-9F16-8F03F4B90EC2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0BFE7E-04F9-4FC3-A87F-A31DC4081184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CB18E3-D21D-4251-B0A0-646AD99A614E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8B18DB5B-F5F9-4D1C-85ED-A1FB1849E798}"/>
                </a:ext>
              </a:extLst>
            </p:cNvPr>
            <p:cNvSpPr/>
            <p:nvPr/>
          </p:nvSpPr>
          <p:spPr>
            <a:xfrm>
              <a:off x="3302590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7F39BC19-5DE4-446A-BE32-84DBEAB31ED2}"/>
              </a:ext>
            </a:extLst>
          </p:cNvPr>
          <p:cNvGrpSpPr/>
          <p:nvPr/>
        </p:nvGrpSpPr>
        <p:grpSpPr>
          <a:xfrm>
            <a:off x="628650" y="1835438"/>
            <a:ext cx="5718191" cy="4384388"/>
            <a:chOff x="1171773" y="367766"/>
            <a:chExt cx="7672006" cy="5882464"/>
          </a:xfrm>
        </p:grpSpPr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388618E9-F0F6-423F-B02F-A0FB08106901}"/>
                </a:ext>
              </a:extLst>
            </p:cNvPr>
            <p:cNvSpPr/>
            <p:nvPr/>
          </p:nvSpPr>
          <p:spPr>
            <a:xfrm>
              <a:off x="3339317" y="3497953"/>
              <a:ext cx="1683000" cy="978709"/>
            </a:xfrm>
            <a:custGeom>
              <a:avLst/>
              <a:gdLst>
                <a:gd name="connsiteX0" fmla="*/ 1662839 w 1683000"/>
                <a:gd name="connsiteY0" fmla="*/ 274252 h 978709"/>
                <a:gd name="connsiteX1" fmla="*/ 1581877 w 1683000"/>
                <a:gd name="connsiteY1" fmla="*/ 38985 h 978709"/>
                <a:gd name="connsiteX2" fmla="*/ 1514630 w 1683000"/>
                <a:gd name="connsiteY2" fmla="*/ 9076 h 978709"/>
                <a:gd name="connsiteX3" fmla="*/ 3203 w 1683000"/>
                <a:gd name="connsiteY3" fmla="*/ 598960 h 978709"/>
                <a:gd name="connsiteX4" fmla="*/ 60 w 1683000"/>
                <a:gd name="connsiteY4" fmla="*/ 602293 h 978709"/>
                <a:gd name="connsiteX5" fmla="*/ 94357 w 1683000"/>
                <a:gd name="connsiteY5" fmla="*/ 961291 h 978709"/>
                <a:gd name="connsiteX6" fmla="*/ 129314 w 1683000"/>
                <a:gd name="connsiteY6" fmla="*/ 972721 h 978709"/>
                <a:gd name="connsiteX7" fmla="*/ 854738 w 1683000"/>
                <a:gd name="connsiteY7" fmla="*/ 686018 h 978709"/>
                <a:gd name="connsiteX8" fmla="*/ 1617214 w 1683000"/>
                <a:gd name="connsiteY8" fmla="*/ 384838 h 978709"/>
                <a:gd name="connsiteX9" fmla="*/ 1662839 w 1683000"/>
                <a:gd name="connsiteY9" fmla="*/ 274252 h 97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3000" h="978709">
                  <a:moveTo>
                    <a:pt x="1662839" y="274252"/>
                  </a:moveTo>
                  <a:cubicBezTo>
                    <a:pt x="1629121" y="182336"/>
                    <a:pt x="1596736" y="86800"/>
                    <a:pt x="1581877" y="38985"/>
                  </a:cubicBezTo>
                  <a:cubicBezTo>
                    <a:pt x="1565494" y="-6068"/>
                    <a:pt x="1553778" y="-6068"/>
                    <a:pt x="1514630" y="9076"/>
                  </a:cubicBezTo>
                  <a:cubicBezTo>
                    <a:pt x="1485483" y="20411"/>
                    <a:pt x="3203" y="598960"/>
                    <a:pt x="3203" y="598960"/>
                  </a:cubicBezTo>
                  <a:cubicBezTo>
                    <a:pt x="3203" y="598960"/>
                    <a:pt x="-512" y="599626"/>
                    <a:pt x="60" y="602293"/>
                  </a:cubicBezTo>
                  <a:cubicBezTo>
                    <a:pt x="48923" y="766505"/>
                    <a:pt x="67592" y="854706"/>
                    <a:pt x="94357" y="961291"/>
                  </a:cubicBezTo>
                  <a:cubicBezTo>
                    <a:pt x="100548" y="986056"/>
                    <a:pt x="113502" y="979007"/>
                    <a:pt x="129314" y="972721"/>
                  </a:cubicBezTo>
                  <a:cubicBezTo>
                    <a:pt x="206752" y="941765"/>
                    <a:pt x="844451" y="690114"/>
                    <a:pt x="854738" y="686018"/>
                  </a:cubicBezTo>
                  <a:cubicBezTo>
                    <a:pt x="1108960" y="585720"/>
                    <a:pt x="1363087" y="485326"/>
                    <a:pt x="1617214" y="384838"/>
                  </a:cubicBezTo>
                  <a:cubicBezTo>
                    <a:pt x="1694938" y="354167"/>
                    <a:pt x="1694843" y="353882"/>
                    <a:pt x="1662839" y="274252"/>
                  </a:cubicBezTo>
                  <a:close/>
                </a:path>
              </a:pathLst>
            </a:custGeom>
            <a:solidFill>
              <a:srgbClr val="3B2F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83CE9695-D66E-4FFD-BECE-E5A1105747FE}"/>
                </a:ext>
              </a:extLst>
            </p:cNvPr>
            <p:cNvSpPr/>
            <p:nvPr/>
          </p:nvSpPr>
          <p:spPr>
            <a:xfrm>
              <a:off x="3417146" y="3525880"/>
              <a:ext cx="1562988" cy="890609"/>
            </a:xfrm>
            <a:custGeom>
              <a:avLst/>
              <a:gdLst>
                <a:gd name="connsiteX0" fmla="*/ 1546244 w 1562988"/>
                <a:gd name="connsiteY0" fmla="*/ 244325 h 890609"/>
                <a:gd name="connsiteX1" fmla="*/ 1473854 w 1562988"/>
                <a:gd name="connsiteY1" fmla="*/ 32394 h 890609"/>
                <a:gd name="connsiteX2" fmla="*/ 1418037 w 1562988"/>
                <a:gd name="connsiteY2" fmla="*/ 7534 h 890609"/>
                <a:gd name="connsiteX3" fmla="*/ 2622 w 1562988"/>
                <a:gd name="connsiteY3" fmla="*/ 558841 h 890609"/>
                <a:gd name="connsiteX4" fmla="*/ 51 w 1562988"/>
                <a:gd name="connsiteY4" fmla="*/ 561603 h 890609"/>
                <a:gd name="connsiteX5" fmla="*/ 83489 w 1562988"/>
                <a:gd name="connsiteY5" fmla="*/ 876214 h 890609"/>
                <a:gd name="connsiteX6" fmla="*/ 112445 w 1562988"/>
                <a:gd name="connsiteY6" fmla="*/ 885739 h 890609"/>
                <a:gd name="connsiteX7" fmla="*/ 1508334 w 1562988"/>
                <a:gd name="connsiteY7" fmla="*/ 336146 h 890609"/>
                <a:gd name="connsiteX8" fmla="*/ 1546244 w 1562988"/>
                <a:gd name="connsiteY8" fmla="*/ 244325 h 89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2988" h="890609">
                  <a:moveTo>
                    <a:pt x="1546244" y="244325"/>
                  </a:moveTo>
                  <a:cubicBezTo>
                    <a:pt x="1518240" y="168030"/>
                    <a:pt x="1486141" y="72018"/>
                    <a:pt x="1473854" y="32394"/>
                  </a:cubicBezTo>
                  <a:cubicBezTo>
                    <a:pt x="1460233" y="-5039"/>
                    <a:pt x="1450517" y="-5039"/>
                    <a:pt x="1418037" y="7534"/>
                  </a:cubicBezTo>
                  <a:cubicBezTo>
                    <a:pt x="1393844" y="16963"/>
                    <a:pt x="2622" y="558841"/>
                    <a:pt x="2622" y="558841"/>
                  </a:cubicBezTo>
                  <a:cubicBezTo>
                    <a:pt x="2622" y="558841"/>
                    <a:pt x="-426" y="559412"/>
                    <a:pt x="51" y="561603"/>
                  </a:cubicBezTo>
                  <a:cubicBezTo>
                    <a:pt x="34817" y="703525"/>
                    <a:pt x="55391" y="784774"/>
                    <a:pt x="83489" y="876214"/>
                  </a:cubicBezTo>
                  <a:cubicBezTo>
                    <a:pt x="89681" y="896502"/>
                    <a:pt x="99396" y="890978"/>
                    <a:pt x="112445" y="885739"/>
                  </a:cubicBezTo>
                  <a:cubicBezTo>
                    <a:pt x="176739" y="860021"/>
                    <a:pt x="1297451" y="419585"/>
                    <a:pt x="1508334" y="336146"/>
                  </a:cubicBezTo>
                  <a:cubicBezTo>
                    <a:pt x="1572914" y="310619"/>
                    <a:pt x="1572818" y="310429"/>
                    <a:pt x="1546244" y="2443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C22F5974-97F2-47D8-B4DC-6886D9736BD5}"/>
                </a:ext>
              </a:extLst>
            </p:cNvPr>
            <p:cNvSpPr/>
            <p:nvPr/>
          </p:nvSpPr>
          <p:spPr>
            <a:xfrm>
              <a:off x="1171773" y="5815128"/>
              <a:ext cx="7672006" cy="435102"/>
            </a:xfrm>
            <a:custGeom>
              <a:avLst/>
              <a:gdLst>
                <a:gd name="connsiteX0" fmla="*/ 7672007 w 7672006"/>
                <a:gd name="connsiteY0" fmla="*/ 217551 h 435102"/>
                <a:gd name="connsiteX1" fmla="*/ 3836003 w 7672006"/>
                <a:gd name="connsiteY1" fmla="*/ 435103 h 435102"/>
                <a:gd name="connsiteX2" fmla="*/ 0 w 7672006"/>
                <a:gd name="connsiteY2" fmla="*/ 217551 h 435102"/>
                <a:gd name="connsiteX3" fmla="*/ 3836003 w 7672006"/>
                <a:gd name="connsiteY3" fmla="*/ 0 h 435102"/>
                <a:gd name="connsiteX4" fmla="*/ 7672007 w 7672006"/>
                <a:gd name="connsiteY4" fmla="*/ 217551 h 43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2006" h="435102">
                  <a:moveTo>
                    <a:pt x="7672007" y="217551"/>
                  </a:moveTo>
                  <a:cubicBezTo>
                    <a:pt x="7672007" y="337701"/>
                    <a:pt x="5954570" y="435103"/>
                    <a:pt x="3836003" y="435103"/>
                  </a:cubicBezTo>
                  <a:cubicBezTo>
                    <a:pt x="1717437" y="435103"/>
                    <a:pt x="0" y="337701"/>
                    <a:pt x="0" y="217551"/>
                  </a:cubicBezTo>
                  <a:cubicBezTo>
                    <a:pt x="0" y="97401"/>
                    <a:pt x="1717437" y="0"/>
                    <a:pt x="3836003" y="0"/>
                  </a:cubicBezTo>
                  <a:cubicBezTo>
                    <a:pt x="5954570" y="0"/>
                    <a:pt x="7672007" y="97401"/>
                    <a:pt x="7672007" y="21755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56695F4F-0525-473C-B7F5-5028E77F75C9}"/>
                </a:ext>
              </a:extLst>
            </p:cNvPr>
            <p:cNvSpPr/>
            <p:nvPr/>
          </p:nvSpPr>
          <p:spPr>
            <a:xfrm>
              <a:off x="1439123" y="575520"/>
              <a:ext cx="6109729" cy="5486695"/>
            </a:xfrm>
            <a:custGeom>
              <a:avLst/>
              <a:gdLst>
                <a:gd name="connsiteX0" fmla="*/ 6104113 w 6109729"/>
                <a:gd name="connsiteY0" fmla="*/ 4758119 h 5486695"/>
                <a:gd name="connsiteX1" fmla="*/ 6004291 w 6109729"/>
                <a:gd name="connsiteY1" fmla="*/ 4658773 h 5486695"/>
                <a:gd name="connsiteX2" fmla="*/ 1735091 w 6109729"/>
                <a:gd name="connsiteY2" fmla="*/ 4654678 h 5486695"/>
                <a:gd name="connsiteX3" fmla="*/ 1671654 w 6109729"/>
                <a:gd name="connsiteY3" fmla="*/ 4573143 h 5486695"/>
                <a:gd name="connsiteX4" fmla="*/ 1550115 w 6109729"/>
                <a:gd name="connsiteY4" fmla="*/ 3795999 h 5486695"/>
                <a:gd name="connsiteX5" fmla="*/ 1464485 w 6109729"/>
                <a:gd name="connsiteY5" fmla="*/ 3272314 h 5486695"/>
                <a:gd name="connsiteX6" fmla="*/ 1406764 w 6109729"/>
                <a:gd name="connsiteY6" fmla="*/ 3357849 h 5486695"/>
                <a:gd name="connsiteX7" fmla="*/ 1075580 w 6109729"/>
                <a:gd name="connsiteY7" fmla="*/ 1239774 h 5486695"/>
                <a:gd name="connsiteX8" fmla="*/ 1134825 w 6109729"/>
                <a:gd name="connsiteY8" fmla="*/ 1175861 h 5486695"/>
                <a:gd name="connsiteX9" fmla="*/ 1084533 w 6109729"/>
                <a:gd name="connsiteY9" fmla="*/ 862203 h 5486695"/>
                <a:gd name="connsiteX10" fmla="*/ 954326 w 6109729"/>
                <a:gd name="connsiteY10" fmla="*/ 38005 h 5486695"/>
                <a:gd name="connsiteX11" fmla="*/ 909559 w 6109729"/>
                <a:gd name="connsiteY11" fmla="*/ 286 h 5486695"/>
                <a:gd name="connsiteX12" fmla="*/ 33259 w 6109729"/>
                <a:gd name="connsiteY12" fmla="*/ 171164 h 5486695"/>
                <a:gd name="connsiteX13" fmla="*/ 1255 w 6109729"/>
                <a:gd name="connsiteY13" fmla="*/ 223552 h 5486695"/>
                <a:gd name="connsiteX14" fmla="*/ 810213 w 6109729"/>
                <a:gd name="connsiteY14" fmla="*/ 5308473 h 5486695"/>
                <a:gd name="connsiteX15" fmla="*/ 849932 w 6109729"/>
                <a:gd name="connsiteY15" fmla="*/ 5485067 h 5486695"/>
                <a:gd name="connsiteX16" fmla="*/ 867077 w 6109729"/>
                <a:gd name="connsiteY16" fmla="*/ 5486115 h 5486695"/>
                <a:gd name="connsiteX17" fmla="*/ 6086206 w 6109729"/>
                <a:gd name="connsiteY17" fmla="*/ 5486591 h 5486695"/>
                <a:gd name="connsiteX18" fmla="*/ 6103065 w 6109729"/>
                <a:gd name="connsiteY18" fmla="*/ 5479447 h 5486695"/>
                <a:gd name="connsiteX19" fmla="*/ 6104113 w 6109729"/>
                <a:gd name="connsiteY19" fmla="*/ 4758119 h 548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09729" h="5486695">
                  <a:moveTo>
                    <a:pt x="6104113" y="4758119"/>
                  </a:moveTo>
                  <a:cubicBezTo>
                    <a:pt x="6103256" y="4658773"/>
                    <a:pt x="6103827" y="4658773"/>
                    <a:pt x="6004291" y="4658773"/>
                  </a:cubicBezTo>
                  <a:cubicBezTo>
                    <a:pt x="4608021" y="4658773"/>
                    <a:pt x="1761665" y="4661916"/>
                    <a:pt x="1735091" y="4654678"/>
                  </a:cubicBezTo>
                  <a:cubicBezTo>
                    <a:pt x="1698895" y="4638771"/>
                    <a:pt x="1677845" y="4614958"/>
                    <a:pt x="1671654" y="4573143"/>
                  </a:cubicBezTo>
                  <a:cubicBezTo>
                    <a:pt x="1633078" y="4313778"/>
                    <a:pt x="1591549" y="4054888"/>
                    <a:pt x="1550115" y="3795999"/>
                  </a:cubicBezTo>
                  <a:cubicBezTo>
                    <a:pt x="1522207" y="3621310"/>
                    <a:pt x="1493060" y="3446907"/>
                    <a:pt x="1464485" y="3272314"/>
                  </a:cubicBezTo>
                  <a:cubicBezTo>
                    <a:pt x="1425052" y="3287173"/>
                    <a:pt x="1426290" y="3329559"/>
                    <a:pt x="1406764" y="3357849"/>
                  </a:cubicBezTo>
                  <a:cubicBezTo>
                    <a:pt x="1304751" y="2696242"/>
                    <a:pt x="1176449" y="1879283"/>
                    <a:pt x="1075580" y="1239774"/>
                  </a:cubicBezTo>
                  <a:cubicBezTo>
                    <a:pt x="1111013" y="1235393"/>
                    <a:pt x="1122443" y="1205199"/>
                    <a:pt x="1134825" y="1175861"/>
                  </a:cubicBezTo>
                  <a:cubicBezTo>
                    <a:pt x="1118061" y="1071277"/>
                    <a:pt x="1101202" y="966788"/>
                    <a:pt x="1084533" y="862203"/>
                  </a:cubicBezTo>
                  <a:cubicBezTo>
                    <a:pt x="1040813" y="587502"/>
                    <a:pt x="996427" y="312896"/>
                    <a:pt x="954326" y="38005"/>
                  </a:cubicBezTo>
                  <a:cubicBezTo>
                    <a:pt x="949564" y="7144"/>
                    <a:pt x="939086" y="857"/>
                    <a:pt x="909559" y="286"/>
                  </a:cubicBezTo>
                  <a:cubicBezTo>
                    <a:pt x="604949" y="-5810"/>
                    <a:pt x="319961" y="86678"/>
                    <a:pt x="33259" y="171164"/>
                  </a:cubicBezTo>
                  <a:cubicBezTo>
                    <a:pt x="5350" y="179356"/>
                    <a:pt x="-3603" y="194310"/>
                    <a:pt x="1255" y="223552"/>
                  </a:cubicBezTo>
                  <a:cubicBezTo>
                    <a:pt x="31163" y="404432"/>
                    <a:pt x="779066" y="5113401"/>
                    <a:pt x="810213" y="5308473"/>
                  </a:cubicBezTo>
                  <a:cubicBezTo>
                    <a:pt x="816595" y="5378292"/>
                    <a:pt x="816595" y="5470208"/>
                    <a:pt x="849932" y="5485067"/>
                  </a:cubicBezTo>
                  <a:cubicBezTo>
                    <a:pt x="855552" y="5486782"/>
                    <a:pt x="861362" y="5487162"/>
                    <a:pt x="867077" y="5486115"/>
                  </a:cubicBezTo>
                  <a:cubicBezTo>
                    <a:pt x="887556" y="5484591"/>
                    <a:pt x="6062393" y="5484210"/>
                    <a:pt x="6086206" y="5486591"/>
                  </a:cubicBezTo>
                  <a:cubicBezTo>
                    <a:pt x="6092683" y="5486210"/>
                    <a:pt x="6098303" y="5483829"/>
                    <a:pt x="6103065" y="5479447"/>
                  </a:cubicBezTo>
                  <a:cubicBezTo>
                    <a:pt x="6117162" y="5458111"/>
                    <a:pt x="6104589" y="4808601"/>
                    <a:pt x="6104113" y="475811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584B4BBB-8F49-4A18-88C4-F7D6A91F16B7}"/>
                </a:ext>
              </a:extLst>
            </p:cNvPr>
            <p:cNvSpPr/>
            <p:nvPr/>
          </p:nvSpPr>
          <p:spPr>
            <a:xfrm>
              <a:off x="1756273" y="730391"/>
              <a:ext cx="1262208" cy="4886045"/>
            </a:xfrm>
            <a:custGeom>
              <a:avLst/>
              <a:gdLst>
                <a:gd name="connsiteX0" fmla="*/ 1262207 w 1262208"/>
                <a:gd name="connsiteY0" fmla="*/ 4376839 h 4886045"/>
                <a:gd name="connsiteX1" fmla="*/ 725854 w 1262208"/>
                <a:gd name="connsiteY1" fmla="*/ 4886046 h 4886045"/>
                <a:gd name="connsiteX2" fmla="*/ 1001 w 1262208"/>
                <a:gd name="connsiteY2" fmla="*/ 201555 h 4886045"/>
                <a:gd name="connsiteX3" fmla="*/ 21289 w 1262208"/>
                <a:gd name="connsiteY3" fmla="*/ 168408 h 4886045"/>
                <a:gd name="connsiteX4" fmla="*/ 560500 w 1262208"/>
                <a:gd name="connsiteY4" fmla="*/ 2387 h 4886045"/>
                <a:gd name="connsiteX5" fmla="*/ 592027 w 1262208"/>
                <a:gd name="connsiteY5" fmla="*/ 32867 h 4886045"/>
                <a:gd name="connsiteX6" fmla="*/ 1262207 w 1262208"/>
                <a:gd name="connsiteY6" fmla="*/ 4376839 h 488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08" h="4886045">
                  <a:moveTo>
                    <a:pt x="1262207" y="4376839"/>
                  </a:moveTo>
                  <a:cubicBezTo>
                    <a:pt x="1263445" y="4392555"/>
                    <a:pt x="725758" y="4870234"/>
                    <a:pt x="725854" y="4886046"/>
                  </a:cubicBezTo>
                  <a:cubicBezTo>
                    <a:pt x="699470" y="4775270"/>
                    <a:pt x="27100" y="359099"/>
                    <a:pt x="1001" y="201555"/>
                  </a:cubicBezTo>
                  <a:cubicBezTo>
                    <a:pt x="-2428" y="180791"/>
                    <a:pt x="2620" y="174123"/>
                    <a:pt x="21289" y="168408"/>
                  </a:cubicBezTo>
                  <a:cubicBezTo>
                    <a:pt x="201217" y="113639"/>
                    <a:pt x="380953" y="58394"/>
                    <a:pt x="560500" y="2387"/>
                  </a:cubicBezTo>
                  <a:cubicBezTo>
                    <a:pt x="593266" y="-7804"/>
                    <a:pt x="589551" y="16961"/>
                    <a:pt x="592027" y="32867"/>
                  </a:cubicBezTo>
                  <a:cubicBezTo>
                    <a:pt x="616126" y="187553"/>
                    <a:pt x="1242490" y="4126522"/>
                    <a:pt x="1262207" y="43768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C56D3131-3930-41F8-BE63-548D1391FBC7}"/>
                </a:ext>
              </a:extLst>
            </p:cNvPr>
            <p:cNvSpPr/>
            <p:nvPr/>
          </p:nvSpPr>
          <p:spPr>
            <a:xfrm>
              <a:off x="2376445" y="3032962"/>
              <a:ext cx="642270" cy="2463269"/>
            </a:xfrm>
            <a:custGeom>
              <a:avLst/>
              <a:gdLst>
                <a:gd name="connsiteX0" fmla="*/ 13290 w 642270"/>
                <a:gd name="connsiteY0" fmla="*/ 104 h 2463269"/>
                <a:gd name="connsiteX1" fmla="*/ 158355 w 642270"/>
                <a:gd name="connsiteY1" fmla="*/ 451494 h 2463269"/>
                <a:gd name="connsiteX2" fmla="*/ 290943 w 642270"/>
                <a:gd name="connsiteY2" fmla="*/ 624087 h 2463269"/>
                <a:gd name="connsiteX3" fmla="*/ 546880 w 642270"/>
                <a:gd name="connsiteY3" fmla="*/ 786869 h 2463269"/>
                <a:gd name="connsiteX4" fmla="*/ 480205 w 642270"/>
                <a:gd name="connsiteY4" fmla="*/ 902979 h 2463269"/>
                <a:gd name="connsiteX5" fmla="*/ 474585 w 642270"/>
                <a:gd name="connsiteY5" fmla="*/ 933269 h 2463269"/>
                <a:gd name="connsiteX6" fmla="*/ 564692 w 642270"/>
                <a:gd name="connsiteY6" fmla="*/ 1524199 h 2463269"/>
                <a:gd name="connsiteX7" fmla="*/ 640416 w 642270"/>
                <a:gd name="connsiteY7" fmla="*/ 2058266 h 2463269"/>
                <a:gd name="connsiteX8" fmla="*/ 628033 w 642270"/>
                <a:gd name="connsiteY8" fmla="*/ 2091032 h 2463269"/>
                <a:gd name="connsiteX9" fmla="*/ 233222 w 642270"/>
                <a:gd name="connsiteY9" fmla="*/ 2463269 h 2463269"/>
                <a:gd name="connsiteX10" fmla="*/ 3574 w 642270"/>
                <a:gd name="connsiteY10" fmla="*/ 19059 h 2463269"/>
                <a:gd name="connsiteX11" fmla="*/ 13290 w 642270"/>
                <a:gd name="connsiteY11" fmla="*/ 104 h 246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270" h="2463269">
                  <a:moveTo>
                    <a:pt x="13290" y="104"/>
                  </a:moveTo>
                  <a:cubicBezTo>
                    <a:pt x="55200" y="152695"/>
                    <a:pt x="115398" y="299475"/>
                    <a:pt x="158355" y="451494"/>
                  </a:cubicBezTo>
                  <a:cubicBezTo>
                    <a:pt x="180263" y="529123"/>
                    <a:pt x="212076" y="569413"/>
                    <a:pt x="290943" y="624087"/>
                  </a:cubicBezTo>
                  <a:cubicBezTo>
                    <a:pt x="381907" y="687238"/>
                    <a:pt x="461822" y="732100"/>
                    <a:pt x="546880" y="786869"/>
                  </a:cubicBezTo>
                  <a:cubicBezTo>
                    <a:pt x="531259" y="813063"/>
                    <a:pt x="495826" y="873547"/>
                    <a:pt x="480205" y="902979"/>
                  </a:cubicBezTo>
                  <a:cubicBezTo>
                    <a:pt x="472395" y="915171"/>
                    <a:pt x="473061" y="922886"/>
                    <a:pt x="474585" y="933269"/>
                  </a:cubicBezTo>
                  <a:cubicBezTo>
                    <a:pt x="482015" y="981179"/>
                    <a:pt x="543832" y="1381991"/>
                    <a:pt x="564692" y="1524199"/>
                  </a:cubicBezTo>
                  <a:cubicBezTo>
                    <a:pt x="589457" y="1693173"/>
                    <a:pt x="616413" y="1889197"/>
                    <a:pt x="640416" y="2058266"/>
                  </a:cubicBezTo>
                  <a:cubicBezTo>
                    <a:pt x="643178" y="2077888"/>
                    <a:pt x="645273" y="2076364"/>
                    <a:pt x="628033" y="2091032"/>
                  </a:cubicBezTo>
                  <a:cubicBezTo>
                    <a:pt x="499065" y="2214953"/>
                    <a:pt x="370953" y="2334301"/>
                    <a:pt x="233222" y="2463269"/>
                  </a:cubicBezTo>
                  <a:cubicBezTo>
                    <a:pt x="225316" y="2402976"/>
                    <a:pt x="13766" y="147837"/>
                    <a:pt x="3574" y="19059"/>
                  </a:cubicBezTo>
                  <a:cubicBezTo>
                    <a:pt x="-617" y="8867"/>
                    <a:pt x="-4617" y="-1134"/>
                    <a:pt x="13290" y="104"/>
                  </a:cubicBezTo>
                  <a:close/>
                </a:path>
              </a:pathLst>
            </a:custGeom>
            <a:solidFill>
              <a:srgbClr val="D3D4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2D6D6E10-0D3B-44FC-A70C-91583F0EBC73}"/>
                </a:ext>
              </a:extLst>
            </p:cNvPr>
            <p:cNvSpPr/>
            <p:nvPr/>
          </p:nvSpPr>
          <p:spPr>
            <a:xfrm>
              <a:off x="2852558" y="603209"/>
              <a:ext cx="967315" cy="1194707"/>
            </a:xfrm>
            <a:custGeom>
              <a:avLst/>
              <a:gdLst>
                <a:gd name="connsiteX0" fmla="*/ 866637 w 967315"/>
                <a:gd name="connsiteY0" fmla="*/ 44331 h 1194707"/>
                <a:gd name="connsiteX1" fmla="*/ 917786 w 967315"/>
                <a:gd name="connsiteY1" fmla="*/ 269979 h 1194707"/>
                <a:gd name="connsiteX2" fmla="*/ 901117 w 967315"/>
                <a:gd name="connsiteY2" fmla="*/ 342750 h 1194707"/>
                <a:gd name="connsiteX3" fmla="*/ 903499 w 967315"/>
                <a:gd name="connsiteY3" fmla="*/ 437142 h 1194707"/>
                <a:gd name="connsiteX4" fmla="*/ 967316 w 967315"/>
                <a:gd name="connsiteY4" fmla="*/ 584304 h 1194707"/>
                <a:gd name="connsiteX5" fmla="*/ 966649 w 967315"/>
                <a:gd name="connsiteY5" fmla="*/ 630881 h 1194707"/>
                <a:gd name="connsiteX6" fmla="*/ 880639 w 967315"/>
                <a:gd name="connsiteY6" fmla="*/ 660789 h 1194707"/>
                <a:gd name="connsiteX7" fmla="*/ 863779 w 967315"/>
                <a:gd name="connsiteY7" fmla="*/ 764802 h 1194707"/>
                <a:gd name="connsiteX8" fmla="*/ 806820 w 967315"/>
                <a:gd name="connsiteY8" fmla="*/ 975210 h 1194707"/>
                <a:gd name="connsiteX9" fmla="*/ 801295 w 967315"/>
                <a:gd name="connsiteY9" fmla="*/ 916440 h 1194707"/>
                <a:gd name="connsiteX10" fmla="*/ 804915 w 967315"/>
                <a:gd name="connsiteY10" fmla="*/ 992259 h 1194707"/>
                <a:gd name="connsiteX11" fmla="*/ 727381 w 967315"/>
                <a:gd name="connsiteY11" fmla="*/ 1059220 h 1194707"/>
                <a:gd name="connsiteX12" fmla="*/ 568504 w 967315"/>
                <a:gd name="connsiteY12" fmla="*/ 1027788 h 1194707"/>
                <a:gd name="connsiteX13" fmla="*/ 504401 w 967315"/>
                <a:gd name="connsiteY13" fmla="*/ 1044171 h 1194707"/>
                <a:gd name="connsiteX14" fmla="*/ 396768 w 967315"/>
                <a:gd name="connsiteY14" fmla="*/ 1192665 h 1194707"/>
                <a:gd name="connsiteX15" fmla="*/ 343619 w 967315"/>
                <a:gd name="connsiteY15" fmla="*/ 1169996 h 1194707"/>
                <a:gd name="connsiteX16" fmla="*/ 30818 w 967315"/>
                <a:gd name="connsiteY16" fmla="*/ 902058 h 1194707"/>
                <a:gd name="connsiteX17" fmla="*/ 52 w 967315"/>
                <a:gd name="connsiteY17" fmla="*/ 861386 h 1194707"/>
                <a:gd name="connsiteX18" fmla="*/ 7767 w 967315"/>
                <a:gd name="connsiteY18" fmla="*/ 842907 h 1194707"/>
                <a:gd name="connsiteX19" fmla="*/ 16530 w 967315"/>
                <a:gd name="connsiteY19" fmla="*/ 769470 h 1194707"/>
                <a:gd name="connsiteX20" fmla="*/ 54154 w 967315"/>
                <a:gd name="connsiteY20" fmla="*/ 751658 h 1194707"/>
                <a:gd name="connsiteX21" fmla="*/ 211602 w 967315"/>
                <a:gd name="connsiteY21" fmla="*/ 573255 h 1194707"/>
                <a:gd name="connsiteX22" fmla="*/ 213031 w 967315"/>
                <a:gd name="connsiteY22" fmla="*/ 435714 h 1194707"/>
                <a:gd name="connsiteX23" fmla="*/ 291517 w 967315"/>
                <a:gd name="connsiteY23" fmla="*/ 309126 h 1194707"/>
                <a:gd name="connsiteX24" fmla="*/ 386862 w 967315"/>
                <a:gd name="connsiteY24" fmla="*/ 332463 h 1194707"/>
                <a:gd name="connsiteX25" fmla="*/ 414390 w 967315"/>
                <a:gd name="connsiteY25" fmla="*/ 382183 h 1194707"/>
                <a:gd name="connsiteX26" fmla="*/ 438678 w 967315"/>
                <a:gd name="connsiteY26" fmla="*/ 433142 h 1194707"/>
                <a:gd name="connsiteX27" fmla="*/ 454966 w 967315"/>
                <a:gd name="connsiteY27" fmla="*/ 390279 h 1194707"/>
                <a:gd name="connsiteX28" fmla="*/ 526118 w 967315"/>
                <a:gd name="connsiteY28" fmla="*/ 154440 h 1194707"/>
                <a:gd name="connsiteX29" fmla="*/ 782721 w 967315"/>
                <a:gd name="connsiteY29" fmla="*/ 612 h 1194707"/>
                <a:gd name="connsiteX30" fmla="*/ 866637 w 967315"/>
                <a:gd name="connsiteY30" fmla="*/ 44331 h 11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67315" h="1194707">
                  <a:moveTo>
                    <a:pt x="866637" y="44331"/>
                  </a:moveTo>
                  <a:cubicBezTo>
                    <a:pt x="895688" y="116816"/>
                    <a:pt x="908737" y="193112"/>
                    <a:pt x="917786" y="269979"/>
                  </a:cubicBezTo>
                  <a:cubicBezTo>
                    <a:pt x="920739" y="295125"/>
                    <a:pt x="916452" y="323223"/>
                    <a:pt x="901117" y="342750"/>
                  </a:cubicBezTo>
                  <a:cubicBezTo>
                    <a:pt x="874066" y="377040"/>
                    <a:pt x="885591" y="404567"/>
                    <a:pt x="903499" y="437142"/>
                  </a:cubicBezTo>
                  <a:cubicBezTo>
                    <a:pt x="929216" y="484005"/>
                    <a:pt x="956934" y="530583"/>
                    <a:pt x="967316" y="584304"/>
                  </a:cubicBezTo>
                  <a:cubicBezTo>
                    <a:pt x="964840" y="599829"/>
                    <a:pt x="966649" y="615355"/>
                    <a:pt x="966649" y="630881"/>
                  </a:cubicBezTo>
                  <a:cubicBezTo>
                    <a:pt x="946742" y="666123"/>
                    <a:pt x="905403" y="639548"/>
                    <a:pt x="880639" y="660789"/>
                  </a:cubicBezTo>
                  <a:cubicBezTo>
                    <a:pt x="870542" y="694794"/>
                    <a:pt x="887782" y="733084"/>
                    <a:pt x="863779" y="764802"/>
                  </a:cubicBezTo>
                  <a:cubicBezTo>
                    <a:pt x="864065" y="840145"/>
                    <a:pt x="803295" y="899010"/>
                    <a:pt x="806820" y="975210"/>
                  </a:cubicBezTo>
                  <a:cubicBezTo>
                    <a:pt x="796818" y="956255"/>
                    <a:pt x="802343" y="936157"/>
                    <a:pt x="801295" y="916440"/>
                  </a:cubicBezTo>
                  <a:cubicBezTo>
                    <a:pt x="804153" y="941682"/>
                    <a:pt x="796628" y="967209"/>
                    <a:pt x="804915" y="992259"/>
                  </a:cubicBezTo>
                  <a:cubicBezTo>
                    <a:pt x="799771" y="1038551"/>
                    <a:pt x="768815" y="1054743"/>
                    <a:pt x="727381" y="1059220"/>
                  </a:cubicBezTo>
                  <a:cubicBezTo>
                    <a:pt x="671088" y="1065411"/>
                    <a:pt x="617463" y="1057315"/>
                    <a:pt x="568504" y="1027788"/>
                  </a:cubicBezTo>
                  <a:cubicBezTo>
                    <a:pt x="540691" y="1011023"/>
                    <a:pt x="523356" y="1014929"/>
                    <a:pt x="504401" y="1044171"/>
                  </a:cubicBezTo>
                  <a:cubicBezTo>
                    <a:pt x="471254" y="1095415"/>
                    <a:pt x="438297" y="1147326"/>
                    <a:pt x="396768" y="1192665"/>
                  </a:cubicBezTo>
                  <a:cubicBezTo>
                    <a:pt x="372384" y="1200762"/>
                    <a:pt x="358668" y="1183045"/>
                    <a:pt x="343619" y="1169996"/>
                  </a:cubicBezTo>
                  <a:cubicBezTo>
                    <a:pt x="239701" y="1080270"/>
                    <a:pt x="135593" y="990831"/>
                    <a:pt x="30818" y="902058"/>
                  </a:cubicBezTo>
                  <a:cubicBezTo>
                    <a:pt x="17483" y="890723"/>
                    <a:pt x="3862" y="879864"/>
                    <a:pt x="52" y="861386"/>
                  </a:cubicBezTo>
                  <a:cubicBezTo>
                    <a:pt x="-329" y="853956"/>
                    <a:pt x="1290" y="847384"/>
                    <a:pt x="7767" y="842907"/>
                  </a:cubicBezTo>
                  <a:cubicBezTo>
                    <a:pt x="20340" y="819571"/>
                    <a:pt x="10911" y="793663"/>
                    <a:pt x="16530" y="769470"/>
                  </a:cubicBezTo>
                  <a:cubicBezTo>
                    <a:pt x="26532" y="758230"/>
                    <a:pt x="39581" y="754230"/>
                    <a:pt x="54154" y="751658"/>
                  </a:cubicBezTo>
                  <a:cubicBezTo>
                    <a:pt x="148642" y="735180"/>
                    <a:pt x="206554" y="669838"/>
                    <a:pt x="211602" y="573255"/>
                  </a:cubicBezTo>
                  <a:cubicBezTo>
                    <a:pt x="213984" y="527439"/>
                    <a:pt x="210269" y="481433"/>
                    <a:pt x="213031" y="435714"/>
                  </a:cubicBezTo>
                  <a:cubicBezTo>
                    <a:pt x="216365" y="379897"/>
                    <a:pt x="239796" y="335130"/>
                    <a:pt x="291517" y="309126"/>
                  </a:cubicBezTo>
                  <a:cubicBezTo>
                    <a:pt x="330951" y="289314"/>
                    <a:pt x="360002" y="296934"/>
                    <a:pt x="386862" y="332463"/>
                  </a:cubicBezTo>
                  <a:cubicBezTo>
                    <a:pt x="398388" y="347703"/>
                    <a:pt x="406389" y="364943"/>
                    <a:pt x="414390" y="382183"/>
                  </a:cubicBezTo>
                  <a:cubicBezTo>
                    <a:pt x="422200" y="399042"/>
                    <a:pt x="423248" y="419235"/>
                    <a:pt x="438678" y="433142"/>
                  </a:cubicBezTo>
                  <a:cubicBezTo>
                    <a:pt x="454109" y="422188"/>
                    <a:pt x="451156" y="404757"/>
                    <a:pt x="454966" y="390279"/>
                  </a:cubicBezTo>
                  <a:cubicBezTo>
                    <a:pt x="475921" y="310841"/>
                    <a:pt x="490780" y="229592"/>
                    <a:pt x="526118" y="154440"/>
                  </a:cubicBezTo>
                  <a:cubicBezTo>
                    <a:pt x="571743" y="57285"/>
                    <a:pt x="677756" y="-7009"/>
                    <a:pt x="782721" y="612"/>
                  </a:cubicBezTo>
                  <a:cubicBezTo>
                    <a:pt x="816345" y="3183"/>
                    <a:pt x="849111" y="9851"/>
                    <a:pt x="866637" y="44331"/>
                  </a:cubicBezTo>
                  <a:close/>
                </a:path>
              </a:pathLst>
            </a:custGeom>
            <a:solidFill>
              <a:srgbClr val="FAB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7486E799-83DB-4F59-85DB-1C0E96768D0C}"/>
                </a:ext>
              </a:extLst>
            </p:cNvPr>
            <p:cNvSpPr/>
            <p:nvPr/>
          </p:nvSpPr>
          <p:spPr>
            <a:xfrm>
              <a:off x="2793984" y="367766"/>
              <a:ext cx="954772" cy="1004853"/>
            </a:xfrm>
            <a:custGeom>
              <a:avLst/>
              <a:gdLst>
                <a:gd name="connsiteX0" fmla="*/ 925211 w 954772"/>
                <a:gd name="connsiteY0" fmla="*/ 279774 h 1004853"/>
                <a:gd name="connsiteX1" fmla="*/ 597646 w 954772"/>
                <a:gd name="connsiteY1" fmla="*/ 393884 h 1004853"/>
                <a:gd name="connsiteX2" fmla="*/ 521160 w 954772"/>
                <a:gd name="connsiteY2" fmla="*/ 655916 h 1004853"/>
                <a:gd name="connsiteX3" fmla="*/ 499062 w 954772"/>
                <a:gd name="connsiteY3" fmla="*/ 707351 h 1004853"/>
                <a:gd name="connsiteX4" fmla="*/ 460391 w 954772"/>
                <a:gd name="connsiteY4" fmla="*/ 622007 h 1004853"/>
                <a:gd name="connsiteX5" fmla="*/ 382857 w 954772"/>
                <a:gd name="connsiteY5" fmla="*/ 544093 h 1004853"/>
                <a:gd name="connsiteX6" fmla="*/ 290369 w 954772"/>
                <a:gd name="connsiteY6" fmla="*/ 635152 h 1004853"/>
                <a:gd name="connsiteX7" fmla="*/ 286655 w 954772"/>
                <a:gd name="connsiteY7" fmla="*/ 748309 h 1004853"/>
                <a:gd name="connsiteX8" fmla="*/ 280082 w 954772"/>
                <a:gd name="connsiteY8" fmla="*/ 842511 h 1004853"/>
                <a:gd name="connsiteX9" fmla="*/ 74914 w 954772"/>
                <a:gd name="connsiteY9" fmla="*/ 1004817 h 1004853"/>
                <a:gd name="connsiteX10" fmla="*/ 14430 w 954772"/>
                <a:gd name="connsiteY10" fmla="*/ 597909 h 1004853"/>
                <a:gd name="connsiteX11" fmla="*/ 26717 w 954772"/>
                <a:gd name="connsiteY11" fmla="*/ 245103 h 1004853"/>
                <a:gd name="connsiteX12" fmla="*/ 338280 w 954772"/>
                <a:gd name="connsiteY12" fmla="*/ 501 h 1004853"/>
                <a:gd name="connsiteX13" fmla="*/ 661368 w 954772"/>
                <a:gd name="connsiteY13" fmla="*/ 65843 h 1004853"/>
                <a:gd name="connsiteX14" fmla="*/ 738044 w 954772"/>
                <a:gd name="connsiteY14" fmla="*/ 89084 h 1004853"/>
                <a:gd name="connsiteX15" fmla="*/ 899969 w 954772"/>
                <a:gd name="connsiteY15" fmla="*/ 12598 h 1004853"/>
                <a:gd name="connsiteX16" fmla="*/ 951404 w 954772"/>
                <a:gd name="connsiteY16" fmla="*/ 182238 h 1004853"/>
                <a:gd name="connsiteX17" fmla="*/ 938926 w 954772"/>
                <a:gd name="connsiteY17" fmla="*/ 255009 h 1004853"/>
                <a:gd name="connsiteX18" fmla="*/ 925211 w 954772"/>
                <a:gd name="connsiteY18" fmla="*/ 279774 h 10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4772" h="1004853">
                  <a:moveTo>
                    <a:pt x="925211" y="279774"/>
                  </a:moveTo>
                  <a:cubicBezTo>
                    <a:pt x="811387" y="210146"/>
                    <a:pt x="658130" y="263391"/>
                    <a:pt x="597646" y="393884"/>
                  </a:cubicBezTo>
                  <a:cubicBezTo>
                    <a:pt x="558974" y="477323"/>
                    <a:pt x="541448" y="567048"/>
                    <a:pt x="521160" y="655916"/>
                  </a:cubicBezTo>
                  <a:cubicBezTo>
                    <a:pt x="517160" y="673442"/>
                    <a:pt x="517350" y="693635"/>
                    <a:pt x="499062" y="707351"/>
                  </a:cubicBezTo>
                  <a:cubicBezTo>
                    <a:pt x="476297" y="682682"/>
                    <a:pt x="473059" y="650106"/>
                    <a:pt x="460391" y="622007"/>
                  </a:cubicBezTo>
                  <a:cubicBezTo>
                    <a:pt x="444103" y="586003"/>
                    <a:pt x="432197" y="545045"/>
                    <a:pt x="382857" y="544093"/>
                  </a:cubicBezTo>
                  <a:cubicBezTo>
                    <a:pt x="346662" y="543426"/>
                    <a:pt x="303799" y="588289"/>
                    <a:pt x="290369" y="635152"/>
                  </a:cubicBezTo>
                  <a:cubicBezTo>
                    <a:pt x="279606" y="672585"/>
                    <a:pt x="285988" y="710590"/>
                    <a:pt x="286655" y="748309"/>
                  </a:cubicBezTo>
                  <a:cubicBezTo>
                    <a:pt x="287226" y="780027"/>
                    <a:pt x="289322" y="812222"/>
                    <a:pt x="280082" y="842511"/>
                  </a:cubicBezTo>
                  <a:cubicBezTo>
                    <a:pt x="250460" y="940142"/>
                    <a:pt x="211978" y="1006627"/>
                    <a:pt x="74914" y="1004817"/>
                  </a:cubicBezTo>
                  <a:cubicBezTo>
                    <a:pt x="76819" y="865847"/>
                    <a:pt x="39481" y="732974"/>
                    <a:pt x="14430" y="597909"/>
                  </a:cubicBezTo>
                  <a:cubicBezTo>
                    <a:pt x="-7382" y="480371"/>
                    <a:pt x="-5382" y="361499"/>
                    <a:pt x="26717" y="245103"/>
                  </a:cubicBezTo>
                  <a:cubicBezTo>
                    <a:pt x="68151" y="94608"/>
                    <a:pt x="181975" y="7454"/>
                    <a:pt x="338280" y="501"/>
                  </a:cubicBezTo>
                  <a:cubicBezTo>
                    <a:pt x="451913" y="-4547"/>
                    <a:pt x="556593" y="29362"/>
                    <a:pt x="661368" y="65843"/>
                  </a:cubicBezTo>
                  <a:cubicBezTo>
                    <a:pt x="686514" y="74606"/>
                    <a:pt x="712041" y="82321"/>
                    <a:pt x="738044" y="89084"/>
                  </a:cubicBezTo>
                  <a:cubicBezTo>
                    <a:pt x="811482" y="108134"/>
                    <a:pt x="866060" y="90893"/>
                    <a:pt x="899969" y="12598"/>
                  </a:cubicBezTo>
                  <a:cubicBezTo>
                    <a:pt x="933688" y="69367"/>
                    <a:pt x="950166" y="123374"/>
                    <a:pt x="951404" y="182238"/>
                  </a:cubicBezTo>
                  <a:cubicBezTo>
                    <a:pt x="960834" y="208813"/>
                    <a:pt x="948451" y="231673"/>
                    <a:pt x="938926" y="255009"/>
                  </a:cubicBezTo>
                  <a:cubicBezTo>
                    <a:pt x="934355" y="263486"/>
                    <a:pt x="929783" y="271583"/>
                    <a:pt x="925211" y="279774"/>
                  </a:cubicBezTo>
                  <a:close/>
                </a:path>
              </a:pathLst>
            </a:custGeom>
            <a:solidFill>
              <a:srgbClr val="0302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FF421665-58D2-479A-9831-DE9E71B50943}"/>
                </a:ext>
              </a:extLst>
            </p:cNvPr>
            <p:cNvSpPr/>
            <p:nvPr/>
          </p:nvSpPr>
          <p:spPr>
            <a:xfrm>
              <a:off x="2793984" y="1466175"/>
              <a:ext cx="540008" cy="1296655"/>
            </a:xfrm>
            <a:custGeom>
              <a:avLst/>
              <a:gdLst>
                <a:gd name="connsiteX0" fmla="*/ 80998 w 543168"/>
                <a:gd name="connsiteY0" fmla="*/ 18193 h 1265110"/>
                <a:gd name="connsiteX1" fmla="*/ 318171 w 543168"/>
                <a:gd name="connsiteY1" fmla="*/ 225457 h 1265110"/>
                <a:gd name="connsiteX2" fmla="*/ 470761 w 543168"/>
                <a:gd name="connsiteY2" fmla="*/ 350425 h 1265110"/>
                <a:gd name="connsiteX3" fmla="*/ 439614 w 543168"/>
                <a:gd name="connsiteY3" fmla="*/ 446056 h 1265110"/>
                <a:gd name="connsiteX4" fmla="*/ 403610 w 543168"/>
                <a:gd name="connsiteY4" fmla="*/ 594932 h 1265110"/>
                <a:gd name="connsiteX5" fmla="*/ 407801 w 543168"/>
                <a:gd name="connsiteY5" fmla="*/ 716947 h 1265110"/>
                <a:gd name="connsiteX6" fmla="*/ 471333 w 543168"/>
                <a:gd name="connsiteY6" fmla="*/ 1038796 h 1265110"/>
                <a:gd name="connsiteX7" fmla="*/ 505527 w 543168"/>
                <a:gd name="connsiteY7" fmla="*/ 1125283 h 1265110"/>
                <a:gd name="connsiteX8" fmla="*/ 509528 w 543168"/>
                <a:gd name="connsiteY8" fmla="*/ 1072515 h 1265110"/>
                <a:gd name="connsiteX9" fmla="*/ 539055 w 543168"/>
                <a:gd name="connsiteY9" fmla="*/ 1034034 h 1265110"/>
                <a:gd name="connsiteX10" fmla="*/ 539055 w 543168"/>
                <a:gd name="connsiteY10" fmla="*/ 1072420 h 1265110"/>
                <a:gd name="connsiteX11" fmla="*/ 540008 w 543168"/>
                <a:gd name="connsiteY11" fmla="*/ 1265111 h 1265110"/>
                <a:gd name="connsiteX12" fmla="*/ 493621 w 543168"/>
                <a:gd name="connsiteY12" fmla="*/ 1227201 h 1265110"/>
                <a:gd name="connsiteX13" fmla="*/ 340935 w 543168"/>
                <a:gd name="connsiteY13" fmla="*/ 1122712 h 1265110"/>
                <a:gd name="connsiteX14" fmla="*/ 303693 w 543168"/>
                <a:gd name="connsiteY14" fmla="*/ 1074706 h 1265110"/>
                <a:gd name="connsiteX15" fmla="*/ 185773 w 543168"/>
                <a:gd name="connsiteY15" fmla="*/ 576358 h 1265110"/>
                <a:gd name="connsiteX16" fmla="*/ 15656 w 543168"/>
                <a:gd name="connsiteY16" fmla="*/ 144208 h 1265110"/>
                <a:gd name="connsiteX17" fmla="*/ 5751 w 543168"/>
                <a:gd name="connsiteY17" fmla="*/ 87630 h 1265110"/>
                <a:gd name="connsiteX18" fmla="*/ 58805 w 543168"/>
                <a:gd name="connsiteY18" fmla="*/ 0 h 1265110"/>
                <a:gd name="connsiteX19" fmla="*/ 80998 w 543168"/>
                <a:gd name="connsiteY19" fmla="*/ 18193 h 1265110"/>
                <a:gd name="connsiteX0" fmla="*/ 80998 w 543168"/>
                <a:gd name="connsiteY0" fmla="*/ 18193 h 1265111"/>
                <a:gd name="connsiteX1" fmla="*/ 318171 w 543168"/>
                <a:gd name="connsiteY1" fmla="*/ 225457 h 1265111"/>
                <a:gd name="connsiteX2" fmla="*/ 470761 w 543168"/>
                <a:gd name="connsiteY2" fmla="*/ 350425 h 1265111"/>
                <a:gd name="connsiteX3" fmla="*/ 439614 w 543168"/>
                <a:gd name="connsiteY3" fmla="*/ 446056 h 1265111"/>
                <a:gd name="connsiteX4" fmla="*/ 403610 w 543168"/>
                <a:gd name="connsiteY4" fmla="*/ 594932 h 1265111"/>
                <a:gd name="connsiteX5" fmla="*/ 471333 w 543168"/>
                <a:gd name="connsiteY5" fmla="*/ 1038796 h 1265111"/>
                <a:gd name="connsiteX6" fmla="*/ 505527 w 543168"/>
                <a:gd name="connsiteY6" fmla="*/ 1125283 h 1265111"/>
                <a:gd name="connsiteX7" fmla="*/ 509528 w 543168"/>
                <a:gd name="connsiteY7" fmla="*/ 1072515 h 1265111"/>
                <a:gd name="connsiteX8" fmla="*/ 539055 w 543168"/>
                <a:gd name="connsiteY8" fmla="*/ 1034034 h 1265111"/>
                <a:gd name="connsiteX9" fmla="*/ 539055 w 543168"/>
                <a:gd name="connsiteY9" fmla="*/ 1072420 h 1265111"/>
                <a:gd name="connsiteX10" fmla="*/ 540008 w 543168"/>
                <a:gd name="connsiteY10" fmla="*/ 1265111 h 1265111"/>
                <a:gd name="connsiteX11" fmla="*/ 493621 w 543168"/>
                <a:gd name="connsiteY11" fmla="*/ 1227201 h 1265111"/>
                <a:gd name="connsiteX12" fmla="*/ 340935 w 543168"/>
                <a:gd name="connsiteY12" fmla="*/ 1122712 h 1265111"/>
                <a:gd name="connsiteX13" fmla="*/ 303693 w 543168"/>
                <a:gd name="connsiteY13" fmla="*/ 1074706 h 1265111"/>
                <a:gd name="connsiteX14" fmla="*/ 185773 w 543168"/>
                <a:gd name="connsiteY14" fmla="*/ 576358 h 1265111"/>
                <a:gd name="connsiteX15" fmla="*/ 15656 w 543168"/>
                <a:gd name="connsiteY15" fmla="*/ 144208 h 1265111"/>
                <a:gd name="connsiteX16" fmla="*/ 5751 w 543168"/>
                <a:gd name="connsiteY16" fmla="*/ 87630 h 1265111"/>
                <a:gd name="connsiteX17" fmla="*/ 58805 w 543168"/>
                <a:gd name="connsiteY17" fmla="*/ 0 h 1265111"/>
                <a:gd name="connsiteX18" fmla="*/ 80998 w 543168"/>
                <a:gd name="connsiteY18" fmla="*/ 18193 h 1265111"/>
                <a:gd name="connsiteX0" fmla="*/ 80998 w 543168"/>
                <a:gd name="connsiteY0" fmla="*/ 18193 h 1265111"/>
                <a:gd name="connsiteX1" fmla="*/ 318171 w 543168"/>
                <a:gd name="connsiteY1" fmla="*/ 225457 h 1265111"/>
                <a:gd name="connsiteX2" fmla="*/ 470761 w 543168"/>
                <a:gd name="connsiteY2" fmla="*/ 350425 h 1265111"/>
                <a:gd name="connsiteX3" fmla="*/ 439614 w 543168"/>
                <a:gd name="connsiteY3" fmla="*/ 446056 h 1265111"/>
                <a:gd name="connsiteX4" fmla="*/ 471333 w 543168"/>
                <a:gd name="connsiteY4" fmla="*/ 1038796 h 1265111"/>
                <a:gd name="connsiteX5" fmla="*/ 505527 w 543168"/>
                <a:gd name="connsiteY5" fmla="*/ 1125283 h 1265111"/>
                <a:gd name="connsiteX6" fmla="*/ 509528 w 543168"/>
                <a:gd name="connsiteY6" fmla="*/ 1072515 h 1265111"/>
                <a:gd name="connsiteX7" fmla="*/ 539055 w 543168"/>
                <a:gd name="connsiteY7" fmla="*/ 1034034 h 1265111"/>
                <a:gd name="connsiteX8" fmla="*/ 539055 w 543168"/>
                <a:gd name="connsiteY8" fmla="*/ 1072420 h 1265111"/>
                <a:gd name="connsiteX9" fmla="*/ 540008 w 543168"/>
                <a:gd name="connsiteY9" fmla="*/ 1265111 h 1265111"/>
                <a:gd name="connsiteX10" fmla="*/ 493621 w 543168"/>
                <a:gd name="connsiteY10" fmla="*/ 1227201 h 1265111"/>
                <a:gd name="connsiteX11" fmla="*/ 340935 w 543168"/>
                <a:gd name="connsiteY11" fmla="*/ 1122712 h 1265111"/>
                <a:gd name="connsiteX12" fmla="*/ 303693 w 543168"/>
                <a:gd name="connsiteY12" fmla="*/ 1074706 h 1265111"/>
                <a:gd name="connsiteX13" fmla="*/ 185773 w 543168"/>
                <a:gd name="connsiteY13" fmla="*/ 576358 h 1265111"/>
                <a:gd name="connsiteX14" fmla="*/ 15656 w 543168"/>
                <a:gd name="connsiteY14" fmla="*/ 144208 h 1265111"/>
                <a:gd name="connsiteX15" fmla="*/ 5751 w 543168"/>
                <a:gd name="connsiteY15" fmla="*/ 87630 h 1265111"/>
                <a:gd name="connsiteX16" fmla="*/ 58805 w 543168"/>
                <a:gd name="connsiteY16" fmla="*/ 0 h 1265111"/>
                <a:gd name="connsiteX17" fmla="*/ 80998 w 543168"/>
                <a:gd name="connsiteY17" fmla="*/ 18193 h 1265111"/>
                <a:gd name="connsiteX0" fmla="*/ 80998 w 544413"/>
                <a:gd name="connsiteY0" fmla="*/ 18193 h 1265111"/>
                <a:gd name="connsiteX1" fmla="*/ 318171 w 544413"/>
                <a:gd name="connsiteY1" fmla="*/ 225457 h 1265111"/>
                <a:gd name="connsiteX2" fmla="*/ 470761 w 544413"/>
                <a:gd name="connsiteY2" fmla="*/ 350425 h 1265111"/>
                <a:gd name="connsiteX3" fmla="*/ 439614 w 544413"/>
                <a:gd name="connsiteY3" fmla="*/ 446056 h 1265111"/>
                <a:gd name="connsiteX4" fmla="*/ 471333 w 544413"/>
                <a:gd name="connsiteY4" fmla="*/ 1038796 h 1265111"/>
                <a:gd name="connsiteX5" fmla="*/ 505527 w 544413"/>
                <a:gd name="connsiteY5" fmla="*/ 1125283 h 1265111"/>
                <a:gd name="connsiteX6" fmla="*/ 509528 w 544413"/>
                <a:gd name="connsiteY6" fmla="*/ 1072515 h 1265111"/>
                <a:gd name="connsiteX7" fmla="*/ 539055 w 544413"/>
                <a:gd name="connsiteY7" fmla="*/ 1034034 h 1265111"/>
                <a:gd name="connsiteX8" fmla="*/ 540008 w 544413"/>
                <a:gd name="connsiteY8" fmla="*/ 1265111 h 1265111"/>
                <a:gd name="connsiteX9" fmla="*/ 493621 w 544413"/>
                <a:gd name="connsiteY9" fmla="*/ 1227201 h 1265111"/>
                <a:gd name="connsiteX10" fmla="*/ 340935 w 544413"/>
                <a:gd name="connsiteY10" fmla="*/ 1122712 h 1265111"/>
                <a:gd name="connsiteX11" fmla="*/ 303693 w 544413"/>
                <a:gd name="connsiteY11" fmla="*/ 1074706 h 1265111"/>
                <a:gd name="connsiteX12" fmla="*/ 185773 w 544413"/>
                <a:gd name="connsiteY12" fmla="*/ 576358 h 1265111"/>
                <a:gd name="connsiteX13" fmla="*/ 15656 w 544413"/>
                <a:gd name="connsiteY13" fmla="*/ 144208 h 1265111"/>
                <a:gd name="connsiteX14" fmla="*/ 5751 w 544413"/>
                <a:gd name="connsiteY14" fmla="*/ 87630 h 1265111"/>
                <a:gd name="connsiteX15" fmla="*/ 58805 w 544413"/>
                <a:gd name="connsiteY15" fmla="*/ 0 h 1265111"/>
                <a:gd name="connsiteX16" fmla="*/ 80998 w 544413"/>
                <a:gd name="connsiteY16" fmla="*/ 18193 h 1265111"/>
                <a:gd name="connsiteX0" fmla="*/ 80998 w 540188"/>
                <a:gd name="connsiteY0" fmla="*/ 18193 h 1265111"/>
                <a:gd name="connsiteX1" fmla="*/ 318171 w 540188"/>
                <a:gd name="connsiteY1" fmla="*/ 225457 h 1265111"/>
                <a:gd name="connsiteX2" fmla="*/ 470761 w 540188"/>
                <a:gd name="connsiteY2" fmla="*/ 350425 h 1265111"/>
                <a:gd name="connsiteX3" fmla="*/ 439614 w 540188"/>
                <a:gd name="connsiteY3" fmla="*/ 446056 h 1265111"/>
                <a:gd name="connsiteX4" fmla="*/ 471333 w 540188"/>
                <a:gd name="connsiteY4" fmla="*/ 1038796 h 1265111"/>
                <a:gd name="connsiteX5" fmla="*/ 505527 w 540188"/>
                <a:gd name="connsiteY5" fmla="*/ 1125283 h 1265111"/>
                <a:gd name="connsiteX6" fmla="*/ 509528 w 540188"/>
                <a:gd name="connsiteY6" fmla="*/ 1072515 h 1265111"/>
                <a:gd name="connsiteX7" fmla="*/ 540008 w 540188"/>
                <a:gd name="connsiteY7" fmla="*/ 1265111 h 1265111"/>
                <a:gd name="connsiteX8" fmla="*/ 493621 w 540188"/>
                <a:gd name="connsiteY8" fmla="*/ 1227201 h 1265111"/>
                <a:gd name="connsiteX9" fmla="*/ 340935 w 540188"/>
                <a:gd name="connsiteY9" fmla="*/ 1122712 h 1265111"/>
                <a:gd name="connsiteX10" fmla="*/ 303693 w 540188"/>
                <a:gd name="connsiteY10" fmla="*/ 1074706 h 1265111"/>
                <a:gd name="connsiteX11" fmla="*/ 185773 w 540188"/>
                <a:gd name="connsiteY11" fmla="*/ 576358 h 1265111"/>
                <a:gd name="connsiteX12" fmla="*/ 15656 w 540188"/>
                <a:gd name="connsiteY12" fmla="*/ 144208 h 1265111"/>
                <a:gd name="connsiteX13" fmla="*/ 5751 w 540188"/>
                <a:gd name="connsiteY13" fmla="*/ 87630 h 1265111"/>
                <a:gd name="connsiteX14" fmla="*/ 58805 w 540188"/>
                <a:gd name="connsiteY14" fmla="*/ 0 h 1265111"/>
                <a:gd name="connsiteX15" fmla="*/ 80998 w 540188"/>
                <a:gd name="connsiteY15" fmla="*/ 18193 h 1265111"/>
                <a:gd name="connsiteX0" fmla="*/ 80998 w 540119"/>
                <a:gd name="connsiteY0" fmla="*/ 18193 h 1265111"/>
                <a:gd name="connsiteX1" fmla="*/ 318171 w 540119"/>
                <a:gd name="connsiteY1" fmla="*/ 225457 h 1265111"/>
                <a:gd name="connsiteX2" fmla="*/ 470761 w 540119"/>
                <a:gd name="connsiteY2" fmla="*/ 350425 h 1265111"/>
                <a:gd name="connsiteX3" fmla="*/ 439614 w 540119"/>
                <a:gd name="connsiteY3" fmla="*/ 446056 h 1265111"/>
                <a:gd name="connsiteX4" fmla="*/ 471333 w 540119"/>
                <a:gd name="connsiteY4" fmla="*/ 1038796 h 1265111"/>
                <a:gd name="connsiteX5" fmla="*/ 505527 w 540119"/>
                <a:gd name="connsiteY5" fmla="*/ 1125283 h 1265111"/>
                <a:gd name="connsiteX6" fmla="*/ 540008 w 540119"/>
                <a:gd name="connsiteY6" fmla="*/ 1265111 h 1265111"/>
                <a:gd name="connsiteX7" fmla="*/ 493621 w 540119"/>
                <a:gd name="connsiteY7" fmla="*/ 1227201 h 1265111"/>
                <a:gd name="connsiteX8" fmla="*/ 340935 w 540119"/>
                <a:gd name="connsiteY8" fmla="*/ 1122712 h 1265111"/>
                <a:gd name="connsiteX9" fmla="*/ 303693 w 540119"/>
                <a:gd name="connsiteY9" fmla="*/ 1074706 h 1265111"/>
                <a:gd name="connsiteX10" fmla="*/ 185773 w 540119"/>
                <a:gd name="connsiteY10" fmla="*/ 576358 h 1265111"/>
                <a:gd name="connsiteX11" fmla="*/ 15656 w 540119"/>
                <a:gd name="connsiteY11" fmla="*/ 144208 h 1265111"/>
                <a:gd name="connsiteX12" fmla="*/ 5751 w 540119"/>
                <a:gd name="connsiteY12" fmla="*/ 87630 h 1265111"/>
                <a:gd name="connsiteX13" fmla="*/ 58805 w 540119"/>
                <a:gd name="connsiteY13" fmla="*/ 0 h 1265111"/>
                <a:gd name="connsiteX14" fmla="*/ 80998 w 540119"/>
                <a:gd name="connsiteY14" fmla="*/ 18193 h 1265111"/>
                <a:gd name="connsiteX0" fmla="*/ 80998 w 540146"/>
                <a:gd name="connsiteY0" fmla="*/ 18193 h 1265111"/>
                <a:gd name="connsiteX1" fmla="*/ 318171 w 540146"/>
                <a:gd name="connsiteY1" fmla="*/ 225457 h 1265111"/>
                <a:gd name="connsiteX2" fmla="*/ 470761 w 540146"/>
                <a:gd name="connsiteY2" fmla="*/ 350425 h 1265111"/>
                <a:gd name="connsiteX3" fmla="*/ 439614 w 540146"/>
                <a:gd name="connsiteY3" fmla="*/ 446056 h 1265111"/>
                <a:gd name="connsiteX4" fmla="*/ 505527 w 540146"/>
                <a:gd name="connsiteY4" fmla="*/ 1125283 h 1265111"/>
                <a:gd name="connsiteX5" fmla="*/ 540008 w 540146"/>
                <a:gd name="connsiteY5" fmla="*/ 1265111 h 1265111"/>
                <a:gd name="connsiteX6" fmla="*/ 493621 w 540146"/>
                <a:gd name="connsiteY6" fmla="*/ 1227201 h 1265111"/>
                <a:gd name="connsiteX7" fmla="*/ 340935 w 540146"/>
                <a:gd name="connsiteY7" fmla="*/ 1122712 h 1265111"/>
                <a:gd name="connsiteX8" fmla="*/ 303693 w 540146"/>
                <a:gd name="connsiteY8" fmla="*/ 1074706 h 1265111"/>
                <a:gd name="connsiteX9" fmla="*/ 185773 w 540146"/>
                <a:gd name="connsiteY9" fmla="*/ 576358 h 1265111"/>
                <a:gd name="connsiteX10" fmla="*/ 15656 w 540146"/>
                <a:gd name="connsiteY10" fmla="*/ 144208 h 1265111"/>
                <a:gd name="connsiteX11" fmla="*/ 5751 w 540146"/>
                <a:gd name="connsiteY11" fmla="*/ 87630 h 1265111"/>
                <a:gd name="connsiteX12" fmla="*/ 58805 w 540146"/>
                <a:gd name="connsiteY12" fmla="*/ 0 h 1265111"/>
                <a:gd name="connsiteX13" fmla="*/ 80998 w 540146"/>
                <a:gd name="connsiteY13" fmla="*/ 18193 h 1265111"/>
                <a:gd name="connsiteX0" fmla="*/ 80998 w 540008"/>
                <a:gd name="connsiteY0" fmla="*/ 18193 h 1265111"/>
                <a:gd name="connsiteX1" fmla="*/ 318171 w 540008"/>
                <a:gd name="connsiteY1" fmla="*/ 225457 h 1265111"/>
                <a:gd name="connsiteX2" fmla="*/ 470761 w 540008"/>
                <a:gd name="connsiteY2" fmla="*/ 350425 h 1265111"/>
                <a:gd name="connsiteX3" fmla="*/ 439614 w 540008"/>
                <a:gd name="connsiteY3" fmla="*/ 446056 h 1265111"/>
                <a:gd name="connsiteX4" fmla="*/ 540008 w 540008"/>
                <a:gd name="connsiteY4" fmla="*/ 1265111 h 1265111"/>
                <a:gd name="connsiteX5" fmla="*/ 493621 w 540008"/>
                <a:gd name="connsiteY5" fmla="*/ 1227201 h 1265111"/>
                <a:gd name="connsiteX6" fmla="*/ 340935 w 540008"/>
                <a:gd name="connsiteY6" fmla="*/ 1122712 h 1265111"/>
                <a:gd name="connsiteX7" fmla="*/ 303693 w 540008"/>
                <a:gd name="connsiteY7" fmla="*/ 1074706 h 1265111"/>
                <a:gd name="connsiteX8" fmla="*/ 185773 w 540008"/>
                <a:gd name="connsiteY8" fmla="*/ 576358 h 1265111"/>
                <a:gd name="connsiteX9" fmla="*/ 15656 w 540008"/>
                <a:gd name="connsiteY9" fmla="*/ 144208 h 1265111"/>
                <a:gd name="connsiteX10" fmla="*/ 5751 w 540008"/>
                <a:gd name="connsiteY10" fmla="*/ 87630 h 1265111"/>
                <a:gd name="connsiteX11" fmla="*/ 58805 w 540008"/>
                <a:gd name="connsiteY11" fmla="*/ 0 h 1265111"/>
                <a:gd name="connsiteX12" fmla="*/ 80998 w 540008"/>
                <a:gd name="connsiteY12" fmla="*/ 18193 h 1265111"/>
                <a:gd name="connsiteX0" fmla="*/ 80998 w 540008"/>
                <a:gd name="connsiteY0" fmla="*/ 18193 h 1296655"/>
                <a:gd name="connsiteX1" fmla="*/ 318171 w 540008"/>
                <a:gd name="connsiteY1" fmla="*/ 225457 h 1296655"/>
                <a:gd name="connsiteX2" fmla="*/ 470761 w 540008"/>
                <a:gd name="connsiteY2" fmla="*/ 350425 h 1296655"/>
                <a:gd name="connsiteX3" fmla="*/ 439614 w 540008"/>
                <a:gd name="connsiteY3" fmla="*/ 446056 h 1296655"/>
                <a:gd name="connsiteX4" fmla="*/ 540008 w 540008"/>
                <a:gd name="connsiteY4" fmla="*/ 1265111 h 1296655"/>
                <a:gd name="connsiteX5" fmla="*/ 340935 w 540008"/>
                <a:gd name="connsiteY5" fmla="*/ 1122712 h 1296655"/>
                <a:gd name="connsiteX6" fmla="*/ 303693 w 540008"/>
                <a:gd name="connsiteY6" fmla="*/ 1074706 h 1296655"/>
                <a:gd name="connsiteX7" fmla="*/ 185773 w 540008"/>
                <a:gd name="connsiteY7" fmla="*/ 576358 h 1296655"/>
                <a:gd name="connsiteX8" fmla="*/ 15656 w 540008"/>
                <a:gd name="connsiteY8" fmla="*/ 144208 h 1296655"/>
                <a:gd name="connsiteX9" fmla="*/ 5751 w 540008"/>
                <a:gd name="connsiteY9" fmla="*/ 87630 h 1296655"/>
                <a:gd name="connsiteX10" fmla="*/ 58805 w 540008"/>
                <a:gd name="connsiteY10" fmla="*/ 0 h 1296655"/>
                <a:gd name="connsiteX11" fmla="*/ 80998 w 540008"/>
                <a:gd name="connsiteY11" fmla="*/ 18193 h 1296655"/>
                <a:gd name="connsiteX0" fmla="*/ 80998 w 540008"/>
                <a:gd name="connsiteY0" fmla="*/ 18193 h 1296655"/>
                <a:gd name="connsiteX1" fmla="*/ 318171 w 540008"/>
                <a:gd name="connsiteY1" fmla="*/ 225457 h 1296655"/>
                <a:gd name="connsiteX2" fmla="*/ 470761 w 540008"/>
                <a:gd name="connsiteY2" fmla="*/ 350425 h 1296655"/>
                <a:gd name="connsiteX3" fmla="*/ 439614 w 540008"/>
                <a:gd name="connsiteY3" fmla="*/ 446056 h 1296655"/>
                <a:gd name="connsiteX4" fmla="*/ 540008 w 540008"/>
                <a:gd name="connsiteY4" fmla="*/ 1265111 h 1296655"/>
                <a:gd name="connsiteX5" fmla="*/ 340935 w 540008"/>
                <a:gd name="connsiteY5" fmla="*/ 1122712 h 1296655"/>
                <a:gd name="connsiteX6" fmla="*/ 303693 w 540008"/>
                <a:gd name="connsiteY6" fmla="*/ 1074706 h 1296655"/>
                <a:gd name="connsiteX7" fmla="*/ 185773 w 540008"/>
                <a:gd name="connsiteY7" fmla="*/ 576358 h 1296655"/>
                <a:gd name="connsiteX8" fmla="*/ 15656 w 540008"/>
                <a:gd name="connsiteY8" fmla="*/ 144208 h 1296655"/>
                <a:gd name="connsiteX9" fmla="*/ 5751 w 540008"/>
                <a:gd name="connsiteY9" fmla="*/ 87630 h 1296655"/>
                <a:gd name="connsiteX10" fmla="*/ 58805 w 540008"/>
                <a:gd name="connsiteY10" fmla="*/ 0 h 1296655"/>
                <a:gd name="connsiteX11" fmla="*/ 80998 w 540008"/>
                <a:gd name="connsiteY11" fmla="*/ 18193 h 1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008" h="1296655">
                  <a:moveTo>
                    <a:pt x="80998" y="18193"/>
                  </a:moveTo>
                  <a:cubicBezTo>
                    <a:pt x="155103" y="92964"/>
                    <a:pt x="238542" y="157067"/>
                    <a:pt x="318171" y="225457"/>
                  </a:cubicBezTo>
                  <a:cubicBezTo>
                    <a:pt x="367986" y="268224"/>
                    <a:pt x="413230" y="316897"/>
                    <a:pt x="470761" y="350425"/>
                  </a:cubicBezTo>
                  <a:cubicBezTo>
                    <a:pt x="483620" y="389858"/>
                    <a:pt x="449520" y="414052"/>
                    <a:pt x="439614" y="446056"/>
                  </a:cubicBezTo>
                  <a:cubicBezTo>
                    <a:pt x="451155" y="598504"/>
                    <a:pt x="531007" y="1018188"/>
                    <a:pt x="540008" y="1265111"/>
                  </a:cubicBezTo>
                  <a:cubicBezTo>
                    <a:pt x="523562" y="1377887"/>
                    <a:pt x="380321" y="1154446"/>
                    <a:pt x="340935" y="1122712"/>
                  </a:cubicBezTo>
                  <a:cubicBezTo>
                    <a:pt x="301549" y="1090978"/>
                    <a:pt x="308455" y="1097471"/>
                    <a:pt x="303693" y="1074706"/>
                  </a:cubicBezTo>
                  <a:cubicBezTo>
                    <a:pt x="268926" y="907542"/>
                    <a:pt x="233017" y="740664"/>
                    <a:pt x="185773" y="576358"/>
                  </a:cubicBezTo>
                  <a:cubicBezTo>
                    <a:pt x="142720" y="426815"/>
                    <a:pt x="78998" y="285655"/>
                    <a:pt x="15656" y="144208"/>
                  </a:cubicBezTo>
                  <a:cubicBezTo>
                    <a:pt x="7751" y="126587"/>
                    <a:pt x="-8727" y="109538"/>
                    <a:pt x="5751" y="87630"/>
                  </a:cubicBezTo>
                  <a:cubicBezTo>
                    <a:pt x="25944" y="60007"/>
                    <a:pt x="30992" y="23146"/>
                    <a:pt x="58805" y="0"/>
                  </a:cubicBezTo>
                  <a:cubicBezTo>
                    <a:pt x="70902" y="381"/>
                    <a:pt x="75188" y="10192"/>
                    <a:pt x="80998" y="18193"/>
                  </a:cubicBezTo>
                  <a:close/>
                </a:path>
              </a:pathLst>
            </a:custGeom>
            <a:solidFill>
              <a:srgbClr val="FBB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DC4160EF-407E-416E-B0AF-837A48CD6819}"/>
                </a:ext>
              </a:extLst>
            </p:cNvPr>
            <p:cNvSpPr/>
            <p:nvPr/>
          </p:nvSpPr>
          <p:spPr>
            <a:xfrm>
              <a:off x="3167125" y="1875406"/>
              <a:ext cx="192736" cy="747790"/>
            </a:xfrm>
            <a:custGeom>
              <a:avLst/>
              <a:gdLst>
                <a:gd name="connsiteX0" fmla="*/ 158513 w 178801"/>
                <a:gd name="connsiteY0" fmla="*/ 624915 h 713020"/>
                <a:gd name="connsiteX1" fmla="*/ 154036 w 178801"/>
                <a:gd name="connsiteY1" fmla="*/ 713021 h 713020"/>
                <a:gd name="connsiteX2" fmla="*/ 32497 w 178801"/>
                <a:gd name="connsiteY2" fmla="*/ 363834 h 713020"/>
                <a:gd name="connsiteX3" fmla="*/ 32783 w 178801"/>
                <a:gd name="connsiteY3" fmla="*/ 193337 h 713020"/>
                <a:gd name="connsiteX4" fmla="*/ 12495 w 178801"/>
                <a:gd name="connsiteY4" fmla="*/ 103421 h 713020"/>
                <a:gd name="connsiteX5" fmla="*/ 25258 w 178801"/>
                <a:gd name="connsiteY5" fmla="*/ 35222 h 713020"/>
                <a:gd name="connsiteX6" fmla="*/ 77169 w 178801"/>
                <a:gd name="connsiteY6" fmla="*/ 170 h 713020"/>
                <a:gd name="connsiteX7" fmla="*/ 136605 w 178801"/>
                <a:gd name="connsiteY7" fmla="*/ 216959 h 713020"/>
                <a:gd name="connsiteX8" fmla="*/ 164133 w 178801"/>
                <a:gd name="connsiteY8" fmla="*/ 325734 h 713020"/>
                <a:gd name="connsiteX9" fmla="*/ 166990 w 178801"/>
                <a:gd name="connsiteY9" fmla="*/ 388885 h 713020"/>
                <a:gd name="connsiteX10" fmla="*/ 166800 w 178801"/>
                <a:gd name="connsiteY10" fmla="*/ 494232 h 713020"/>
                <a:gd name="connsiteX11" fmla="*/ 178801 w 178801"/>
                <a:gd name="connsiteY11" fmla="*/ 549667 h 713020"/>
                <a:gd name="connsiteX12" fmla="*/ 158513 w 178801"/>
                <a:gd name="connsiteY12" fmla="*/ 624915 h 713020"/>
                <a:gd name="connsiteX0" fmla="*/ 158513 w 178801"/>
                <a:gd name="connsiteY0" fmla="*/ 624915 h 713021"/>
                <a:gd name="connsiteX1" fmla="*/ 154036 w 178801"/>
                <a:gd name="connsiteY1" fmla="*/ 713021 h 713021"/>
                <a:gd name="connsiteX2" fmla="*/ 32497 w 178801"/>
                <a:gd name="connsiteY2" fmla="*/ 363834 h 713021"/>
                <a:gd name="connsiteX3" fmla="*/ 32783 w 178801"/>
                <a:gd name="connsiteY3" fmla="*/ 193337 h 713021"/>
                <a:gd name="connsiteX4" fmla="*/ 12495 w 178801"/>
                <a:gd name="connsiteY4" fmla="*/ 103421 h 713021"/>
                <a:gd name="connsiteX5" fmla="*/ 25258 w 178801"/>
                <a:gd name="connsiteY5" fmla="*/ 35222 h 713021"/>
                <a:gd name="connsiteX6" fmla="*/ 77169 w 178801"/>
                <a:gd name="connsiteY6" fmla="*/ 170 h 713021"/>
                <a:gd name="connsiteX7" fmla="*/ 136605 w 178801"/>
                <a:gd name="connsiteY7" fmla="*/ 216959 h 713021"/>
                <a:gd name="connsiteX8" fmla="*/ 164133 w 178801"/>
                <a:gd name="connsiteY8" fmla="*/ 325734 h 713021"/>
                <a:gd name="connsiteX9" fmla="*/ 166800 w 178801"/>
                <a:gd name="connsiteY9" fmla="*/ 494232 h 713021"/>
                <a:gd name="connsiteX10" fmla="*/ 178801 w 178801"/>
                <a:gd name="connsiteY10" fmla="*/ 549667 h 713021"/>
                <a:gd name="connsiteX11" fmla="*/ 158513 w 178801"/>
                <a:gd name="connsiteY11" fmla="*/ 624915 h 713021"/>
                <a:gd name="connsiteX0" fmla="*/ 158513 w 178871"/>
                <a:gd name="connsiteY0" fmla="*/ 624915 h 713021"/>
                <a:gd name="connsiteX1" fmla="*/ 154036 w 178871"/>
                <a:gd name="connsiteY1" fmla="*/ 713021 h 713021"/>
                <a:gd name="connsiteX2" fmla="*/ 32497 w 178871"/>
                <a:gd name="connsiteY2" fmla="*/ 363834 h 713021"/>
                <a:gd name="connsiteX3" fmla="*/ 32783 w 178871"/>
                <a:gd name="connsiteY3" fmla="*/ 193337 h 713021"/>
                <a:gd name="connsiteX4" fmla="*/ 12495 w 178871"/>
                <a:gd name="connsiteY4" fmla="*/ 103421 h 713021"/>
                <a:gd name="connsiteX5" fmla="*/ 25258 w 178871"/>
                <a:gd name="connsiteY5" fmla="*/ 35222 h 713021"/>
                <a:gd name="connsiteX6" fmla="*/ 77169 w 178871"/>
                <a:gd name="connsiteY6" fmla="*/ 170 h 713021"/>
                <a:gd name="connsiteX7" fmla="*/ 136605 w 178871"/>
                <a:gd name="connsiteY7" fmla="*/ 216959 h 713021"/>
                <a:gd name="connsiteX8" fmla="*/ 164133 w 178871"/>
                <a:gd name="connsiteY8" fmla="*/ 325734 h 713021"/>
                <a:gd name="connsiteX9" fmla="*/ 178801 w 178871"/>
                <a:gd name="connsiteY9" fmla="*/ 549667 h 713021"/>
                <a:gd name="connsiteX10" fmla="*/ 158513 w 178871"/>
                <a:gd name="connsiteY10" fmla="*/ 624915 h 713021"/>
                <a:gd name="connsiteX0" fmla="*/ 178801 w 178871"/>
                <a:gd name="connsiteY0" fmla="*/ 549667 h 717722"/>
                <a:gd name="connsiteX1" fmla="*/ 154036 w 178871"/>
                <a:gd name="connsiteY1" fmla="*/ 713021 h 717722"/>
                <a:gd name="connsiteX2" fmla="*/ 32497 w 178871"/>
                <a:gd name="connsiteY2" fmla="*/ 363834 h 717722"/>
                <a:gd name="connsiteX3" fmla="*/ 32783 w 178871"/>
                <a:gd name="connsiteY3" fmla="*/ 193337 h 717722"/>
                <a:gd name="connsiteX4" fmla="*/ 12495 w 178871"/>
                <a:gd name="connsiteY4" fmla="*/ 103421 h 717722"/>
                <a:gd name="connsiteX5" fmla="*/ 25258 w 178871"/>
                <a:gd name="connsiteY5" fmla="*/ 35222 h 717722"/>
                <a:gd name="connsiteX6" fmla="*/ 77169 w 178871"/>
                <a:gd name="connsiteY6" fmla="*/ 170 h 717722"/>
                <a:gd name="connsiteX7" fmla="*/ 136605 w 178871"/>
                <a:gd name="connsiteY7" fmla="*/ 216959 h 717722"/>
                <a:gd name="connsiteX8" fmla="*/ 164133 w 178871"/>
                <a:gd name="connsiteY8" fmla="*/ 325734 h 717722"/>
                <a:gd name="connsiteX9" fmla="*/ 178801 w 178871"/>
                <a:gd name="connsiteY9" fmla="*/ 549667 h 717722"/>
                <a:gd name="connsiteX0" fmla="*/ 178801 w 181957"/>
                <a:gd name="connsiteY0" fmla="*/ 549667 h 738027"/>
                <a:gd name="connsiteX1" fmla="*/ 167943 w 181957"/>
                <a:gd name="connsiteY1" fmla="*/ 733882 h 738027"/>
                <a:gd name="connsiteX2" fmla="*/ 32497 w 181957"/>
                <a:gd name="connsiteY2" fmla="*/ 363834 h 738027"/>
                <a:gd name="connsiteX3" fmla="*/ 32783 w 181957"/>
                <a:gd name="connsiteY3" fmla="*/ 193337 h 738027"/>
                <a:gd name="connsiteX4" fmla="*/ 12495 w 181957"/>
                <a:gd name="connsiteY4" fmla="*/ 103421 h 738027"/>
                <a:gd name="connsiteX5" fmla="*/ 25258 w 181957"/>
                <a:gd name="connsiteY5" fmla="*/ 35222 h 738027"/>
                <a:gd name="connsiteX6" fmla="*/ 77169 w 181957"/>
                <a:gd name="connsiteY6" fmla="*/ 170 h 738027"/>
                <a:gd name="connsiteX7" fmla="*/ 136605 w 181957"/>
                <a:gd name="connsiteY7" fmla="*/ 216959 h 738027"/>
                <a:gd name="connsiteX8" fmla="*/ 164133 w 181957"/>
                <a:gd name="connsiteY8" fmla="*/ 325734 h 738027"/>
                <a:gd name="connsiteX9" fmla="*/ 178801 w 181957"/>
                <a:gd name="connsiteY9" fmla="*/ 549667 h 738027"/>
                <a:gd name="connsiteX0" fmla="*/ 178801 w 179320"/>
                <a:gd name="connsiteY0" fmla="*/ 549667 h 733882"/>
                <a:gd name="connsiteX1" fmla="*/ 167943 w 179320"/>
                <a:gd name="connsiteY1" fmla="*/ 733882 h 733882"/>
                <a:gd name="connsiteX2" fmla="*/ 32497 w 179320"/>
                <a:gd name="connsiteY2" fmla="*/ 363834 h 733882"/>
                <a:gd name="connsiteX3" fmla="*/ 32783 w 179320"/>
                <a:gd name="connsiteY3" fmla="*/ 193337 h 733882"/>
                <a:gd name="connsiteX4" fmla="*/ 12495 w 179320"/>
                <a:gd name="connsiteY4" fmla="*/ 103421 h 733882"/>
                <a:gd name="connsiteX5" fmla="*/ 25258 w 179320"/>
                <a:gd name="connsiteY5" fmla="*/ 35222 h 733882"/>
                <a:gd name="connsiteX6" fmla="*/ 77169 w 179320"/>
                <a:gd name="connsiteY6" fmla="*/ 170 h 733882"/>
                <a:gd name="connsiteX7" fmla="*/ 136605 w 179320"/>
                <a:gd name="connsiteY7" fmla="*/ 216959 h 733882"/>
                <a:gd name="connsiteX8" fmla="*/ 164133 w 179320"/>
                <a:gd name="connsiteY8" fmla="*/ 325734 h 733882"/>
                <a:gd name="connsiteX9" fmla="*/ 178801 w 179320"/>
                <a:gd name="connsiteY9" fmla="*/ 549667 h 733882"/>
                <a:gd name="connsiteX0" fmla="*/ 192708 w 192736"/>
                <a:gd name="connsiteY0" fmla="*/ 535760 h 733882"/>
                <a:gd name="connsiteX1" fmla="*/ 167943 w 192736"/>
                <a:gd name="connsiteY1" fmla="*/ 733882 h 733882"/>
                <a:gd name="connsiteX2" fmla="*/ 32497 w 192736"/>
                <a:gd name="connsiteY2" fmla="*/ 363834 h 733882"/>
                <a:gd name="connsiteX3" fmla="*/ 32783 w 192736"/>
                <a:gd name="connsiteY3" fmla="*/ 193337 h 733882"/>
                <a:gd name="connsiteX4" fmla="*/ 12495 w 192736"/>
                <a:gd name="connsiteY4" fmla="*/ 103421 h 733882"/>
                <a:gd name="connsiteX5" fmla="*/ 25258 w 192736"/>
                <a:gd name="connsiteY5" fmla="*/ 35222 h 733882"/>
                <a:gd name="connsiteX6" fmla="*/ 77169 w 192736"/>
                <a:gd name="connsiteY6" fmla="*/ 170 h 733882"/>
                <a:gd name="connsiteX7" fmla="*/ 136605 w 192736"/>
                <a:gd name="connsiteY7" fmla="*/ 216959 h 733882"/>
                <a:gd name="connsiteX8" fmla="*/ 164133 w 192736"/>
                <a:gd name="connsiteY8" fmla="*/ 325734 h 733882"/>
                <a:gd name="connsiteX9" fmla="*/ 192708 w 192736"/>
                <a:gd name="connsiteY9" fmla="*/ 535760 h 733882"/>
                <a:gd name="connsiteX0" fmla="*/ 192708 w 192736"/>
                <a:gd name="connsiteY0" fmla="*/ 535760 h 747790"/>
                <a:gd name="connsiteX1" fmla="*/ 154036 w 192736"/>
                <a:gd name="connsiteY1" fmla="*/ 747790 h 747790"/>
                <a:gd name="connsiteX2" fmla="*/ 32497 w 192736"/>
                <a:gd name="connsiteY2" fmla="*/ 363834 h 747790"/>
                <a:gd name="connsiteX3" fmla="*/ 32783 w 192736"/>
                <a:gd name="connsiteY3" fmla="*/ 193337 h 747790"/>
                <a:gd name="connsiteX4" fmla="*/ 12495 w 192736"/>
                <a:gd name="connsiteY4" fmla="*/ 103421 h 747790"/>
                <a:gd name="connsiteX5" fmla="*/ 25258 w 192736"/>
                <a:gd name="connsiteY5" fmla="*/ 35222 h 747790"/>
                <a:gd name="connsiteX6" fmla="*/ 77169 w 192736"/>
                <a:gd name="connsiteY6" fmla="*/ 170 h 747790"/>
                <a:gd name="connsiteX7" fmla="*/ 136605 w 192736"/>
                <a:gd name="connsiteY7" fmla="*/ 216959 h 747790"/>
                <a:gd name="connsiteX8" fmla="*/ 164133 w 192736"/>
                <a:gd name="connsiteY8" fmla="*/ 325734 h 747790"/>
                <a:gd name="connsiteX9" fmla="*/ 192708 w 192736"/>
                <a:gd name="connsiteY9" fmla="*/ 535760 h 74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36" h="747790">
                  <a:moveTo>
                    <a:pt x="192708" y="535760"/>
                  </a:moveTo>
                  <a:cubicBezTo>
                    <a:pt x="191025" y="600308"/>
                    <a:pt x="171467" y="653597"/>
                    <a:pt x="154036" y="747790"/>
                  </a:cubicBezTo>
                  <a:cubicBezTo>
                    <a:pt x="99363" y="635681"/>
                    <a:pt x="36402" y="492231"/>
                    <a:pt x="32497" y="363834"/>
                  </a:cubicBezTo>
                  <a:cubicBezTo>
                    <a:pt x="30783" y="307065"/>
                    <a:pt x="30402" y="250106"/>
                    <a:pt x="32783" y="193337"/>
                  </a:cubicBezTo>
                  <a:cubicBezTo>
                    <a:pt x="34116" y="160761"/>
                    <a:pt x="30211" y="130472"/>
                    <a:pt x="12495" y="103421"/>
                  </a:cubicBezTo>
                  <a:cubicBezTo>
                    <a:pt x="-5793" y="75513"/>
                    <a:pt x="-5984" y="52748"/>
                    <a:pt x="25258" y="35222"/>
                  </a:cubicBezTo>
                  <a:cubicBezTo>
                    <a:pt x="43546" y="24935"/>
                    <a:pt x="50214" y="-2402"/>
                    <a:pt x="77169" y="170"/>
                  </a:cubicBezTo>
                  <a:cubicBezTo>
                    <a:pt x="84218" y="75989"/>
                    <a:pt x="111269" y="146093"/>
                    <a:pt x="136605" y="216959"/>
                  </a:cubicBezTo>
                  <a:cubicBezTo>
                    <a:pt x="149178" y="252011"/>
                    <a:pt x="155179" y="289444"/>
                    <a:pt x="164133" y="325734"/>
                  </a:cubicBezTo>
                  <a:cubicBezTo>
                    <a:pt x="171166" y="381185"/>
                    <a:pt x="193645" y="485897"/>
                    <a:pt x="192708" y="535760"/>
                  </a:cubicBezTo>
                  <a:close/>
                </a:path>
              </a:pathLst>
            </a:custGeom>
            <a:solidFill>
              <a:srgbClr val="04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F79A7CFD-79B2-4E91-B9BE-CBE37F41491F}"/>
                </a:ext>
              </a:extLst>
            </p:cNvPr>
            <p:cNvSpPr/>
            <p:nvPr/>
          </p:nvSpPr>
          <p:spPr>
            <a:xfrm>
              <a:off x="4867121" y="3519181"/>
              <a:ext cx="200046" cy="265525"/>
            </a:xfrm>
            <a:custGeom>
              <a:avLst/>
              <a:gdLst>
                <a:gd name="connsiteX0" fmla="*/ 97507 w 200046"/>
                <a:gd name="connsiteY0" fmla="*/ 264359 h 265525"/>
                <a:gd name="connsiteX1" fmla="*/ 75123 w 200046"/>
                <a:gd name="connsiteY1" fmla="*/ 249786 h 265525"/>
                <a:gd name="connsiteX2" fmla="*/ 4638 w 200046"/>
                <a:gd name="connsiteY2" fmla="*/ 61001 h 265525"/>
                <a:gd name="connsiteX3" fmla="*/ 7305 w 200046"/>
                <a:gd name="connsiteY3" fmla="*/ 37760 h 265525"/>
                <a:gd name="connsiteX4" fmla="*/ 101412 w 200046"/>
                <a:gd name="connsiteY4" fmla="*/ 2422 h 265525"/>
                <a:gd name="connsiteX5" fmla="*/ 124844 w 200046"/>
                <a:gd name="connsiteY5" fmla="*/ 17948 h 265525"/>
                <a:gd name="connsiteX6" fmla="*/ 197996 w 200046"/>
                <a:gd name="connsiteY6" fmla="*/ 210448 h 265525"/>
                <a:gd name="connsiteX7" fmla="*/ 186280 w 200046"/>
                <a:gd name="connsiteY7" fmla="*/ 232165 h 265525"/>
                <a:gd name="connsiteX8" fmla="*/ 97507 w 200046"/>
                <a:gd name="connsiteY8" fmla="*/ 264359 h 26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46" h="265525">
                  <a:moveTo>
                    <a:pt x="97507" y="264359"/>
                  </a:moveTo>
                  <a:cubicBezTo>
                    <a:pt x="86172" y="267408"/>
                    <a:pt x="81124" y="265122"/>
                    <a:pt x="75123" y="249786"/>
                  </a:cubicBezTo>
                  <a:cubicBezTo>
                    <a:pt x="65789" y="228260"/>
                    <a:pt x="13401" y="85194"/>
                    <a:pt x="4638" y="61001"/>
                  </a:cubicBezTo>
                  <a:cubicBezTo>
                    <a:pt x="-1934" y="44332"/>
                    <a:pt x="-1934" y="41093"/>
                    <a:pt x="7305" y="37760"/>
                  </a:cubicBezTo>
                  <a:cubicBezTo>
                    <a:pt x="49024" y="21377"/>
                    <a:pt x="74837" y="12042"/>
                    <a:pt x="101412" y="2422"/>
                  </a:cubicBezTo>
                  <a:cubicBezTo>
                    <a:pt x="117223" y="-3293"/>
                    <a:pt x="118081" y="803"/>
                    <a:pt x="124844" y="17948"/>
                  </a:cubicBezTo>
                  <a:cubicBezTo>
                    <a:pt x="139322" y="54619"/>
                    <a:pt x="184089" y="173777"/>
                    <a:pt x="197996" y="210448"/>
                  </a:cubicBezTo>
                  <a:cubicBezTo>
                    <a:pt x="202663" y="222640"/>
                    <a:pt x="199615" y="225879"/>
                    <a:pt x="186280" y="232165"/>
                  </a:cubicBezTo>
                  <a:cubicBezTo>
                    <a:pt x="174469" y="237785"/>
                    <a:pt x="111413" y="259978"/>
                    <a:pt x="97507" y="264359"/>
                  </a:cubicBezTo>
                  <a:close/>
                </a:path>
              </a:pathLst>
            </a:custGeom>
            <a:solidFill>
              <a:srgbClr val="3E46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5879FCC0-6729-49F4-A9B1-3052439D11F3}"/>
                </a:ext>
              </a:extLst>
            </p:cNvPr>
            <p:cNvSpPr/>
            <p:nvPr/>
          </p:nvSpPr>
          <p:spPr>
            <a:xfrm>
              <a:off x="3352331" y="5318539"/>
              <a:ext cx="2839343" cy="133636"/>
            </a:xfrm>
            <a:custGeom>
              <a:avLst/>
              <a:gdLst>
                <a:gd name="connsiteX0" fmla="*/ 2301240 w 2839343"/>
                <a:gd name="connsiteY0" fmla="*/ 16624 h 133636"/>
                <a:gd name="connsiteX1" fmla="*/ 2378583 w 2839343"/>
                <a:gd name="connsiteY1" fmla="*/ 13957 h 133636"/>
                <a:gd name="connsiteX2" fmla="*/ 2699861 w 2839343"/>
                <a:gd name="connsiteY2" fmla="*/ 16052 h 133636"/>
                <a:gd name="connsiteX3" fmla="*/ 2801493 w 2839343"/>
                <a:gd name="connsiteY3" fmla="*/ 22435 h 133636"/>
                <a:gd name="connsiteX4" fmla="*/ 2834640 w 2839343"/>
                <a:gd name="connsiteY4" fmla="*/ 64344 h 133636"/>
                <a:gd name="connsiteX5" fmla="*/ 2817876 w 2839343"/>
                <a:gd name="connsiteY5" fmla="*/ 112445 h 133636"/>
                <a:gd name="connsiteX6" fmla="*/ 2757202 w 2839343"/>
                <a:gd name="connsiteY6" fmla="*/ 119399 h 133636"/>
                <a:gd name="connsiteX7" fmla="*/ 2354199 w 2839343"/>
                <a:gd name="connsiteY7" fmla="*/ 119208 h 133636"/>
                <a:gd name="connsiteX8" fmla="*/ 1567434 w 2839343"/>
                <a:gd name="connsiteY8" fmla="*/ 123590 h 133636"/>
                <a:gd name="connsiteX9" fmla="*/ 1511332 w 2839343"/>
                <a:gd name="connsiteY9" fmla="*/ 130448 h 133636"/>
                <a:gd name="connsiteX10" fmla="*/ 945928 w 2839343"/>
                <a:gd name="connsiteY10" fmla="*/ 133020 h 133636"/>
                <a:gd name="connsiteX11" fmla="*/ 827151 w 2839343"/>
                <a:gd name="connsiteY11" fmla="*/ 133210 h 133636"/>
                <a:gd name="connsiteX12" fmla="*/ 67628 w 2839343"/>
                <a:gd name="connsiteY12" fmla="*/ 132829 h 133636"/>
                <a:gd name="connsiteX13" fmla="*/ 0 w 2839343"/>
                <a:gd name="connsiteY13" fmla="*/ 119399 h 133636"/>
                <a:gd name="connsiteX14" fmla="*/ 113824 w 2839343"/>
                <a:gd name="connsiteY14" fmla="*/ 5956 h 133636"/>
                <a:gd name="connsiteX15" fmla="*/ 246126 w 2839343"/>
                <a:gd name="connsiteY15" fmla="*/ 1479 h 133636"/>
                <a:gd name="connsiteX16" fmla="*/ 1259777 w 2839343"/>
                <a:gd name="connsiteY16" fmla="*/ 10147 h 133636"/>
                <a:gd name="connsiteX17" fmla="*/ 1311593 w 2839343"/>
                <a:gd name="connsiteY17" fmla="*/ 7290 h 133636"/>
                <a:gd name="connsiteX18" fmla="*/ 1685449 w 2839343"/>
                <a:gd name="connsiteY18" fmla="*/ 13767 h 133636"/>
                <a:gd name="connsiteX19" fmla="*/ 1604677 w 2839343"/>
                <a:gd name="connsiteY19" fmla="*/ 19672 h 133636"/>
                <a:gd name="connsiteX20" fmla="*/ 1970532 w 2839343"/>
                <a:gd name="connsiteY20" fmla="*/ 19767 h 133636"/>
                <a:gd name="connsiteX21" fmla="*/ 2301240 w 2839343"/>
                <a:gd name="connsiteY21" fmla="*/ 16624 h 13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39343" h="133636">
                  <a:moveTo>
                    <a:pt x="2301240" y="16624"/>
                  </a:moveTo>
                  <a:cubicBezTo>
                    <a:pt x="2327053" y="15767"/>
                    <a:pt x="2352770" y="14909"/>
                    <a:pt x="2378583" y="13957"/>
                  </a:cubicBezTo>
                  <a:cubicBezTo>
                    <a:pt x="2485739" y="9195"/>
                    <a:pt x="2592801" y="5004"/>
                    <a:pt x="2699861" y="16052"/>
                  </a:cubicBezTo>
                  <a:cubicBezTo>
                    <a:pt x="2733008" y="29006"/>
                    <a:pt x="2767775" y="23196"/>
                    <a:pt x="2801493" y="22435"/>
                  </a:cubicBezTo>
                  <a:cubicBezTo>
                    <a:pt x="2835974" y="21672"/>
                    <a:pt x="2846547" y="32054"/>
                    <a:pt x="2834640" y="64344"/>
                  </a:cubicBezTo>
                  <a:cubicBezTo>
                    <a:pt x="2828830" y="80251"/>
                    <a:pt x="2823400" y="96348"/>
                    <a:pt x="2817876" y="112445"/>
                  </a:cubicBezTo>
                  <a:cubicBezTo>
                    <a:pt x="2798350" y="121304"/>
                    <a:pt x="2777681" y="119399"/>
                    <a:pt x="2757202" y="119399"/>
                  </a:cubicBezTo>
                  <a:cubicBezTo>
                    <a:pt x="2622899" y="119494"/>
                    <a:pt x="2488502" y="120447"/>
                    <a:pt x="2354199" y="119208"/>
                  </a:cubicBezTo>
                  <a:cubicBezTo>
                    <a:pt x="2091881" y="116922"/>
                    <a:pt x="1829753" y="126066"/>
                    <a:pt x="1567434" y="123590"/>
                  </a:cubicBezTo>
                  <a:cubicBezTo>
                    <a:pt x="1548384" y="123399"/>
                    <a:pt x="1529525" y="124066"/>
                    <a:pt x="1511332" y="130448"/>
                  </a:cubicBezTo>
                  <a:cubicBezTo>
                    <a:pt x="1322927" y="136258"/>
                    <a:pt x="1134428" y="131591"/>
                    <a:pt x="945928" y="133020"/>
                  </a:cubicBezTo>
                  <a:cubicBezTo>
                    <a:pt x="906304" y="133305"/>
                    <a:pt x="866680" y="133115"/>
                    <a:pt x="827151" y="133210"/>
                  </a:cubicBezTo>
                  <a:cubicBezTo>
                    <a:pt x="573977" y="132924"/>
                    <a:pt x="320802" y="133400"/>
                    <a:pt x="67628" y="132829"/>
                  </a:cubicBezTo>
                  <a:cubicBezTo>
                    <a:pt x="44577" y="132734"/>
                    <a:pt x="19526" y="138734"/>
                    <a:pt x="0" y="119399"/>
                  </a:cubicBezTo>
                  <a:cubicBezTo>
                    <a:pt x="35052" y="78727"/>
                    <a:pt x="72295" y="40151"/>
                    <a:pt x="113824" y="5956"/>
                  </a:cubicBezTo>
                  <a:cubicBezTo>
                    <a:pt x="157639" y="-3759"/>
                    <a:pt x="202025" y="1289"/>
                    <a:pt x="246126" y="1479"/>
                  </a:cubicBezTo>
                  <a:cubicBezTo>
                    <a:pt x="583978" y="2718"/>
                    <a:pt x="921830" y="15767"/>
                    <a:pt x="1259777" y="10147"/>
                  </a:cubicBezTo>
                  <a:cubicBezTo>
                    <a:pt x="1277017" y="9862"/>
                    <a:pt x="1294543" y="12814"/>
                    <a:pt x="1311593" y="7290"/>
                  </a:cubicBezTo>
                  <a:cubicBezTo>
                    <a:pt x="1436275" y="7861"/>
                    <a:pt x="1561052" y="-426"/>
                    <a:pt x="1685449" y="13767"/>
                  </a:cubicBezTo>
                  <a:cubicBezTo>
                    <a:pt x="1658207" y="25863"/>
                    <a:pt x="1629442" y="15862"/>
                    <a:pt x="1604677" y="19672"/>
                  </a:cubicBezTo>
                  <a:cubicBezTo>
                    <a:pt x="1724597" y="19863"/>
                    <a:pt x="1847469" y="19672"/>
                    <a:pt x="1970532" y="19767"/>
                  </a:cubicBezTo>
                  <a:cubicBezTo>
                    <a:pt x="2080546" y="17767"/>
                    <a:pt x="2190941" y="24054"/>
                    <a:pt x="2301240" y="16624"/>
                  </a:cubicBezTo>
                  <a:close/>
                </a:path>
              </a:pathLst>
            </a:custGeom>
            <a:solidFill>
              <a:srgbClr val="687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1772F0BD-8B4B-49DB-BFA3-724AB418ECCA}"/>
                </a:ext>
              </a:extLst>
            </p:cNvPr>
            <p:cNvSpPr/>
            <p:nvPr/>
          </p:nvSpPr>
          <p:spPr>
            <a:xfrm>
              <a:off x="6454528" y="5334178"/>
              <a:ext cx="616362" cy="117642"/>
            </a:xfrm>
            <a:custGeom>
              <a:avLst/>
              <a:gdLst>
                <a:gd name="connsiteX0" fmla="*/ 616268 w 616362"/>
                <a:gd name="connsiteY0" fmla="*/ 93759 h 117642"/>
                <a:gd name="connsiteX1" fmla="*/ 616363 w 616362"/>
                <a:gd name="connsiteY1" fmla="*/ 104141 h 117642"/>
                <a:gd name="connsiteX2" fmla="*/ 567690 w 616362"/>
                <a:gd name="connsiteY2" fmla="*/ 117381 h 117642"/>
                <a:gd name="connsiteX3" fmla="*/ 52578 w 616362"/>
                <a:gd name="connsiteY3" fmla="*/ 117190 h 117642"/>
                <a:gd name="connsiteX4" fmla="*/ 0 w 616362"/>
                <a:gd name="connsiteY4" fmla="*/ 94712 h 117642"/>
                <a:gd name="connsiteX5" fmla="*/ 100584 w 616362"/>
                <a:gd name="connsiteY5" fmla="*/ 9177 h 117642"/>
                <a:gd name="connsiteX6" fmla="*/ 399383 w 616362"/>
                <a:gd name="connsiteY6" fmla="*/ 795 h 117642"/>
                <a:gd name="connsiteX7" fmla="*/ 555307 w 616362"/>
                <a:gd name="connsiteY7" fmla="*/ 1652 h 117642"/>
                <a:gd name="connsiteX8" fmla="*/ 612839 w 616362"/>
                <a:gd name="connsiteY8" fmla="*/ 51754 h 117642"/>
                <a:gd name="connsiteX9" fmla="*/ 616268 w 616362"/>
                <a:gd name="connsiteY9" fmla="*/ 93759 h 11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6362" h="117642">
                  <a:moveTo>
                    <a:pt x="616268" y="93759"/>
                  </a:moveTo>
                  <a:cubicBezTo>
                    <a:pt x="616268" y="97188"/>
                    <a:pt x="616268" y="100712"/>
                    <a:pt x="616363" y="104141"/>
                  </a:cubicBezTo>
                  <a:cubicBezTo>
                    <a:pt x="602647" y="117857"/>
                    <a:pt x="584931" y="117381"/>
                    <a:pt x="567690" y="117381"/>
                  </a:cubicBezTo>
                  <a:cubicBezTo>
                    <a:pt x="395954" y="117667"/>
                    <a:pt x="224314" y="117857"/>
                    <a:pt x="52578" y="117190"/>
                  </a:cubicBezTo>
                  <a:cubicBezTo>
                    <a:pt x="32290" y="117095"/>
                    <a:pt x="10573" y="118333"/>
                    <a:pt x="0" y="94712"/>
                  </a:cubicBezTo>
                  <a:cubicBezTo>
                    <a:pt x="18955" y="11177"/>
                    <a:pt x="18955" y="11368"/>
                    <a:pt x="100584" y="9177"/>
                  </a:cubicBezTo>
                  <a:cubicBezTo>
                    <a:pt x="200216" y="6605"/>
                    <a:pt x="299752" y="3557"/>
                    <a:pt x="399383" y="795"/>
                  </a:cubicBezTo>
                  <a:cubicBezTo>
                    <a:pt x="451295" y="7081"/>
                    <a:pt x="503396" y="6034"/>
                    <a:pt x="555307" y="1652"/>
                  </a:cubicBezTo>
                  <a:cubicBezTo>
                    <a:pt x="609409" y="-2920"/>
                    <a:pt x="612077" y="-1396"/>
                    <a:pt x="612839" y="51754"/>
                  </a:cubicBezTo>
                  <a:cubicBezTo>
                    <a:pt x="613029" y="65755"/>
                    <a:pt x="609981" y="80233"/>
                    <a:pt x="616268" y="93759"/>
                  </a:cubicBezTo>
                  <a:close/>
                </a:path>
              </a:pathLst>
            </a:custGeom>
            <a:solidFill>
              <a:srgbClr val="687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DB55A982-0038-4335-A1BD-4D078E9FA2F8}"/>
                </a:ext>
              </a:extLst>
            </p:cNvPr>
            <p:cNvSpPr/>
            <p:nvPr/>
          </p:nvSpPr>
          <p:spPr>
            <a:xfrm>
              <a:off x="2285626" y="6050859"/>
              <a:ext cx="5252846" cy="20371"/>
            </a:xfrm>
            <a:custGeom>
              <a:avLst/>
              <a:gdLst>
                <a:gd name="connsiteX0" fmla="*/ 0 w 5252846"/>
                <a:gd name="connsiteY0" fmla="*/ 14586 h 20371"/>
                <a:gd name="connsiteX1" fmla="*/ 667 w 5252846"/>
                <a:gd name="connsiteY1" fmla="*/ 4298 h 20371"/>
                <a:gd name="connsiteX2" fmla="*/ 10192 w 5252846"/>
                <a:gd name="connsiteY2" fmla="*/ 4108 h 20371"/>
                <a:gd name="connsiteX3" fmla="*/ 62008 w 5252846"/>
                <a:gd name="connsiteY3" fmla="*/ 774 h 20371"/>
                <a:gd name="connsiteX4" fmla="*/ 5190744 w 5252846"/>
                <a:gd name="connsiteY4" fmla="*/ 774 h 20371"/>
                <a:gd name="connsiteX5" fmla="*/ 5242560 w 5252846"/>
                <a:gd name="connsiteY5" fmla="*/ 4012 h 20371"/>
                <a:gd name="connsiteX6" fmla="*/ 5251895 w 5252846"/>
                <a:gd name="connsiteY6" fmla="*/ 3917 h 20371"/>
                <a:gd name="connsiteX7" fmla="*/ 5252847 w 5252846"/>
                <a:gd name="connsiteY7" fmla="*/ 14395 h 20371"/>
                <a:gd name="connsiteX8" fmla="*/ 5201603 w 5252846"/>
                <a:gd name="connsiteY8" fmla="*/ 19157 h 20371"/>
                <a:gd name="connsiteX9" fmla="*/ 51244 w 5252846"/>
                <a:gd name="connsiteY9" fmla="*/ 19157 h 20371"/>
                <a:gd name="connsiteX10" fmla="*/ 0 w 5252846"/>
                <a:gd name="connsiteY10" fmla="*/ 14586 h 2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2846" h="20371">
                  <a:moveTo>
                    <a:pt x="0" y="14586"/>
                  </a:moveTo>
                  <a:cubicBezTo>
                    <a:pt x="190" y="11156"/>
                    <a:pt x="476" y="7727"/>
                    <a:pt x="667" y="4298"/>
                  </a:cubicBezTo>
                  <a:cubicBezTo>
                    <a:pt x="3810" y="4203"/>
                    <a:pt x="7048" y="4203"/>
                    <a:pt x="10192" y="4108"/>
                  </a:cubicBezTo>
                  <a:cubicBezTo>
                    <a:pt x="27146" y="-2369"/>
                    <a:pt x="44767" y="774"/>
                    <a:pt x="62008" y="774"/>
                  </a:cubicBezTo>
                  <a:cubicBezTo>
                    <a:pt x="1771555" y="583"/>
                    <a:pt x="3481102" y="583"/>
                    <a:pt x="5190744" y="774"/>
                  </a:cubicBezTo>
                  <a:cubicBezTo>
                    <a:pt x="5207985" y="774"/>
                    <a:pt x="5225606" y="-2369"/>
                    <a:pt x="5242560" y="4012"/>
                  </a:cubicBezTo>
                  <a:cubicBezTo>
                    <a:pt x="5245703" y="4489"/>
                    <a:pt x="5248751" y="4489"/>
                    <a:pt x="5251895" y="3917"/>
                  </a:cubicBezTo>
                  <a:cubicBezTo>
                    <a:pt x="5252180" y="7442"/>
                    <a:pt x="5252562" y="10966"/>
                    <a:pt x="5252847" y="14395"/>
                  </a:cubicBezTo>
                  <a:cubicBezTo>
                    <a:pt x="5236560" y="23920"/>
                    <a:pt x="5218653" y="19157"/>
                    <a:pt x="5201603" y="19157"/>
                  </a:cubicBezTo>
                  <a:cubicBezTo>
                    <a:pt x="3484816" y="19443"/>
                    <a:pt x="1768031" y="19443"/>
                    <a:pt x="51244" y="19157"/>
                  </a:cubicBezTo>
                  <a:cubicBezTo>
                    <a:pt x="34195" y="19253"/>
                    <a:pt x="16383" y="23824"/>
                    <a:pt x="0" y="14586"/>
                  </a:cubicBezTo>
                  <a:close/>
                </a:path>
              </a:pathLst>
            </a:custGeom>
            <a:solidFill>
              <a:srgbClr val="8D21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A9BF7B7D-C9D1-443B-8AB4-6D7F8FF187FA}"/>
                </a:ext>
              </a:extLst>
            </p:cNvPr>
            <p:cNvSpPr/>
            <p:nvPr/>
          </p:nvSpPr>
          <p:spPr>
            <a:xfrm>
              <a:off x="2295818" y="6045667"/>
              <a:ext cx="5232368" cy="10514"/>
            </a:xfrm>
            <a:custGeom>
              <a:avLst/>
              <a:gdLst>
                <a:gd name="connsiteX0" fmla="*/ 5232369 w 5232368"/>
                <a:gd name="connsiteY0" fmla="*/ 9205 h 10514"/>
                <a:gd name="connsiteX1" fmla="*/ 5184838 w 5232368"/>
                <a:gd name="connsiteY1" fmla="*/ 10443 h 10514"/>
                <a:gd name="connsiteX2" fmla="*/ 47530 w 5232368"/>
                <a:gd name="connsiteY2" fmla="*/ 10443 h 10514"/>
                <a:gd name="connsiteX3" fmla="*/ 0 w 5232368"/>
                <a:gd name="connsiteY3" fmla="*/ 9300 h 10514"/>
                <a:gd name="connsiteX4" fmla="*/ 50006 w 5232368"/>
                <a:gd name="connsiteY4" fmla="*/ 1204 h 10514"/>
                <a:gd name="connsiteX5" fmla="*/ 5182362 w 5232368"/>
                <a:gd name="connsiteY5" fmla="*/ 1204 h 10514"/>
                <a:gd name="connsiteX6" fmla="*/ 5232369 w 5232368"/>
                <a:gd name="connsiteY6" fmla="*/ 9205 h 1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2368" h="10514">
                  <a:moveTo>
                    <a:pt x="5232369" y="9205"/>
                  </a:moveTo>
                  <a:cubicBezTo>
                    <a:pt x="5216557" y="9681"/>
                    <a:pt x="5200650" y="10443"/>
                    <a:pt x="5184838" y="10443"/>
                  </a:cubicBezTo>
                  <a:cubicBezTo>
                    <a:pt x="3472434" y="10538"/>
                    <a:pt x="1759934" y="10538"/>
                    <a:pt x="47530" y="10443"/>
                  </a:cubicBezTo>
                  <a:cubicBezTo>
                    <a:pt x="31718" y="10443"/>
                    <a:pt x="15811" y="9681"/>
                    <a:pt x="0" y="9300"/>
                  </a:cubicBezTo>
                  <a:cubicBezTo>
                    <a:pt x="14764" y="-4606"/>
                    <a:pt x="33147" y="1204"/>
                    <a:pt x="50006" y="1204"/>
                  </a:cubicBezTo>
                  <a:cubicBezTo>
                    <a:pt x="1760791" y="918"/>
                    <a:pt x="3471577" y="918"/>
                    <a:pt x="5182362" y="1204"/>
                  </a:cubicBezTo>
                  <a:cubicBezTo>
                    <a:pt x="5199126" y="1299"/>
                    <a:pt x="5217510" y="-4606"/>
                    <a:pt x="5232369" y="9205"/>
                  </a:cubicBezTo>
                  <a:close/>
                </a:path>
              </a:pathLst>
            </a:custGeom>
            <a:solidFill>
              <a:srgbClr val="0F2E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152445EE-0EA7-4712-A2C3-B3E78891A4DC}"/>
                </a:ext>
              </a:extLst>
            </p:cNvPr>
            <p:cNvSpPr/>
            <p:nvPr/>
          </p:nvSpPr>
          <p:spPr>
            <a:xfrm>
              <a:off x="3341853" y="5442865"/>
              <a:ext cx="2442590" cy="24951"/>
            </a:xfrm>
            <a:custGeom>
              <a:avLst/>
              <a:gdLst>
                <a:gd name="connsiteX0" fmla="*/ 1960245 w 2442590"/>
                <a:gd name="connsiteY0" fmla="*/ 14218 h 24951"/>
                <a:gd name="connsiteX1" fmla="*/ 2442591 w 2442590"/>
                <a:gd name="connsiteY1" fmla="*/ 14218 h 24951"/>
                <a:gd name="connsiteX2" fmla="*/ 2389823 w 2442590"/>
                <a:gd name="connsiteY2" fmla="*/ 23553 h 24951"/>
                <a:gd name="connsiteX3" fmla="*/ 54197 w 2442590"/>
                <a:gd name="connsiteY3" fmla="*/ 23457 h 24951"/>
                <a:gd name="connsiteX4" fmla="*/ 0 w 2442590"/>
                <a:gd name="connsiteY4" fmla="*/ 14313 h 24951"/>
                <a:gd name="connsiteX5" fmla="*/ 64389 w 2442590"/>
                <a:gd name="connsiteY5" fmla="*/ 4979 h 24951"/>
                <a:gd name="connsiteX6" fmla="*/ 1132808 w 2442590"/>
                <a:gd name="connsiteY6" fmla="*/ 5074 h 24951"/>
                <a:gd name="connsiteX7" fmla="*/ 1892332 w 2442590"/>
                <a:gd name="connsiteY7" fmla="*/ 597 h 24951"/>
                <a:gd name="connsiteX8" fmla="*/ 1960245 w 2442590"/>
                <a:gd name="connsiteY8" fmla="*/ 14218 h 2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2590" h="24951">
                  <a:moveTo>
                    <a:pt x="1960245" y="14218"/>
                  </a:moveTo>
                  <a:cubicBezTo>
                    <a:pt x="2118360" y="14218"/>
                    <a:pt x="2276570" y="14218"/>
                    <a:pt x="2442591" y="14218"/>
                  </a:cubicBezTo>
                  <a:cubicBezTo>
                    <a:pt x="2420684" y="28411"/>
                    <a:pt x="2404777" y="23553"/>
                    <a:pt x="2389823" y="23553"/>
                  </a:cubicBezTo>
                  <a:cubicBezTo>
                    <a:pt x="1611249" y="23838"/>
                    <a:pt x="832771" y="23838"/>
                    <a:pt x="54197" y="23457"/>
                  </a:cubicBezTo>
                  <a:cubicBezTo>
                    <a:pt x="36004" y="23457"/>
                    <a:pt x="15812" y="30410"/>
                    <a:pt x="0" y="14313"/>
                  </a:cubicBezTo>
                  <a:cubicBezTo>
                    <a:pt x="19717" y="-546"/>
                    <a:pt x="42672" y="4979"/>
                    <a:pt x="64389" y="4979"/>
                  </a:cubicBezTo>
                  <a:cubicBezTo>
                    <a:pt x="420529" y="4598"/>
                    <a:pt x="776668" y="3645"/>
                    <a:pt x="1132808" y="5074"/>
                  </a:cubicBezTo>
                  <a:cubicBezTo>
                    <a:pt x="1385983" y="6122"/>
                    <a:pt x="1639157" y="-2260"/>
                    <a:pt x="1892332" y="597"/>
                  </a:cubicBezTo>
                  <a:cubicBezTo>
                    <a:pt x="1915573" y="979"/>
                    <a:pt x="1940243" y="-3784"/>
                    <a:pt x="1960245" y="14218"/>
                  </a:cubicBezTo>
                  <a:close/>
                </a:path>
              </a:pathLst>
            </a:custGeom>
            <a:solidFill>
              <a:srgbClr val="18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22CFB353-3D81-454C-B2D8-8BF5E37A05F6}"/>
                </a:ext>
              </a:extLst>
            </p:cNvPr>
            <p:cNvSpPr/>
            <p:nvPr/>
          </p:nvSpPr>
          <p:spPr>
            <a:xfrm>
              <a:off x="3341853" y="5437410"/>
              <a:ext cx="1960435" cy="19768"/>
            </a:xfrm>
            <a:custGeom>
              <a:avLst/>
              <a:gdLst>
                <a:gd name="connsiteX0" fmla="*/ 1960245 w 1960435"/>
                <a:gd name="connsiteY0" fmla="*/ 19673 h 19768"/>
                <a:gd name="connsiteX1" fmla="*/ 0 w 1960435"/>
                <a:gd name="connsiteY1" fmla="*/ 19768 h 19768"/>
                <a:gd name="connsiteX2" fmla="*/ 1429 w 1960435"/>
                <a:gd name="connsiteY2" fmla="*/ 8053 h 19768"/>
                <a:gd name="connsiteX3" fmla="*/ 276701 w 1960435"/>
                <a:gd name="connsiteY3" fmla="*/ 5767 h 19768"/>
                <a:gd name="connsiteX4" fmla="*/ 837343 w 1960435"/>
                <a:gd name="connsiteY4" fmla="*/ 5576 h 19768"/>
                <a:gd name="connsiteX5" fmla="*/ 1474184 w 1960435"/>
                <a:gd name="connsiteY5" fmla="*/ 4433 h 19768"/>
                <a:gd name="connsiteX6" fmla="*/ 1906334 w 1960435"/>
                <a:gd name="connsiteY6" fmla="*/ 1004 h 19768"/>
                <a:gd name="connsiteX7" fmla="*/ 1960435 w 1960435"/>
                <a:gd name="connsiteY7" fmla="*/ 11291 h 19768"/>
                <a:gd name="connsiteX8" fmla="*/ 1960245 w 1960435"/>
                <a:gd name="connsiteY8" fmla="*/ 19673 h 1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0435" h="19768">
                  <a:moveTo>
                    <a:pt x="1960245" y="19673"/>
                  </a:moveTo>
                  <a:cubicBezTo>
                    <a:pt x="1306830" y="19673"/>
                    <a:pt x="653415" y="19768"/>
                    <a:pt x="0" y="19768"/>
                  </a:cubicBezTo>
                  <a:cubicBezTo>
                    <a:pt x="476" y="15863"/>
                    <a:pt x="952" y="11958"/>
                    <a:pt x="1429" y="8053"/>
                  </a:cubicBezTo>
                  <a:cubicBezTo>
                    <a:pt x="93154" y="2433"/>
                    <a:pt x="184975" y="6052"/>
                    <a:pt x="276701" y="5767"/>
                  </a:cubicBezTo>
                  <a:cubicBezTo>
                    <a:pt x="463582" y="5100"/>
                    <a:pt x="650462" y="5576"/>
                    <a:pt x="837343" y="5576"/>
                  </a:cubicBezTo>
                  <a:cubicBezTo>
                    <a:pt x="1049655" y="5576"/>
                    <a:pt x="1261967" y="8815"/>
                    <a:pt x="1474184" y="4433"/>
                  </a:cubicBezTo>
                  <a:cubicBezTo>
                    <a:pt x="1618298" y="1480"/>
                    <a:pt x="1762316" y="1956"/>
                    <a:pt x="1906334" y="1004"/>
                  </a:cubicBezTo>
                  <a:cubicBezTo>
                    <a:pt x="1924622" y="909"/>
                    <a:pt x="1944815" y="-4616"/>
                    <a:pt x="1960435" y="11291"/>
                  </a:cubicBezTo>
                  <a:cubicBezTo>
                    <a:pt x="1960435" y="14053"/>
                    <a:pt x="1960340" y="16911"/>
                    <a:pt x="1960245" y="19673"/>
                  </a:cubicBezTo>
                  <a:close/>
                </a:path>
              </a:pathLst>
            </a:custGeom>
            <a:solidFill>
              <a:srgbClr val="3833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9764FF3F-755A-4936-B4CB-BCC2CCD7E34A}"/>
                </a:ext>
              </a:extLst>
            </p:cNvPr>
            <p:cNvSpPr/>
            <p:nvPr/>
          </p:nvSpPr>
          <p:spPr>
            <a:xfrm>
              <a:off x="3465964" y="5309510"/>
              <a:ext cx="1197673" cy="24972"/>
            </a:xfrm>
            <a:custGeom>
              <a:avLst/>
              <a:gdLst>
                <a:gd name="connsiteX0" fmla="*/ 1197674 w 1197673"/>
                <a:gd name="connsiteY0" fmla="*/ 16414 h 24972"/>
                <a:gd name="connsiteX1" fmla="*/ 1147382 w 1197673"/>
                <a:gd name="connsiteY1" fmla="*/ 23748 h 24972"/>
                <a:gd name="connsiteX2" fmla="*/ 49625 w 1197673"/>
                <a:gd name="connsiteY2" fmla="*/ 23748 h 24972"/>
                <a:gd name="connsiteX3" fmla="*/ 0 w 1197673"/>
                <a:gd name="connsiteY3" fmla="*/ 15176 h 24972"/>
                <a:gd name="connsiteX4" fmla="*/ 191 w 1197673"/>
                <a:gd name="connsiteY4" fmla="*/ 8508 h 24972"/>
                <a:gd name="connsiteX5" fmla="*/ 25051 w 1197673"/>
                <a:gd name="connsiteY5" fmla="*/ 508 h 24972"/>
                <a:gd name="connsiteX6" fmla="*/ 451199 w 1197673"/>
                <a:gd name="connsiteY6" fmla="*/ 412 h 24972"/>
                <a:gd name="connsiteX7" fmla="*/ 473202 w 1197673"/>
                <a:gd name="connsiteY7" fmla="*/ 6413 h 24972"/>
                <a:gd name="connsiteX8" fmla="*/ 529018 w 1197673"/>
                <a:gd name="connsiteY8" fmla="*/ 12414 h 24972"/>
                <a:gd name="connsiteX9" fmla="*/ 1197674 w 1197673"/>
                <a:gd name="connsiteY9" fmla="*/ 16414 h 2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7673" h="24972">
                  <a:moveTo>
                    <a:pt x="1197674" y="16414"/>
                  </a:moveTo>
                  <a:cubicBezTo>
                    <a:pt x="1182434" y="29273"/>
                    <a:pt x="1164241" y="23748"/>
                    <a:pt x="1147382" y="23748"/>
                  </a:cubicBezTo>
                  <a:cubicBezTo>
                    <a:pt x="781431" y="24034"/>
                    <a:pt x="415576" y="24034"/>
                    <a:pt x="49625" y="23748"/>
                  </a:cubicBezTo>
                  <a:cubicBezTo>
                    <a:pt x="32861" y="23748"/>
                    <a:pt x="14478" y="29749"/>
                    <a:pt x="0" y="15176"/>
                  </a:cubicBezTo>
                  <a:cubicBezTo>
                    <a:pt x="286" y="12985"/>
                    <a:pt x="381" y="10794"/>
                    <a:pt x="191" y="8508"/>
                  </a:cubicBezTo>
                  <a:cubicBezTo>
                    <a:pt x="5620" y="-3017"/>
                    <a:pt x="16192" y="508"/>
                    <a:pt x="25051" y="508"/>
                  </a:cubicBezTo>
                  <a:cubicBezTo>
                    <a:pt x="167068" y="317"/>
                    <a:pt x="309182" y="317"/>
                    <a:pt x="451199" y="412"/>
                  </a:cubicBezTo>
                  <a:cubicBezTo>
                    <a:pt x="459105" y="412"/>
                    <a:pt x="467011" y="126"/>
                    <a:pt x="473202" y="6413"/>
                  </a:cubicBezTo>
                  <a:cubicBezTo>
                    <a:pt x="490918" y="16319"/>
                    <a:pt x="510350" y="12223"/>
                    <a:pt x="529018" y="12414"/>
                  </a:cubicBezTo>
                  <a:cubicBezTo>
                    <a:pt x="751903" y="13842"/>
                    <a:pt x="974789" y="15081"/>
                    <a:pt x="1197674" y="16414"/>
                  </a:cubicBezTo>
                  <a:close/>
                </a:path>
              </a:pathLst>
            </a:custGeom>
            <a:solidFill>
              <a:srgbClr val="6D79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B74B83D1-9881-4BDF-A6CA-D4516147C668}"/>
                </a:ext>
              </a:extLst>
            </p:cNvPr>
            <p:cNvSpPr/>
            <p:nvPr/>
          </p:nvSpPr>
          <p:spPr>
            <a:xfrm>
              <a:off x="4175740" y="5432977"/>
              <a:ext cx="1640528" cy="15724"/>
            </a:xfrm>
            <a:custGeom>
              <a:avLst/>
              <a:gdLst>
                <a:gd name="connsiteX0" fmla="*/ 1126644 w 1640528"/>
                <a:gd name="connsiteY0" fmla="*/ 15724 h 15724"/>
                <a:gd name="connsiteX1" fmla="*/ 202434 w 1640528"/>
                <a:gd name="connsiteY1" fmla="*/ 14676 h 15724"/>
                <a:gd name="connsiteX2" fmla="*/ 3456 w 1640528"/>
                <a:gd name="connsiteY2" fmla="*/ 13248 h 15724"/>
                <a:gd name="connsiteX3" fmla="*/ 408 w 1640528"/>
                <a:gd name="connsiteY3" fmla="*/ 7914 h 15724"/>
                <a:gd name="connsiteX4" fmla="*/ 3647 w 1640528"/>
                <a:gd name="connsiteY4" fmla="*/ 5342 h 15724"/>
                <a:gd name="connsiteX5" fmla="*/ 688780 w 1640528"/>
                <a:gd name="connsiteY5" fmla="*/ 5056 h 15724"/>
                <a:gd name="connsiteX6" fmla="*/ 725737 w 1640528"/>
                <a:gd name="connsiteY6" fmla="*/ 579 h 15724"/>
                <a:gd name="connsiteX7" fmla="*/ 1630231 w 1640528"/>
                <a:gd name="connsiteY7" fmla="*/ 674 h 15724"/>
                <a:gd name="connsiteX8" fmla="*/ 1640423 w 1640528"/>
                <a:gd name="connsiteY8" fmla="*/ 12105 h 15724"/>
                <a:gd name="connsiteX9" fmla="*/ 1126644 w 1640528"/>
                <a:gd name="connsiteY9" fmla="*/ 15724 h 1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0528" h="15724">
                  <a:moveTo>
                    <a:pt x="1126644" y="15724"/>
                  </a:moveTo>
                  <a:cubicBezTo>
                    <a:pt x="818606" y="15343"/>
                    <a:pt x="510472" y="15057"/>
                    <a:pt x="202434" y="14676"/>
                  </a:cubicBezTo>
                  <a:cubicBezTo>
                    <a:pt x="136140" y="14581"/>
                    <a:pt x="69750" y="13724"/>
                    <a:pt x="3456" y="13248"/>
                  </a:cubicBezTo>
                  <a:cubicBezTo>
                    <a:pt x="313" y="11438"/>
                    <a:pt x="-640" y="9628"/>
                    <a:pt x="408" y="7914"/>
                  </a:cubicBezTo>
                  <a:cubicBezTo>
                    <a:pt x="1456" y="6199"/>
                    <a:pt x="2504" y="5342"/>
                    <a:pt x="3647" y="5342"/>
                  </a:cubicBezTo>
                  <a:cubicBezTo>
                    <a:pt x="232056" y="5246"/>
                    <a:pt x="460466" y="5151"/>
                    <a:pt x="688780" y="5056"/>
                  </a:cubicBezTo>
                  <a:cubicBezTo>
                    <a:pt x="700401" y="-2374"/>
                    <a:pt x="713354" y="579"/>
                    <a:pt x="725737" y="579"/>
                  </a:cubicBezTo>
                  <a:cubicBezTo>
                    <a:pt x="1027203" y="579"/>
                    <a:pt x="1328669" y="103"/>
                    <a:pt x="1630231" y="674"/>
                  </a:cubicBezTo>
                  <a:cubicBezTo>
                    <a:pt x="1637851" y="770"/>
                    <a:pt x="1641185" y="4579"/>
                    <a:pt x="1640423" y="12105"/>
                  </a:cubicBezTo>
                  <a:cubicBezTo>
                    <a:pt x="1469163" y="13343"/>
                    <a:pt x="1297904" y="14486"/>
                    <a:pt x="1126644" y="15724"/>
                  </a:cubicBezTo>
                  <a:close/>
                </a:path>
              </a:pathLst>
            </a:custGeom>
            <a:solidFill>
              <a:srgbClr val="7C71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6ECE377E-1ADC-4674-B90B-424892E38418}"/>
                </a:ext>
              </a:extLst>
            </p:cNvPr>
            <p:cNvSpPr/>
            <p:nvPr/>
          </p:nvSpPr>
          <p:spPr>
            <a:xfrm>
              <a:off x="4864520" y="5425758"/>
              <a:ext cx="1305591" cy="18156"/>
            </a:xfrm>
            <a:custGeom>
              <a:avLst/>
              <a:gdLst>
                <a:gd name="connsiteX0" fmla="*/ 951357 w 1305591"/>
                <a:gd name="connsiteY0" fmla="*/ 12370 h 18156"/>
                <a:gd name="connsiteX1" fmla="*/ 0 w 1305591"/>
                <a:gd name="connsiteY1" fmla="*/ 12370 h 18156"/>
                <a:gd name="connsiteX2" fmla="*/ 54102 w 1305591"/>
                <a:gd name="connsiteY2" fmla="*/ 3226 h 18156"/>
                <a:gd name="connsiteX3" fmla="*/ 1236726 w 1305591"/>
                <a:gd name="connsiteY3" fmla="*/ 3512 h 18156"/>
                <a:gd name="connsiteX4" fmla="*/ 1305592 w 1305591"/>
                <a:gd name="connsiteY4" fmla="*/ 5417 h 18156"/>
                <a:gd name="connsiteX5" fmla="*/ 1303115 w 1305591"/>
                <a:gd name="connsiteY5" fmla="*/ 12370 h 18156"/>
                <a:gd name="connsiteX6" fmla="*/ 951357 w 1305591"/>
                <a:gd name="connsiteY6" fmla="*/ 12370 h 1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591" h="18156">
                  <a:moveTo>
                    <a:pt x="951357" y="12370"/>
                  </a:moveTo>
                  <a:cubicBezTo>
                    <a:pt x="634270" y="12370"/>
                    <a:pt x="317087" y="12370"/>
                    <a:pt x="0" y="12370"/>
                  </a:cubicBezTo>
                  <a:cubicBezTo>
                    <a:pt x="15812" y="-3728"/>
                    <a:pt x="36004" y="3226"/>
                    <a:pt x="54102" y="3226"/>
                  </a:cubicBezTo>
                  <a:cubicBezTo>
                    <a:pt x="448342" y="2845"/>
                    <a:pt x="842486" y="2655"/>
                    <a:pt x="1236726" y="3512"/>
                  </a:cubicBezTo>
                  <a:cubicBezTo>
                    <a:pt x="1259586" y="3512"/>
                    <a:pt x="1283018" y="-5537"/>
                    <a:pt x="1305592" y="5417"/>
                  </a:cubicBezTo>
                  <a:cubicBezTo>
                    <a:pt x="1305497" y="7989"/>
                    <a:pt x="1304639" y="10275"/>
                    <a:pt x="1303115" y="12370"/>
                  </a:cubicBezTo>
                  <a:cubicBezTo>
                    <a:pt x="1185863" y="20180"/>
                    <a:pt x="1068610" y="19990"/>
                    <a:pt x="951357" y="12370"/>
                  </a:cubicBezTo>
                  <a:close/>
                </a:path>
              </a:pathLst>
            </a:custGeom>
            <a:solidFill>
              <a:srgbClr val="69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54C787E7-FBA9-4F26-B5B9-6B6AC34DBD10}"/>
                </a:ext>
              </a:extLst>
            </p:cNvPr>
            <p:cNvSpPr/>
            <p:nvPr/>
          </p:nvSpPr>
          <p:spPr>
            <a:xfrm>
              <a:off x="3466155" y="5304704"/>
              <a:ext cx="911066" cy="13313"/>
            </a:xfrm>
            <a:custGeom>
              <a:avLst/>
              <a:gdLst>
                <a:gd name="connsiteX0" fmla="*/ 473012 w 911066"/>
                <a:gd name="connsiteY0" fmla="*/ 11123 h 13313"/>
                <a:gd name="connsiteX1" fmla="*/ 0 w 911066"/>
                <a:gd name="connsiteY1" fmla="*/ 13314 h 13313"/>
                <a:gd name="connsiteX2" fmla="*/ 37433 w 911066"/>
                <a:gd name="connsiteY2" fmla="*/ 455 h 13313"/>
                <a:gd name="connsiteX3" fmla="*/ 897827 w 911066"/>
                <a:gd name="connsiteY3" fmla="*/ 455 h 13313"/>
                <a:gd name="connsiteX4" fmla="*/ 911066 w 911066"/>
                <a:gd name="connsiteY4" fmla="*/ 11123 h 13313"/>
                <a:gd name="connsiteX5" fmla="*/ 473012 w 911066"/>
                <a:gd name="connsiteY5" fmla="*/ 11123 h 1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1066" h="13313">
                  <a:moveTo>
                    <a:pt x="473012" y="11123"/>
                  </a:moveTo>
                  <a:cubicBezTo>
                    <a:pt x="315373" y="11790"/>
                    <a:pt x="157734" y="12552"/>
                    <a:pt x="0" y="13314"/>
                  </a:cubicBezTo>
                  <a:cubicBezTo>
                    <a:pt x="8001" y="-3736"/>
                    <a:pt x="23813" y="455"/>
                    <a:pt x="37433" y="455"/>
                  </a:cubicBezTo>
                  <a:cubicBezTo>
                    <a:pt x="324231" y="265"/>
                    <a:pt x="611029" y="360"/>
                    <a:pt x="897827" y="455"/>
                  </a:cubicBezTo>
                  <a:cubicBezTo>
                    <a:pt x="902303" y="455"/>
                    <a:pt x="906780" y="2170"/>
                    <a:pt x="911066" y="11123"/>
                  </a:cubicBezTo>
                  <a:cubicBezTo>
                    <a:pt x="765048" y="11123"/>
                    <a:pt x="619030" y="11123"/>
                    <a:pt x="473012" y="11123"/>
                  </a:cubicBezTo>
                  <a:close/>
                </a:path>
              </a:pathLst>
            </a:custGeom>
            <a:solidFill>
              <a:srgbClr val="26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A00663E9-28CE-4BE7-8BB2-20C28DF44F83}"/>
                </a:ext>
              </a:extLst>
            </p:cNvPr>
            <p:cNvSpPr/>
            <p:nvPr/>
          </p:nvSpPr>
          <p:spPr>
            <a:xfrm>
              <a:off x="3343282" y="5438033"/>
              <a:ext cx="836009" cy="8096"/>
            </a:xfrm>
            <a:custGeom>
              <a:avLst/>
              <a:gdLst>
                <a:gd name="connsiteX0" fmla="*/ 836009 w 836009"/>
                <a:gd name="connsiteY0" fmla="*/ 286 h 8096"/>
                <a:gd name="connsiteX1" fmla="*/ 835819 w 836009"/>
                <a:gd name="connsiteY1" fmla="*/ 8097 h 8096"/>
                <a:gd name="connsiteX2" fmla="*/ 0 w 836009"/>
                <a:gd name="connsiteY2" fmla="*/ 7430 h 8096"/>
                <a:gd name="connsiteX3" fmla="*/ 8858 w 836009"/>
                <a:gd name="connsiteY3" fmla="*/ 0 h 8096"/>
                <a:gd name="connsiteX4" fmla="*/ 836009 w 836009"/>
                <a:gd name="connsiteY4" fmla="*/ 286 h 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009" h="8096">
                  <a:moveTo>
                    <a:pt x="836009" y="286"/>
                  </a:moveTo>
                  <a:cubicBezTo>
                    <a:pt x="836009" y="2953"/>
                    <a:pt x="835914" y="5525"/>
                    <a:pt x="835819" y="8097"/>
                  </a:cubicBezTo>
                  <a:cubicBezTo>
                    <a:pt x="557213" y="7906"/>
                    <a:pt x="278606" y="7620"/>
                    <a:pt x="0" y="7430"/>
                  </a:cubicBezTo>
                  <a:cubicBezTo>
                    <a:pt x="2953" y="4953"/>
                    <a:pt x="5906" y="2477"/>
                    <a:pt x="8858" y="0"/>
                  </a:cubicBezTo>
                  <a:cubicBezTo>
                    <a:pt x="284607" y="191"/>
                    <a:pt x="560356" y="191"/>
                    <a:pt x="836009" y="286"/>
                  </a:cubicBezTo>
                  <a:close/>
                </a:path>
              </a:pathLst>
            </a:custGeom>
            <a:solidFill>
              <a:srgbClr val="7C78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5A127F32-140C-4DBA-83CD-9292D344A755}"/>
                </a:ext>
              </a:extLst>
            </p:cNvPr>
            <p:cNvSpPr/>
            <p:nvPr/>
          </p:nvSpPr>
          <p:spPr>
            <a:xfrm>
              <a:off x="6445860" y="5428889"/>
              <a:ext cx="626071" cy="28488"/>
            </a:xfrm>
            <a:custGeom>
              <a:avLst/>
              <a:gdLst>
                <a:gd name="connsiteX0" fmla="*/ 8667 w 626071"/>
                <a:gd name="connsiteY0" fmla="*/ 0 h 28488"/>
                <a:gd name="connsiteX1" fmla="*/ 68770 w 626071"/>
                <a:gd name="connsiteY1" fmla="*/ 9239 h 28488"/>
                <a:gd name="connsiteX2" fmla="*/ 625126 w 626071"/>
                <a:gd name="connsiteY2" fmla="*/ 9430 h 28488"/>
                <a:gd name="connsiteX3" fmla="*/ 625887 w 626071"/>
                <a:gd name="connsiteY3" fmla="*/ 17812 h 28488"/>
                <a:gd name="connsiteX4" fmla="*/ 576072 w 626071"/>
                <a:gd name="connsiteY4" fmla="*/ 28004 h 28488"/>
                <a:gd name="connsiteX5" fmla="*/ 48196 w 626071"/>
                <a:gd name="connsiteY5" fmla="*/ 27908 h 28488"/>
                <a:gd name="connsiteX6" fmla="*/ 0 w 626071"/>
                <a:gd name="connsiteY6" fmla="*/ 15430 h 28488"/>
                <a:gd name="connsiteX7" fmla="*/ 8667 w 626071"/>
                <a:gd name="connsiteY7" fmla="*/ 0 h 2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71" h="28488">
                  <a:moveTo>
                    <a:pt x="8667" y="0"/>
                  </a:moveTo>
                  <a:cubicBezTo>
                    <a:pt x="27337" y="12002"/>
                    <a:pt x="48292" y="9144"/>
                    <a:pt x="68770" y="9239"/>
                  </a:cubicBezTo>
                  <a:cubicBezTo>
                    <a:pt x="254222" y="9334"/>
                    <a:pt x="439674" y="9430"/>
                    <a:pt x="625126" y="9430"/>
                  </a:cubicBezTo>
                  <a:cubicBezTo>
                    <a:pt x="626078" y="12192"/>
                    <a:pt x="626269" y="14954"/>
                    <a:pt x="625887" y="17812"/>
                  </a:cubicBezTo>
                  <a:cubicBezTo>
                    <a:pt x="611314" y="31242"/>
                    <a:pt x="593217" y="28004"/>
                    <a:pt x="576072" y="28004"/>
                  </a:cubicBezTo>
                  <a:cubicBezTo>
                    <a:pt x="400145" y="28289"/>
                    <a:pt x="224123" y="28289"/>
                    <a:pt x="48196" y="27908"/>
                  </a:cubicBezTo>
                  <a:cubicBezTo>
                    <a:pt x="31432" y="27908"/>
                    <a:pt x="12668" y="32575"/>
                    <a:pt x="0" y="15430"/>
                  </a:cubicBezTo>
                  <a:cubicBezTo>
                    <a:pt x="2857" y="10382"/>
                    <a:pt x="5715" y="5143"/>
                    <a:pt x="8667" y="0"/>
                  </a:cubicBezTo>
                  <a:close/>
                </a:path>
              </a:pathLst>
            </a:custGeom>
            <a:solidFill>
              <a:srgbClr val="797C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8D5444D0-7F21-4D08-8BC1-A89961F77674}"/>
                </a:ext>
              </a:extLst>
            </p:cNvPr>
            <p:cNvSpPr/>
            <p:nvPr/>
          </p:nvSpPr>
          <p:spPr>
            <a:xfrm>
              <a:off x="6444146" y="5452362"/>
              <a:ext cx="627983" cy="14611"/>
            </a:xfrm>
            <a:custGeom>
              <a:avLst/>
              <a:gdLst>
                <a:gd name="connsiteX0" fmla="*/ 627983 w 627983"/>
                <a:gd name="connsiteY0" fmla="*/ 4720 h 14611"/>
                <a:gd name="connsiteX1" fmla="*/ 588359 w 627983"/>
                <a:gd name="connsiteY1" fmla="*/ 14151 h 14611"/>
                <a:gd name="connsiteX2" fmla="*/ 39624 w 627983"/>
                <a:gd name="connsiteY2" fmla="*/ 14151 h 14611"/>
                <a:gd name="connsiteX3" fmla="*/ 0 w 627983"/>
                <a:gd name="connsiteY3" fmla="*/ 4720 h 14611"/>
                <a:gd name="connsiteX4" fmla="*/ 27527 w 627983"/>
                <a:gd name="connsiteY4" fmla="*/ 149 h 14611"/>
                <a:gd name="connsiteX5" fmla="*/ 600647 w 627983"/>
                <a:gd name="connsiteY5" fmla="*/ 149 h 14611"/>
                <a:gd name="connsiteX6" fmla="*/ 627983 w 627983"/>
                <a:gd name="connsiteY6" fmla="*/ 4720 h 1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7983" h="14611">
                  <a:moveTo>
                    <a:pt x="627983" y="4720"/>
                  </a:moveTo>
                  <a:cubicBezTo>
                    <a:pt x="617125" y="17770"/>
                    <a:pt x="602075" y="14151"/>
                    <a:pt x="588359" y="14151"/>
                  </a:cubicBezTo>
                  <a:cubicBezTo>
                    <a:pt x="405479" y="14341"/>
                    <a:pt x="222504" y="14341"/>
                    <a:pt x="39624" y="14151"/>
                  </a:cubicBezTo>
                  <a:cubicBezTo>
                    <a:pt x="25908" y="14151"/>
                    <a:pt x="10763" y="17770"/>
                    <a:pt x="0" y="4720"/>
                  </a:cubicBezTo>
                  <a:cubicBezTo>
                    <a:pt x="8381" y="-1280"/>
                    <a:pt x="18097" y="149"/>
                    <a:pt x="27527" y="149"/>
                  </a:cubicBezTo>
                  <a:cubicBezTo>
                    <a:pt x="218598" y="53"/>
                    <a:pt x="409575" y="53"/>
                    <a:pt x="600647" y="149"/>
                  </a:cubicBezTo>
                  <a:cubicBezTo>
                    <a:pt x="609790" y="149"/>
                    <a:pt x="619506" y="-1280"/>
                    <a:pt x="627983" y="4720"/>
                  </a:cubicBezTo>
                  <a:close/>
                </a:path>
              </a:pathLst>
            </a:custGeom>
            <a:solidFill>
              <a:srgbClr val="1A2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74E5D8E2-FE71-44AE-94DC-0D7B219A7FFF}"/>
                </a:ext>
              </a:extLst>
            </p:cNvPr>
            <p:cNvSpPr/>
            <p:nvPr/>
          </p:nvSpPr>
          <p:spPr>
            <a:xfrm>
              <a:off x="6444051" y="5444415"/>
              <a:ext cx="628078" cy="12667"/>
            </a:xfrm>
            <a:custGeom>
              <a:avLst/>
              <a:gdLst>
                <a:gd name="connsiteX0" fmla="*/ 628079 w 628078"/>
                <a:gd name="connsiteY0" fmla="*/ 12668 h 12667"/>
                <a:gd name="connsiteX1" fmla="*/ 0 w 628078"/>
                <a:gd name="connsiteY1" fmla="*/ 12668 h 12667"/>
                <a:gd name="connsiteX2" fmla="*/ 1714 w 628078"/>
                <a:gd name="connsiteY2" fmla="*/ 0 h 12667"/>
                <a:gd name="connsiteX3" fmla="*/ 418909 w 628078"/>
                <a:gd name="connsiteY3" fmla="*/ 3143 h 12667"/>
                <a:gd name="connsiteX4" fmla="*/ 627602 w 628078"/>
                <a:gd name="connsiteY4" fmla="*/ 2381 h 12667"/>
                <a:gd name="connsiteX5" fmla="*/ 628079 w 628078"/>
                <a:gd name="connsiteY5" fmla="*/ 12668 h 1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078" h="12667">
                  <a:moveTo>
                    <a:pt x="628079" y="12668"/>
                  </a:moveTo>
                  <a:cubicBezTo>
                    <a:pt x="418719" y="12668"/>
                    <a:pt x="209359" y="12668"/>
                    <a:pt x="0" y="12668"/>
                  </a:cubicBezTo>
                  <a:cubicBezTo>
                    <a:pt x="571" y="8477"/>
                    <a:pt x="1143" y="4191"/>
                    <a:pt x="1714" y="0"/>
                  </a:cubicBezTo>
                  <a:cubicBezTo>
                    <a:pt x="140779" y="1048"/>
                    <a:pt x="279845" y="2381"/>
                    <a:pt x="418909" y="3143"/>
                  </a:cubicBezTo>
                  <a:cubicBezTo>
                    <a:pt x="488442" y="3524"/>
                    <a:pt x="558069" y="2667"/>
                    <a:pt x="627602" y="2381"/>
                  </a:cubicBezTo>
                  <a:cubicBezTo>
                    <a:pt x="627793" y="5810"/>
                    <a:pt x="627888" y="9239"/>
                    <a:pt x="628079" y="12668"/>
                  </a:cubicBezTo>
                  <a:close/>
                </a:path>
              </a:pathLst>
            </a:custGeom>
            <a:solidFill>
              <a:srgbClr val="3537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4A02605D-1838-496F-9878-F734BE28D203}"/>
                </a:ext>
              </a:extLst>
            </p:cNvPr>
            <p:cNvSpPr/>
            <p:nvPr/>
          </p:nvSpPr>
          <p:spPr>
            <a:xfrm>
              <a:off x="5730819" y="5324730"/>
              <a:ext cx="445103" cy="10052"/>
            </a:xfrm>
            <a:custGeom>
              <a:avLst/>
              <a:gdLst>
                <a:gd name="connsiteX0" fmla="*/ 321278 w 445103"/>
                <a:gd name="connsiteY0" fmla="*/ 9957 h 10052"/>
                <a:gd name="connsiteX1" fmla="*/ 0 w 445103"/>
                <a:gd name="connsiteY1" fmla="*/ 7861 h 10052"/>
                <a:gd name="connsiteX2" fmla="*/ 16478 w 445103"/>
                <a:gd name="connsiteY2" fmla="*/ 146 h 10052"/>
                <a:gd name="connsiteX3" fmla="*/ 445103 w 445103"/>
                <a:gd name="connsiteY3" fmla="*/ 10052 h 10052"/>
                <a:gd name="connsiteX4" fmla="*/ 321278 w 445103"/>
                <a:gd name="connsiteY4" fmla="*/ 9957 h 1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103" h="10052">
                  <a:moveTo>
                    <a:pt x="321278" y="9957"/>
                  </a:moveTo>
                  <a:cubicBezTo>
                    <a:pt x="214217" y="9290"/>
                    <a:pt x="107061" y="8528"/>
                    <a:pt x="0" y="7861"/>
                  </a:cubicBezTo>
                  <a:cubicBezTo>
                    <a:pt x="5524" y="5194"/>
                    <a:pt x="10954" y="146"/>
                    <a:pt x="16478" y="146"/>
                  </a:cubicBezTo>
                  <a:cubicBezTo>
                    <a:pt x="159353" y="-330"/>
                    <a:pt x="302133" y="-235"/>
                    <a:pt x="445103" y="10052"/>
                  </a:cubicBezTo>
                  <a:cubicBezTo>
                    <a:pt x="403860" y="9957"/>
                    <a:pt x="362617" y="9957"/>
                    <a:pt x="321278" y="9957"/>
                  </a:cubicBezTo>
                  <a:close/>
                </a:path>
              </a:pathLst>
            </a:custGeom>
            <a:solidFill>
              <a:srgbClr val="1D24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DCECD7E7-3E9C-4860-AF0F-7662E7492E43}"/>
                </a:ext>
              </a:extLst>
            </p:cNvPr>
            <p:cNvSpPr/>
            <p:nvPr/>
          </p:nvSpPr>
          <p:spPr>
            <a:xfrm>
              <a:off x="4914240" y="5332496"/>
              <a:ext cx="410522" cy="10477"/>
            </a:xfrm>
            <a:custGeom>
              <a:avLst/>
              <a:gdLst>
                <a:gd name="connsiteX0" fmla="*/ 406908 w 410522"/>
                <a:gd name="connsiteY0" fmla="*/ 10477 h 10477"/>
                <a:gd name="connsiteX1" fmla="*/ 95 w 410522"/>
                <a:gd name="connsiteY1" fmla="*/ 10477 h 10477"/>
                <a:gd name="connsiteX2" fmla="*/ 0 w 410522"/>
                <a:gd name="connsiteY2" fmla="*/ 0 h 10477"/>
                <a:gd name="connsiteX3" fmla="*/ 123158 w 410522"/>
                <a:gd name="connsiteY3" fmla="*/ 0 h 10477"/>
                <a:gd name="connsiteX4" fmla="*/ 406717 w 410522"/>
                <a:gd name="connsiteY4" fmla="*/ 1334 h 10477"/>
                <a:gd name="connsiteX5" fmla="*/ 410146 w 410522"/>
                <a:gd name="connsiteY5" fmla="*/ 7334 h 10477"/>
                <a:gd name="connsiteX6" fmla="*/ 406908 w 410522"/>
                <a:gd name="connsiteY6" fmla="*/ 10477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522" h="10477">
                  <a:moveTo>
                    <a:pt x="406908" y="10477"/>
                  </a:moveTo>
                  <a:cubicBezTo>
                    <a:pt x="271272" y="10477"/>
                    <a:pt x="135731" y="10477"/>
                    <a:pt x="95" y="10477"/>
                  </a:cubicBezTo>
                  <a:cubicBezTo>
                    <a:pt x="95" y="6953"/>
                    <a:pt x="0" y="3524"/>
                    <a:pt x="0" y="0"/>
                  </a:cubicBezTo>
                  <a:cubicBezTo>
                    <a:pt x="41053" y="0"/>
                    <a:pt x="82105" y="0"/>
                    <a:pt x="123158" y="0"/>
                  </a:cubicBezTo>
                  <a:cubicBezTo>
                    <a:pt x="217646" y="476"/>
                    <a:pt x="312230" y="952"/>
                    <a:pt x="406717" y="1334"/>
                  </a:cubicBezTo>
                  <a:cubicBezTo>
                    <a:pt x="410051" y="3334"/>
                    <a:pt x="411194" y="5334"/>
                    <a:pt x="410146" y="7334"/>
                  </a:cubicBezTo>
                  <a:cubicBezTo>
                    <a:pt x="409099" y="9430"/>
                    <a:pt x="408051" y="10477"/>
                    <a:pt x="406908" y="10477"/>
                  </a:cubicBezTo>
                  <a:close/>
                </a:path>
              </a:pathLst>
            </a:custGeom>
            <a:solidFill>
              <a:srgbClr val="748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C7C84270-A5E7-43D2-A497-CF45BB2C4CD1}"/>
                </a:ext>
              </a:extLst>
            </p:cNvPr>
            <p:cNvSpPr/>
            <p:nvPr/>
          </p:nvSpPr>
          <p:spPr>
            <a:xfrm>
              <a:off x="5815877" y="5438033"/>
              <a:ext cx="351758" cy="9050"/>
            </a:xfrm>
            <a:custGeom>
              <a:avLst/>
              <a:gdLst>
                <a:gd name="connsiteX0" fmla="*/ 0 w 351758"/>
                <a:gd name="connsiteY0" fmla="*/ 95 h 9050"/>
                <a:gd name="connsiteX1" fmla="*/ 351758 w 351758"/>
                <a:gd name="connsiteY1" fmla="*/ 0 h 9050"/>
                <a:gd name="connsiteX2" fmla="*/ 316802 w 351758"/>
                <a:gd name="connsiteY2" fmla="*/ 8573 h 9050"/>
                <a:gd name="connsiteX3" fmla="*/ 286 w 351758"/>
                <a:gd name="connsiteY3" fmla="*/ 7049 h 9050"/>
                <a:gd name="connsiteX4" fmla="*/ 0 w 351758"/>
                <a:gd name="connsiteY4" fmla="*/ 95 h 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58" h="9050">
                  <a:moveTo>
                    <a:pt x="0" y="95"/>
                  </a:moveTo>
                  <a:cubicBezTo>
                    <a:pt x="117253" y="95"/>
                    <a:pt x="234505" y="0"/>
                    <a:pt x="351758" y="0"/>
                  </a:cubicBezTo>
                  <a:cubicBezTo>
                    <a:pt x="342424" y="12097"/>
                    <a:pt x="328898" y="8573"/>
                    <a:pt x="316802" y="8573"/>
                  </a:cubicBezTo>
                  <a:cubicBezTo>
                    <a:pt x="211264" y="8287"/>
                    <a:pt x="105823" y="7620"/>
                    <a:pt x="286" y="7049"/>
                  </a:cubicBezTo>
                  <a:cubicBezTo>
                    <a:pt x="95" y="4763"/>
                    <a:pt x="95" y="2381"/>
                    <a:pt x="0" y="95"/>
                  </a:cubicBezTo>
                  <a:close/>
                </a:path>
              </a:pathLst>
            </a:custGeom>
            <a:solidFill>
              <a:srgbClr val="687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38517A0F-88AB-4F33-9352-47421EFCCF59}"/>
                </a:ext>
              </a:extLst>
            </p:cNvPr>
            <p:cNvSpPr/>
            <p:nvPr/>
          </p:nvSpPr>
          <p:spPr>
            <a:xfrm>
              <a:off x="5320958" y="5333830"/>
              <a:ext cx="332517" cy="10850"/>
            </a:xfrm>
            <a:custGeom>
              <a:avLst/>
              <a:gdLst>
                <a:gd name="connsiteX0" fmla="*/ 191 w 332517"/>
                <a:gd name="connsiteY0" fmla="*/ 9144 h 10850"/>
                <a:gd name="connsiteX1" fmla="*/ 0 w 332517"/>
                <a:gd name="connsiteY1" fmla="*/ 0 h 10850"/>
                <a:gd name="connsiteX2" fmla="*/ 332518 w 332517"/>
                <a:gd name="connsiteY2" fmla="*/ 1333 h 10850"/>
                <a:gd name="connsiteX3" fmla="*/ 230981 w 332517"/>
                <a:gd name="connsiteY3" fmla="*/ 8572 h 10850"/>
                <a:gd name="connsiteX4" fmla="*/ 191 w 332517"/>
                <a:gd name="connsiteY4" fmla="*/ 9144 h 1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517" h="10850">
                  <a:moveTo>
                    <a:pt x="191" y="9144"/>
                  </a:moveTo>
                  <a:cubicBezTo>
                    <a:pt x="191" y="6096"/>
                    <a:pt x="191" y="3047"/>
                    <a:pt x="0" y="0"/>
                  </a:cubicBezTo>
                  <a:cubicBezTo>
                    <a:pt x="110871" y="476"/>
                    <a:pt x="221647" y="952"/>
                    <a:pt x="332518" y="1333"/>
                  </a:cubicBezTo>
                  <a:cubicBezTo>
                    <a:pt x="299752" y="17716"/>
                    <a:pt x="264795" y="7810"/>
                    <a:pt x="230981" y="8572"/>
                  </a:cubicBezTo>
                  <a:cubicBezTo>
                    <a:pt x="154115" y="10382"/>
                    <a:pt x="77153" y="9144"/>
                    <a:pt x="191" y="9144"/>
                  </a:cubicBezTo>
                  <a:close/>
                </a:path>
              </a:pathLst>
            </a:custGeom>
            <a:solidFill>
              <a:srgbClr val="7776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7104640F-97B1-40BA-840E-6631439074B6}"/>
                </a:ext>
              </a:extLst>
            </p:cNvPr>
            <p:cNvSpPr/>
            <p:nvPr/>
          </p:nvSpPr>
          <p:spPr>
            <a:xfrm>
              <a:off x="6853816" y="5328118"/>
              <a:ext cx="216979" cy="99817"/>
            </a:xfrm>
            <a:custGeom>
              <a:avLst/>
              <a:gdLst>
                <a:gd name="connsiteX0" fmla="*/ 216980 w 216979"/>
                <a:gd name="connsiteY0" fmla="*/ 99818 h 99817"/>
                <a:gd name="connsiteX1" fmla="*/ 210027 w 216979"/>
                <a:gd name="connsiteY1" fmla="*/ 87817 h 99817"/>
                <a:gd name="connsiteX2" fmla="*/ 125730 w 216979"/>
                <a:gd name="connsiteY2" fmla="*/ 14283 h 99817"/>
                <a:gd name="connsiteX3" fmla="*/ 0 w 216979"/>
                <a:gd name="connsiteY3" fmla="*/ 6854 h 99817"/>
                <a:gd name="connsiteX4" fmla="*/ 149447 w 216979"/>
                <a:gd name="connsiteY4" fmla="*/ 4473 h 99817"/>
                <a:gd name="connsiteX5" fmla="*/ 215170 w 216979"/>
                <a:gd name="connsiteY5" fmla="*/ 5330 h 99817"/>
                <a:gd name="connsiteX6" fmla="*/ 216980 w 216979"/>
                <a:gd name="connsiteY6" fmla="*/ 99818 h 9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979" h="99817">
                  <a:moveTo>
                    <a:pt x="216980" y="99818"/>
                  </a:moveTo>
                  <a:cubicBezTo>
                    <a:pt x="214599" y="95817"/>
                    <a:pt x="210598" y="92103"/>
                    <a:pt x="210027" y="87817"/>
                  </a:cubicBezTo>
                  <a:cubicBezTo>
                    <a:pt x="199644" y="14855"/>
                    <a:pt x="199740" y="16379"/>
                    <a:pt x="125730" y="14283"/>
                  </a:cubicBezTo>
                  <a:cubicBezTo>
                    <a:pt x="83820" y="13045"/>
                    <a:pt x="40958" y="24475"/>
                    <a:pt x="0" y="6854"/>
                  </a:cubicBezTo>
                  <a:cubicBezTo>
                    <a:pt x="49816" y="6092"/>
                    <a:pt x="99632" y="5235"/>
                    <a:pt x="149447" y="4473"/>
                  </a:cubicBezTo>
                  <a:cubicBezTo>
                    <a:pt x="171450" y="-671"/>
                    <a:pt x="193358" y="-2576"/>
                    <a:pt x="215170" y="5330"/>
                  </a:cubicBezTo>
                  <a:cubicBezTo>
                    <a:pt x="215837" y="36858"/>
                    <a:pt x="216408" y="68385"/>
                    <a:pt x="216980" y="99818"/>
                  </a:cubicBezTo>
                  <a:close/>
                </a:path>
              </a:pathLst>
            </a:custGeom>
            <a:solidFill>
              <a:srgbClr val="7178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">
              <a:extLst>
                <a:ext uri="{FF2B5EF4-FFF2-40B4-BE49-F238E27FC236}">
                  <a16:creationId xmlns:a16="http://schemas.microsoft.com/office/drawing/2014/main" id="{DF91A089-F1EF-4D04-BDAD-47640A002ACD}"/>
                </a:ext>
              </a:extLst>
            </p:cNvPr>
            <p:cNvSpPr/>
            <p:nvPr/>
          </p:nvSpPr>
          <p:spPr>
            <a:xfrm>
              <a:off x="7003263" y="5324038"/>
              <a:ext cx="65722" cy="9506"/>
            </a:xfrm>
            <a:custGeom>
              <a:avLst/>
              <a:gdLst>
                <a:gd name="connsiteX0" fmla="*/ 65723 w 65722"/>
                <a:gd name="connsiteY0" fmla="*/ 9506 h 9506"/>
                <a:gd name="connsiteX1" fmla="*/ 0 w 65722"/>
                <a:gd name="connsiteY1" fmla="*/ 8649 h 9506"/>
                <a:gd name="connsiteX2" fmla="*/ 65723 w 65722"/>
                <a:gd name="connsiteY2" fmla="*/ 9506 h 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22" h="9506">
                  <a:moveTo>
                    <a:pt x="65723" y="9506"/>
                  </a:moveTo>
                  <a:cubicBezTo>
                    <a:pt x="43815" y="9220"/>
                    <a:pt x="21908" y="8935"/>
                    <a:pt x="0" y="8649"/>
                  </a:cubicBezTo>
                  <a:cubicBezTo>
                    <a:pt x="22003" y="267"/>
                    <a:pt x="44005" y="-6020"/>
                    <a:pt x="65723" y="9506"/>
                  </a:cubicBezTo>
                  <a:close/>
                </a:path>
              </a:pathLst>
            </a:custGeom>
            <a:solidFill>
              <a:srgbClr val="687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2">
              <a:extLst>
                <a:ext uri="{FF2B5EF4-FFF2-40B4-BE49-F238E27FC236}">
                  <a16:creationId xmlns:a16="http://schemas.microsoft.com/office/drawing/2014/main" id="{445B84D5-446F-4A97-98CA-D02993E8BB57}"/>
                </a:ext>
              </a:extLst>
            </p:cNvPr>
            <p:cNvSpPr/>
            <p:nvPr/>
          </p:nvSpPr>
          <p:spPr>
            <a:xfrm>
              <a:off x="2285626" y="6065350"/>
              <a:ext cx="5252751" cy="10814"/>
            </a:xfrm>
            <a:custGeom>
              <a:avLst/>
              <a:gdLst>
                <a:gd name="connsiteX0" fmla="*/ 0 w 5252751"/>
                <a:gd name="connsiteY0" fmla="*/ 95 h 10814"/>
                <a:gd name="connsiteX1" fmla="*/ 5252752 w 5252751"/>
                <a:gd name="connsiteY1" fmla="*/ 0 h 10814"/>
                <a:gd name="connsiteX2" fmla="*/ 5203508 w 5252751"/>
                <a:gd name="connsiteY2" fmla="*/ 9620 h 10814"/>
                <a:gd name="connsiteX3" fmla="*/ 49149 w 5252751"/>
                <a:gd name="connsiteY3" fmla="*/ 9620 h 10814"/>
                <a:gd name="connsiteX4" fmla="*/ 0 w 5252751"/>
                <a:gd name="connsiteY4" fmla="*/ 95 h 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2751" h="10814">
                  <a:moveTo>
                    <a:pt x="0" y="95"/>
                  </a:moveTo>
                  <a:cubicBezTo>
                    <a:pt x="1750886" y="95"/>
                    <a:pt x="3501866" y="0"/>
                    <a:pt x="5252752" y="0"/>
                  </a:cubicBezTo>
                  <a:cubicBezTo>
                    <a:pt x="5238846" y="15811"/>
                    <a:pt x="5220176" y="9620"/>
                    <a:pt x="5203508" y="9620"/>
                  </a:cubicBezTo>
                  <a:cubicBezTo>
                    <a:pt x="3485388" y="9906"/>
                    <a:pt x="1767269" y="9906"/>
                    <a:pt x="49149" y="9620"/>
                  </a:cubicBezTo>
                  <a:cubicBezTo>
                    <a:pt x="32575" y="9525"/>
                    <a:pt x="13906" y="15716"/>
                    <a:pt x="0" y="95"/>
                  </a:cubicBezTo>
                  <a:close/>
                </a:path>
              </a:pathLst>
            </a:custGeom>
            <a:solidFill>
              <a:srgbClr val="B920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2">
              <a:extLst>
                <a:ext uri="{FF2B5EF4-FFF2-40B4-BE49-F238E27FC236}">
                  <a16:creationId xmlns:a16="http://schemas.microsoft.com/office/drawing/2014/main" id="{F4246C16-A51A-4052-8A35-83D10B0C7398}"/>
                </a:ext>
              </a:extLst>
            </p:cNvPr>
            <p:cNvSpPr/>
            <p:nvPr/>
          </p:nvSpPr>
          <p:spPr>
            <a:xfrm>
              <a:off x="3575653" y="976819"/>
              <a:ext cx="57245" cy="35337"/>
            </a:xfrm>
            <a:custGeom>
              <a:avLst/>
              <a:gdLst>
                <a:gd name="connsiteX0" fmla="*/ 57245 w 57245"/>
                <a:gd name="connsiteY0" fmla="*/ 23050 h 35337"/>
                <a:gd name="connsiteX1" fmla="*/ 0 w 57245"/>
                <a:gd name="connsiteY1" fmla="*/ 35338 h 35337"/>
                <a:gd name="connsiteX2" fmla="*/ 35242 w 57245"/>
                <a:gd name="connsiteY2" fmla="*/ 0 h 35337"/>
                <a:gd name="connsiteX3" fmla="*/ 57245 w 57245"/>
                <a:gd name="connsiteY3" fmla="*/ 23050 h 3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5" h="35337">
                  <a:moveTo>
                    <a:pt x="57245" y="23050"/>
                  </a:moveTo>
                  <a:cubicBezTo>
                    <a:pt x="39719" y="32956"/>
                    <a:pt x="20574" y="33909"/>
                    <a:pt x="0" y="35338"/>
                  </a:cubicBezTo>
                  <a:cubicBezTo>
                    <a:pt x="3524" y="12287"/>
                    <a:pt x="21622" y="8477"/>
                    <a:pt x="35242" y="0"/>
                  </a:cubicBezTo>
                  <a:cubicBezTo>
                    <a:pt x="47815" y="2667"/>
                    <a:pt x="55436" y="10001"/>
                    <a:pt x="57245" y="23050"/>
                  </a:cubicBezTo>
                  <a:close/>
                </a:path>
              </a:pathLst>
            </a:custGeom>
            <a:solidFill>
              <a:srgbClr val="F0ED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2">
              <a:extLst>
                <a:ext uri="{FF2B5EF4-FFF2-40B4-BE49-F238E27FC236}">
                  <a16:creationId xmlns:a16="http://schemas.microsoft.com/office/drawing/2014/main" id="{AAB3B571-B037-4E04-A6B0-2A332980B033}"/>
                </a:ext>
              </a:extLst>
            </p:cNvPr>
            <p:cNvSpPr/>
            <p:nvPr/>
          </p:nvSpPr>
          <p:spPr>
            <a:xfrm>
              <a:off x="3563678" y="920602"/>
              <a:ext cx="72173" cy="31647"/>
            </a:xfrm>
            <a:custGeom>
              <a:avLst/>
              <a:gdLst>
                <a:gd name="connsiteX0" fmla="*/ 259 w 72173"/>
                <a:gd name="connsiteY0" fmla="*/ 21070 h 31647"/>
                <a:gd name="connsiteX1" fmla="*/ 72173 w 72173"/>
                <a:gd name="connsiteY1" fmla="*/ 1639 h 31647"/>
                <a:gd name="connsiteX2" fmla="*/ 46646 w 72173"/>
                <a:gd name="connsiteY2" fmla="*/ 18879 h 31647"/>
                <a:gd name="connsiteX3" fmla="*/ 18833 w 72173"/>
                <a:gd name="connsiteY3" fmla="*/ 29833 h 31647"/>
                <a:gd name="connsiteX4" fmla="*/ 14642 w 72173"/>
                <a:gd name="connsiteY4" fmla="*/ 29261 h 31647"/>
                <a:gd name="connsiteX5" fmla="*/ 10451 w 72173"/>
                <a:gd name="connsiteY5" fmla="*/ 29547 h 31647"/>
                <a:gd name="connsiteX6" fmla="*/ 259 w 72173"/>
                <a:gd name="connsiteY6" fmla="*/ 21070 h 3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73" h="31647">
                  <a:moveTo>
                    <a:pt x="259" y="21070"/>
                  </a:moveTo>
                  <a:cubicBezTo>
                    <a:pt x="19976" y="4306"/>
                    <a:pt x="41979" y="-3695"/>
                    <a:pt x="72173" y="1639"/>
                  </a:cubicBezTo>
                  <a:cubicBezTo>
                    <a:pt x="61124" y="9068"/>
                    <a:pt x="53885" y="14021"/>
                    <a:pt x="46646" y="18879"/>
                  </a:cubicBezTo>
                  <a:cubicBezTo>
                    <a:pt x="38550" y="25451"/>
                    <a:pt x="30835" y="33167"/>
                    <a:pt x="18833" y="29833"/>
                  </a:cubicBezTo>
                  <a:lnTo>
                    <a:pt x="14642" y="29261"/>
                  </a:lnTo>
                  <a:lnTo>
                    <a:pt x="10451" y="29547"/>
                  </a:lnTo>
                  <a:cubicBezTo>
                    <a:pt x="164" y="34976"/>
                    <a:pt x="-598" y="29071"/>
                    <a:pt x="259" y="21070"/>
                  </a:cubicBezTo>
                  <a:close/>
                </a:path>
              </a:pathLst>
            </a:custGeom>
            <a:solidFill>
              <a:srgbClr val="3325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2">
              <a:extLst>
                <a:ext uri="{FF2B5EF4-FFF2-40B4-BE49-F238E27FC236}">
                  <a16:creationId xmlns:a16="http://schemas.microsoft.com/office/drawing/2014/main" id="{23BDD73D-9251-4C52-AFE5-25B6979F7E43}"/>
                </a:ext>
              </a:extLst>
            </p:cNvPr>
            <p:cNvSpPr/>
            <p:nvPr/>
          </p:nvSpPr>
          <p:spPr>
            <a:xfrm>
              <a:off x="3610800" y="961312"/>
              <a:ext cx="37243" cy="38557"/>
            </a:xfrm>
            <a:custGeom>
              <a:avLst/>
              <a:gdLst>
                <a:gd name="connsiteX0" fmla="*/ 22098 w 37243"/>
                <a:gd name="connsiteY0" fmla="*/ 38558 h 38557"/>
                <a:gd name="connsiteX1" fmla="*/ 0 w 37243"/>
                <a:gd name="connsiteY1" fmla="*/ 15603 h 38557"/>
                <a:gd name="connsiteX2" fmla="*/ 26479 w 37243"/>
                <a:gd name="connsiteY2" fmla="*/ 8268 h 38557"/>
                <a:gd name="connsiteX3" fmla="*/ 22098 w 37243"/>
                <a:gd name="connsiteY3" fmla="*/ 38558 h 3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43" h="38557">
                  <a:moveTo>
                    <a:pt x="22098" y="38558"/>
                  </a:moveTo>
                  <a:cubicBezTo>
                    <a:pt x="10287" y="35129"/>
                    <a:pt x="4572" y="25890"/>
                    <a:pt x="0" y="15603"/>
                  </a:cubicBezTo>
                  <a:cubicBezTo>
                    <a:pt x="7334" y="7411"/>
                    <a:pt x="13335" y="-10496"/>
                    <a:pt x="26479" y="8268"/>
                  </a:cubicBezTo>
                  <a:cubicBezTo>
                    <a:pt x="32766" y="17127"/>
                    <a:pt x="49339" y="32367"/>
                    <a:pt x="22098" y="38558"/>
                  </a:cubicBezTo>
                  <a:close/>
                </a:path>
              </a:pathLst>
            </a:custGeom>
            <a:solidFill>
              <a:srgbClr val="443C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2">
              <a:extLst>
                <a:ext uri="{FF2B5EF4-FFF2-40B4-BE49-F238E27FC236}">
                  <a16:creationId xmlns:a16="http://schemas.microsoft.com/office/drawing/2014/main" id="{724847B3-B06C-448A-A0CC-E54C1F96F4A9}"/>
                </a:ext>
              </a:extLst>
            </p:cNvPr>
            <p:cNvSpPr/>
            <p:nvPr/>
          </p:nvSpPr>
          <p:spPr>
            <a:xfrm>
              <a:off x="3531552" y="941672"/>
              <a:ext cx="42576" cy="36099"/>
            </a:xfrm>
            <a:custGeom>
              <a:avLst/>
              <a:gdLst>
                <a:gd name="connsiteX0" fmla="*/ 32385 w 42576"/>
                <a:gd name="connsiteY0" fmla="*/ 0 h 36099"/>
                <a:gd name="connsiteX1" fmla="*/ 42577 w 42576"/>
                <a:gd name="connsiteY1" fmla="*/ 8477 h 36099"/>
                <a:gd name="connsiteX2" fmla="*/ 0 w 42576"/>
                <a:gd name="connsiteY2" fmla="*/ 36100 h 36099"/>
                <a:gd name="connsiteX3" fmla="*/ 32385 w 42576"/>
                <a:gd name="connsiteY3" fmla="*/ 0 h 3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76" h="36099">
                  <a:moveTo>
                    <a:pt x="32385" y="0"/>
                  </a:moveTo>
                  <a:cubicBezTo>
                    <a:pt x="35814" y="2857"/>
                    <a:pt x="39148" y="5620"/>
                    <a:pt x="42577" y="8477"/>
                  </a:cubicBezTo>
                  <a:cubicBezTo>
                    <a:pt x="31909" y="15430"/>
                    <a:pt x="21146" y="22384"/>
                    <a:pt x="0" y="36100"/>
                  </a:cubicBezTo>
                  <a:cubicBezTo>
                    <a:pt x="10954" y="12002"/>
                    <a:pt x="20098" y="4572"/>
                    <a:pt x="32385" y="0"/>
                  </a:cubicBezTo>
                  <a:close/>
                </a:path>
              </a:pathLst>
            </a:custGeom>
            <a:solidFill>
              <a:srgbClr val="553D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2">
              <a:extLst>
                <a:ext uri="{FF2B5EF4-FFF2-40B4-BE49-F238E27FC236}">
                  <a16:creationId xmlns:a16="http://schemas.microsoft.com/office/drawing/2014/main" id="{D944494C-91E9-4AC4-81BF-1C594B8C7E1B}"/>
                </a:ext>
              </a:extLst>
            </p:cNvPr>
            <p:cNvSpPr/>
            <p:nvPr/>
          </p:nvSpPr>
          <p:spPr>
            <a:xfrm>
              <a:off x="3582511" y="939418"/>
              <a:ext cx="27812" cy="17668"/>
            </a:xfrm>
            <a:custGeom>
              <a:avLst/>
              <a:gdLst>
                <a:gd name="connsiteX0" fmla="*/ 0 w 27812"/>
                <a:gd name="connsiteY0" fmla="*/ 11017 h 17668"/>
                <a:gd name="connsiteX1" fmla="*/ 27813 w 27812"/>
                <a:gd name="connsiteY1" fmla="*/ 63 h 17668"/>
                <a:gd name="connsiteX2" fmla="*/ 0 w 27812"/>
                <a:gd name="connsiteY2" fmla="*/ 11017 h 1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12" h="17668">
                  <a:moveTo>
                    <a:pt x="0" y="11017"/>
                  </a:moveTo>
                  <a:cubicBezTo>
                    <a:pt x="8001" y="4064"/>
                    <a:pt x="16859" y="-603"/>
                    <a:pt x="27813" y="63"/>
                  </a:cubicBezTo>
                  <a:cubicBezTo>
                    <a:pt x="24098" y="17780"/>
                    <a:pt x="15621" y="23400"/>
                    <a:pt x="0" y="11017"/>
                  </a:cubicBezTo>
                  <a:close/>
                </a:path>
              </a:pathLst>
            </a:custGeom>
            <a:solidFill>
              <a:srgbClr val="F5C0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2">
              <a:extLst>
                <a:ext uri="{FF2B5EF4-FFF2-40B4-BE49-F238E27FC236}">
                  <a16:creationId xmlns:a16="http://schemas.microsoft.com/office/drawing/2014/main" id="{19F6C148-0141-4EF8-95CC-CFFD73967255}"/>
                </a:ext>
              </a:extLst>
            </p:cNvPr>
            <p:cNvSpPr/>
            <p:nvPr/>
          </p:nvSpPr>
          <p:spPr>
            <a:xfrm>
              <a:off x="3652067" y="3962445"/>
              <a:ext cx="513172" cy="468280"/>
            </a:xfrm>
            <a:custGeom>
              <a:avLst/>
              <a:gdLst>
                <a:gd name="connsiteX0" fmla="*/ 480742 w 513172"/>
                <a:gd name="connsiteY0" fmla="*/ 192761 h 468280"/>
                <a:gd name="connsiteX1" fmla="*/ 421878 w 513172"/>
                <a:gd name="connsiteY1" fmla="*/ 145231 h 468280"/>
                <a:gd name="connsiteX2" fmla="*/ 362632 w 513172"/>
                <a:gd name="connsiteY2" fmla="*/ 107893 h 468280"/>
                <a:gd name="connsiteX3" fmla="*/ 360346 w 513172"/>
                <a:gd name="connsiteY3" fmla="*/ 78746 h 468280"/>
                <a:gd name="connsiteX4" fmla="*/ 389493 w 513172"/>
                <a:gd name="connsiteY4" fmla="*/ 86938 h 468280"/>
                <a:gd name="connsiteX5" fmla="*/ 423211 w 513172"/>
                <a:gd name="connsiteY5" fmla="*/ 143802 h 468280"/>
                <a:gd name="connsiteX6" fmla="*/ 423211 w 513172"/>
                <a:gd name="connsiteY6" fmla="*/ 143802 h 468280"/>
                <a:gd name="connsiteX7" fmla="*/ 452548 w 513172"/>
                <a:gd name="connsiteY7" fmla="*/ 70936 h 468280"/>
                <a:gd name="connsiteX8" fmla="*/ 438832 w 513172"/>
                <a:gd name="connsiteY8" fmla="*/ 40741 h 468280"/>
                <a:gd name="connsiteX9" fmla="*/ 378730 w 513172"/>
                <a:gd name="connsiteY9" fmla="*/ 1784 h 468280"/>
                <a:gd name="connsiteX10" fmla="*/ 231282 w 513172"/>
                <a:gd name="connsiteY10" fmla="*/ 70 h 468280"/>
                <a:gd name="connsiteX11" fmla="*/ 185753 w 513172"/>
                <a:gd name="connsiteY11" fmla="*/ 25406 h 468280"/>
                <a:gd name="connsiteX12" fmla="*/ 10493 w 513172"/>
                <a:gd name="connsiteY12" fmla="*/ 330111 h 468280"/>
                <a:gd name="connsiteX13" fmla="*/ 5445 w 513172"/>
                <a:gd name="connsiteY13" fmla="*/ 378212 h 468280"/>
                <a:gd name="connsiteX14" fmla="*/ 49355 w 513172"/>
                <a:gd name="connsiteY14" fmla="*/ 416598 h 468280"/>
                <a:gd name="connsiteX15" fmla="*/ 280527 w 513172"/>
                <a:gd name="connsiteY15" fmla="*/ 421265 h 468280"/>
                <a:gd name="connsiteX16" fmla="*/ 400447 w 513172"/>
                <a:gd name="connsiteY16" fmla="*/ 314109 h 468280"/>
                <a:gd name="connsiteX17" fmla="*/ 434356 w 513172"/>
                <a:gd name="connsiteY17" fmla="*/ 302108 h 468280"/>
                <a:gd name="connsiteX18" fmla="*/ 479885 w 513172"/>
                <a:gd name="connsiteY18" fmla="*/ 285248 h 468280"/>
                <a:gd name="connsiteX19" fmla="*/ 510556 w 513172"/>
                <a:gd name="connsiteY19" fmla="*/ 232004 h 468280"/>
                <a:gd name="connsiteX20" fmla="*/ 480742 w 513172"/>
                <a:gd name="connsiteY20" fmla="*/ 192761 h 4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3172" h="468280">
                  <a:moveTo>
                    <a:pt x="480742" y="192761"/>
                  </a:moveTo>
                  <a:cubicBezTo>
                    <a:pt x="460359" y="177902"/>
                    <a:pt x="435880" y="168091"/>
                    <a:pt x="421878" y="145231"/>
                  </a:cubicBezTo>
                  <a:cubicBezTo>
                    <a:pt x="397780" y="139611"/>
                    <a:pt x="381682" y="121514"/>
                    <a:pt x="362632" y="107893"/>
                  </a:cubicBezTo>
                  <a:cubicBezTo>
                    <a:pt x="350631" y="99320"/>
                    <a:pt x="344916" y="90653"/>
                    <a:pt x="360346" y="78746"/>
                  </a:cubicBezTo>
                  <a:cubicBezTo>
                    <a:pt x="375110" y="67316"/>
                    <a:pt x="382254" y="73984"/>
                    <a:pt x="389493" y="86938"/>
                  </a:cubicBezTo>
                  <a:cubicBezTo>
                    <a:pt x="400256" y="106178"/>
                    <a:pt x="411877" y="124847"/>
                    <a:pt x="423211" y="143802"/>
                  </a:cubicBezTo>
                  <a:cubicBezTo>
                    <a:pt x="423211" y="143802"/>
                    <a:pt x="423211" y="143802"/>
                    <a:pt x="423211" y="143802"/>
                  </a:cubicBezTo>
                  <a:cubicBezTo>
                    <a:pt x="478742" y="126276"/>
                    <a:pt x="478742" y="126276"/>
                    <a:pt x="452548" y="70936"/>
                  </a:cubicBezTo>
                  <a:cubicBezTo>
                    <a:pt x="447786" y="60935"/>
                    <a:pt x="441404" y="51219"/>
                    <a:pt x="438832" y="40741"/>
                  </a:cubicBezTo>
                  <a:cubicBezTo>
                    <a:pt x="430927" y="8166"/>
                    <a:pt x="409781" y="737"/>
                    <a:pt x="378730" y="1784"/>
                  </a:cubicBezTo>
                  <a:cubicBezTo>
                    <a:pt x="329676" y="3404"/>
                    <a:pt x="280431" y="1975"/>
                    <a:pt x="231282" y="70"/>
                  </a:cubicBezTo>
                  <a:cubicBezTo>
                    <a:pt x="209565" y="-787"/>
                    <a:pt x="196612" y="6166"/>
                    <a:pt x="185753" y="25406"/>
                  </a:cubicBezTo>
                  <a:cubicBezTo>
                    <a:pt x="128127" y="127419"/>
                    <a:pt x="69357" y="228765"/>
                    <a:pt x="10493" y="330111"/>
                  </a:cubicBezTo>
                  <a:cubicBezTo>
                    <a:pt x="1254" y="345923"/>
                    <a:pt x="-5033" y="360877"/>
                    <a:pt x="5445" y="378212"/>
                  </a:cubicBezTo>
                  <a:cubicBezTo>
                    <a:pt x="27162" y="401168"/>
                    <a:pt x="33829" y="403168"/>
                    <a:pt x="49355" y="416598"/>
                  </a:cubicBezTo>
                  <a:cubicBezTo>
                    <a:pt x="140033" y="484321"/>
                    <a:pt x="185467" y="485083"/>
                    <a:pt x="280527" y="421265"/>
                  </a:cubicBezTo>
                  <a:cubicBezTo>
                    <a:pt x="325485" y="391071"/>
                    <a:pt x="364918" y="354686"/>
                    <a:pt x="400447" y="314109"/>
                  </a:cubicBezTo>
                  <a:cubicBezTo>
                    <a:pt x="410257" y="302870"/>
                    <a:pt x="417687" y="289535"/>
                    <a:pt x="434356" y="302108"/>
                  </a:cubicBezTo>
                  <a:cubicBezTo>
                    <a:pt x="459025" y="320681"/>
                    <a:pt x="469598" y="306108"/>
                    <a:pt x="479885" y="285248"/>
                  </a:cubicBezTo>
                  <a:cubicBezTo>
                    <a:pt x="488934" y="266960"/>
                    <a:pt x="500269" y="249720"/>
                    <a:pt x="510556" y="232004"/>
                  </a:cubicBezTo>
                  <a:cubicBezTo>
                    <a:pt x="520176" y="203905"/>
                    <a:pt x="501697" y="197333"/>
                    <a:pt x="480742" y="192761"/>
                  </a:cubicBezTo>
                  <a:close/>
                </a:path>
              </a:pathLst>
            </a:custGeom>
            <a:solidFill>
              <a:srgbClr val="FA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2">
              <a:extLst>
                <a:ext uri="{FF2B5EF4-FFF2-40B4-BE49-F238E27FC236}">
                  <a16:creationId xmlns:a16="http://schemas.microsoft.com/office/drawing/2014/main" id="{D6D2047D-FB2A-4109-B92D-FC0BD151CDB1}"/>
                </a:ext>
              </a:extLst>
            </p:cNvPr>
            <p:cNvSpPr/>
            <p:nvPr/>
          </p:nvSpPr>
          <p:spPr>
            <a:xfrm>
              <a:off x="4149383" y="3535605"/>
              <a:ext cx="422910" cy="249936"/>
            </a:xfrm>
            <a:custGeom>
              <a:avLst/>
              <a:gdLst>
                <a:gd name="connsiteX0" fmla="*/ 411766 w 422910"/>
                <a:gd name="connsiteY0" fmla="*/ 35338 h 249936"/>
                <a:gd name="connsiteX1" fmla="*/ 410909 w 422910"/>
                <a:gd name="connsiteY1" fmla="*/ 34671 h 249936"/>
                <a:gd name="connsiteX2" fmla="*/ 327755 w 422910"/>
                <a:gd name="connsiteY2" fmla="*/ 8763 h 249936"/>
                <a:gd name="connsiteX3" fmla="*/ 327755 w 422910"/>
                <a:gd name="connsiteY3" fmla="*/ 8763 h 249936"/>
                <a:gd name="connsiteX4" fmla="*/ 298514 w 422910"/>
                <a:gd name="connsiteY4" fmla="*/ 0 h 249936"/>
                <a:gd name="connsiteX5" fmla="*/ 220218 w 422910"/>
                <a:gd name="connsiteY5" fmla="*/ 67056 h 249936"/>
                <a:gd name="connsiteX6" fmla="*/ 0 w 422910"/>
                <a:gd name="connsiteY6" fmla="*/ 249936 h 249936"/>
                <a:gd name="connsiteX7" fmla="*/ 333947 w 422910"/>
                <a:gd name="connsiteY7" fmla="*/ 116205 h 249936"/>
                <a:gd name="connsiteX8" fmla="*/ 328899 w 422910"/>
                <a:gd name="connsiteY8" fmla="*/ 88392 h 249936"/>
                <a:gd name="connsiteX9" fmla="*/ 363760 w 422910"/>
                <a:gd name="connsiteY9" fmla="*/ 105537 h 249936"/>
                <a:gd name="connsiteX10" fmla="*/ 422910 w 422910"/>
                <a:gd name="connsiteY10" fmla="*/ 81534 h 249936"/>
                <a:gd name="connsiteX11" fmla="*/ 411766 w 422910"/>
                <a:gd name="connsiteY11" fmla="*/ 35338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10" h="249936">
                  <a:moveTo>
                    <a:pt x="411766" y="35338"/>
                  </a:moveTo>
                  <a:cubicBezTo>
                    <a:pt x="411385" y="34957"/>
                    <a:pt x="411099" y="34766"/>
                    <a:pt x="410909" y="34671"/>
                  </a:cubicBezTo>
                  <a:cubicBezTo>
                    <a:pt x="386810" y="14669"/>
                    <a:pt x="356616" y="13907"/>
                    <a:pt x="327755" y="8763"/>
                  </a:cubicBezTo>
                  <a:cubicBezTo>
                    <a:pt x="327755" y="8763"/>
                    <a:pt x="327755" y="8763"/>
                    <a:pt x="327755" y="8763"/>
                  </a:cubicBezTo>
                  <a:cubicBezTo>
                    <a:pt x="318040" y="5810"/>
                    <a:pt x="308325" y="2858"/>
                    <a:pt x="298514" y="0"/>
                  </a:cubicBezTo>
                  <a:cubicBezTo>
                    <a:pt x="277083" y="27813"/>
                    <a:pt x="246126" y="44387"/>
                    <a:pt x="220218" y="67056"/>
                  </a:cubicBezTo>
                  <a:cubicBezTo>
                    <a:pt x="148304" y="129826"/>
                    <a:pt x="65342" y="179261"/>
                    <a:pt x="0" y="249936"/>
                  </a:cubicBezTo>
                  <a:cubicBezTo>
                    <a:pt x="59150" y="226314"/>
                    <a:pt x="312706" y="124587"/>
                    <a:pt x="333947" y="116205"/>
                  </a:cubicBezTo>
                  <a:cubicBezTo>
                    <a:pt x="330613" y="106585"/>
                    <a:pt x="303276" y="102203"/>
                    <a:pt x="328899" y="88392"/>
                  </a:cubicBezTo>
                  <a:cubicBezTo>
                    <a:pt x="345948" y="79153"/>
                    <a:pt x="361950" y="79820"/>
                    <a:pt x="363760" y="105537"/>
                  </a:cubicBezTo>
                  <a:cubicBezTo>
                    <a:pt x="377666" y="99346"/>
                    <a:pt x="399098" y="93440"/>
                    <a:pt x="422910" y="81534"/>
                  </a:cubicBezTo>
                  <a:cubicBezTo>
                    <a:pt x="418910" y="65246"/>
                    <a:pt x="422243" y="49816"/>
                    <a:pt x="411766" y="35338"/>
                  </a:cubicBezTo>
                  <a:close/>
                </a:path>
              </a:pathLst>
            </a:custGeom>
            <a:solidFill>
              <a:srgbClr val="FBBC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2">
              <a:extLst>
                <a:ext uri="{FF2B5EF4-FFF2-40B4-BE49-F238E27FC236}">
                  <a16:creationId xmlns:a16="http://schemas.microsoft.com/office/drawing/2014/main" id="{8408E26D-1A79-404C-86CC-C471ABA7D357}"/>
                </a:ext>
              </a:extLst>
            </p:cNvPr>
            <p:cNvSpPr/>
            <p:nvPr/>
          </p:nvSpPr>
          <p:spPr>
            <a:xfrm>
              <a:off x="2044811" y="1540956"/>
              <a:ext cx="2402839" cy="4090987"/>
            </a:xfrm>
            <a:custGeom>
              <a:avLst/>
              <a:gdLst>
                <a:gd name="connsiteX0" fmla="*/ 2402189 w 2402839"/>
                <a:gd name="connsiteY0" fmla="*/ 2010442 h 4090987"/>
                <a:gd name="connsiteX1" fmla="*/ 1525603 w 2402839"/>
                <a:gd name="connsiteY1" fmla="*/ 1429226 h 4090987"/>
                <a:gd name="connsiteX2" fmla="*/ 1504553 w 2402839"/>
                <a:gd name="connsiteY2" fmla="*/ 1422464 h 4090987"/>
                <a:gd name="connsiteX3" fmla="*/ 1503886 w 2402839"/>
                <a:gd name="connsiteY3" fmla="*/ 1426464 h 4090987"/>
                <a:gd name="connsiteX4" fmla="*/ 1244806 w 2402839"/>
                <a:gd name="connsiteY4" fmla="*/ 1187196 h 4090987"/>
                <a:gd name="connsiteX5" fmla="*/ 1203468 w 2402839"/>
                <a:gd name="connsiteY5" fmla="*/ 1129856 h 4090987"/>
                <a:gd name="connsiteX6" fmla="*/ 1130221 w 2402839"/>
                <a:gd name="connsiteY6" fmla="*/ 1063181 h 4090987"/>
                <a:gd name="connsiteX7" fmla="*/ 1083072 w 2402839"/>
                <a:gd name="connsiteY7" fmla="*/ 1051751 h 4090987"/>
                <a:gd name="connsiteX8" fmla="*/ 1040590 w 2402839"/>
                <a:gd name="connsiteY8" fmla="*/ 1019366 h 4090987"/>
                <a:gd name="connsiteX9" fmla="*/ 1041924 w 2402839"/>
                <a:gd name="connsiteY9" fmla="*/ 963930 h 4090987"/>
                <a:gd name="connsiteX10" fmla="*/ 1002109 w 2402839"/>
                <a:gd name="connsiteY10" fmla="*/ 773144 h 4090987"/>
                <a:gd name="connsiteX11" fmla="*/ 771128 w 2402839"/>
                <a:gd name="connsiteY11" fmla="*/ 51530 h 4090987"/>
                <a:gd name="connsiteX12" fmla="*/ 732076 w 2402839"/>
                <a:gd name="connsiteY12" fmla="*/ 0 h 4090987"/>
                <a:gd name="connsiteX13" fmla="*/ 436324 w 2402839"/>
                <a:gd name="connsiteY13" fmla="*/ 273653 h 4090987"/>
                <a:gd name="connsiteX14" fmla="*/ 165148 w 2402839"/>
                <a:gd name="connsiteY14" fmla="*/ 634460 h 4090987"/>
                <a:gd name="connsiteX15" fmla="*/ 12462 w 2402839"/>
                <a:gd name="connsiteY15" fmla="*/ 1366647 h 4090987"/>
                <a:gd name="connsiteX16" fmla="*/ 436324 w 2402839"/>
                <a:gd name="connsiteY16" fmla="*/ 4090987 h 4090987"/>
                <a:gd name="connsiteX17" fmla="*/ 964867 w 2402839"/>
                <a:gd name="connsiteY17" fmla="*/ 3592640 h 4090987"/>
                <a:gd name="connsiteX18" fmla="*/ 972582 w 2402839"/>
                <a:gd name="connsiteY18" fmla="*/ 3577400 h 4090987"/>
                <a:gd name="connsiteX19" fmla="*/ 810181 w 2402839"/>
                <a:gd name="connsiteY19" fmla="*/ 2474786 h 4090987"/>
                <a:gd name="connsiteX20" fmla="*/ 805894 w 2402839"/>
                <a:gd name="connsiteY20" fmla="*/ 2419541 h 4090987"/>
                <a:gd name="connsiteX21" fmla="*/ 877427 w 2402839"/>
                <a:gd name="connsiteY21" fmla="*/ 2294573 h 4090987"/>
                <a:gd name="connsiteX22" fmla="*/ 877427 w 2402839"/>
                <a:gd name="connsiteY22" fmla="*/ 2294573 h 4090987"/>
                <a:gd name="connsiteX23" fmla="*/ 1304433 w 2402839"/>
                <a:gd name="connsiteY23" fmla="*/ 2614994 h 4090987"/>
                <a:gd name="connsiteX24" fmla="*/ 1521127 w 2402839"/>
                <a:gd name="connsiteY24" fmla="*/ 2791301 h 4090987"/>
                <a:gd name="connsiteX25" fmla="*/ 1612852 w 2402839"/>
                <a:gd name="connsiteY25" fmla="*/ 2821591 h 4090987"/>
                <a:gd name="connsiteX26" fmla="*/ 1624473 w 2402839"/>
                <a:gd name="connsiteY26" fmla="*/ 2763965 h 4090987"/>
                <a:gd name="connsiteX27" fmla="*/ 1796971 w 2402839"/>
                <a:gd name="connsiteY27" fmla="*/ 2480691 h 4090987"/>
                <a:gd name="connsiteX28" fmla="*/ 1839928 w 2402839"/>
                <a:gd name="connsiteY28" fmla="*/ 2446592 h 4090987"/>
                <a:gd name="connsiteX29" fmla="*/ 1896698 w 2402839"/>
                <a:gd name="connsiteY29" fmla="*/ 2441067 h 4090987"/>
                <a:gd name="connsiteX30" fmla="*/ 1862693 w 2402839"/>
                <a:gd name="connsiteY30" fmla="*/ 2382869 h 4090987"/>
                <a:gd name="connsiteX31" fmla="*/ 1550654 w 2402839"/>
                <a:gd name="connsiteY31" fmla="*/ 2100358 h 4090987"/>
                <a:gd name="connsiteX32" fmla="*/ 1482360 w 2402839"/>
                <a:gd name="connsiteY32" fmla="*/ 2031778 h 4090987"/>
                <a:gd name="connsiteX33" fmla="*/ 1470358 w 2402839"/>
                <a:gd name="connsiteY33" fmla="*/ 2013680 h 4090987"/>
                <a:gd name="connsiteX34" fmla="*/ 1573800 w 2402839"/>
                <a:gd name="connsiteY34" fmla="*/ 2065496 h 4090987"/>
                <a:gd name="connsiteX35" fmla="*/ 2000806 w 2402839"/>
                <a:gd name="connsiteY35" fmla="*/ 2296573 h 4090987"/>
                <a:gd name="connsiteX36" fmla="*/ 2103390 w 2402839"/>
                <a:gd name="connsiteY36" fmla="*/ 2259902 h 4090987"/>
                <a:gd name="connsiteX37" fmla="*/ 2375615 w 2402839"/>
                <a:gd name="connsiteY37" fmla="*/ 2050923 h 4090987"/>
                <a:gd name="connsiteX38" fmla="*/ 2402189 w 2402839"/>
                <a:gd name="connsiteY38" fmla="*/ 2010442 h 409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02839" h="4090987">
                  <a:moveTo>
                    <a:pt x="2402189" y="2010442"/>
                  </a:moveTo>
                  <a:cubicBezTo>
                    <a:pt x="2109962" y="1816703"/>
                    <a:pt x="1817735" y="1623060"/>
                    <a:pt x="1525603" y="1429226"/>
                  </a:cubicBezTo>
                  <a:cubicBezTo>
                    <a:pt x="1519126" y="1424940"/>
                    <a:pt x="1513411" y="1418844"/>
                    <a:pt x="1504553" y="1422464"/>
                  </a:cubicBezTo>
                  <a:cubicBezTo>
                    <a:pt x="1504172" y="1423797"/>
                    <a:pt x="1504172" y="1425131"/>
                    <a:pt x="1503886" y="1426464"/>
                  </a:cubicBezTo>
                  <a:cubicBezTo>
                    <a:pt x="1442641" y="1367504"/>
                    <a:pt x="1345486" y="1275683"/>
                    <a:pt x="1244806" y="1187196"/>
                  </a:cubicBezTo>
                  <a:cubicBezTo>
                    <a:pt x="1231567" y="1167765"/>
                    <a:pt x="1217851" y="1148620"/>
                    <a:pt x="1203468" y="1129856"/>
                  </a:cubicBezTo>
                  <a:cubicBezTo>
                    <a:pt x="1182989" y="1103281"/>
                    <a:pt x="1160605" y="1078802"/>
                    <a:pt x="1130221" y="1063181"/>
                  </a:cubicBezTo>
                  <a:cubicBezTo>
                    <a:pt x="1114123" y="1054894"/>
                    <a:pt x="1098121" y="1051274"/>
                    <a:pt x="1083072" y="1051751"/>
                  </a:cubicBezTo>
                  <a:cubicBezTo>
                    <a:pt x="1068499" y="1040321"/>
                    <a:pt x="1054306" y="1029557"/>
                    <a:pt x="1040590" y="1019366"/>
                  </a:cubicBezTo>
                  <a:cubicBezTo>
                    <a:pt x="1050020" y="1002411"/>
                    <a:pt x="1045448" y="982599"/>
                    <a:pt x="1041924" y="963930"/>
                  </a:cubicBezTo>
                  <a:cubicBezTo>
                    <a:pt x="1029922" y="900113"/>
                    <a:pt x="1015349" y="836771"/>
                    <a:pt x="1002109" y="773144"/>
                  </a:cubicBezTo>
                  <a:cubicBezTo>
                    <a:pt x="952770" y="536543"/>
                    <a:pt x="878761" y="269081"/>
                    <a:pt x="771128" y="51530"/>
                  </a:cubicBezTo>
                  <a:cubicBezTo>
                    <a:pt x="761603" y="32195"/>
                    <a:pt x="755698" y="9144"/>
                    <a:pt x="732076" y="0"/>
                  </a:cubicBezTo>
                  <a:cubicBezTo>
                    <a:pt x="670449" y="57626"/>
                    <a:pt x="450802" y="259175"/>
                    <a:pt x="436324" y="273653"/>
                  </a:cubicBezTo>
                  <a:cubicBezTo>
                    <a:pt x="342122" y="367855"/>
                    <a:pt x="239824" y="524256"/>
                    <a:pt x="165148" y="634460"/>
                  </a:cubicBezTo>
                  <a:cubicBezTo>
                    <a:pt x="21130" y="846677"/>
                    <a:pt x="-25067" y="1116235"/>
                    <a:pt x="12462" y="1366647"/>
                  </a:cubicBezTo>
                  <a:cubicBezTo>
                    <a:pt x="44942" y="1583912"/>
                    <a:pt x="335931" y="3497390"/>
                    <a:pt x="436324" y="4090987"/>
                  </a:cubicBezTo>
                  <a:cubicBezTo>
                    <a:pt x="480235" y="4049554"/>
                    <a:pt x="835898" y="3716560"/>
                    <a:pt x="964867" y="3592640"/>
                  </a:cubicBezTo>
                  <a:cubicBezTo>
                    <a:pt x="964867" y="3592640"/>
                    <a:pt x="973915" y="3588544"/>
                    <a:pt x="972582" y="3577400"/>
                  </a:cubicBezTo>
                  <a:cubicBezTo>
                    <a:pt x="950293" y="3389567"/>
                    <a:pt x="822658" y="2542032"/>
                    <a:pt x="810181" y="2474786"/>
                  </a:cubicBezTo>
                  <a:cubicBezTo>
                    <a:pt x="808752" y="2465261"/>
                    <a:pt x="801132" y="2425827"/>
                    <a:pt x="805894" y="2419541"/>
                  </a:cubicBezTo>
                  <a:cubicBezTo>
                    <a:pt x="821515" y="2390108"/>
                    <a:pt x="858187" y="2326196"/>
                    <a:pt x="877427" y="2294573"/>
                  </a:cubicBezTo>
                  <a:cubicBezTo>
                    <a:pt x="877427" y="2294573"/>
                    <a:pt x="877427" y="2294573"/>
                    <a:pt x="877427" y="2294573"/>
                  </a:cubicBezTo>
                  <a:cubicBezTo>
                    <a:pt x="1019731" y="2401348"/>
                    <a:pt x="1162129" y="2508123"/>
                    <a:pt x="1304433" y="2614994"/>
                  </a:cubicBezTo>
                  <a:cubicBezTo>
                    <a:pt x="1343867" y="2644426"/>
                    <a:pt x="1505220" y="2779776"/>
                    <a:pt x="1521127" y="2791301"/>
                  </a:cubicBezTo>
                  <a:cubicBezTo>
                    <a:pt x="1576943" y="2831783"/>
                    <a:pt x="1565608" y="2855024"/>
                    <a:pt x="1612852" y="2821591"/>
                  </a:cubicBezTo>
                  <a:cubicBezTo>
                    <a:pt x="1601899" y="2799683"/>
                    <a:pt x="1615043" y="2780824"/>
                    <a:pt x="1624473" y="2763965"/>
                  </a:cubicBezTo>
                  <a:cubicBezTo>
                    <a:pt x="1678670" y="2667572"/>
                    <a:pt x="1741154" y="2576227"/>
                    <a:pt x="1796971" y="2480691"/>
                  </a:cubicBezTo>
                  <a:cubicBezTo>
                    <a:pt x="1807258" y="2463070"/>
                    <a:pt x="1819069" y="2450497"/>
                    <a:pt x="1839928" y="2446592"/>
                  </a:cubicBezTo>
                  <a:cubicBezTo>
                    <a:pt x="1862884" y="2442305"/>
                    <a:pt x="1878791" y="2441353"/>
                    <a:pt x="1896698" y="2441067"/>
                  </a:cubicBezTo>
                  <a:cubicBezTo>
                    <a:pt x="1896698" y="2441067"/>
                    <a:pt x="1904222" y="2427542"/>
                    <a:pt x="1862693" y="2382869"/>
                  </a:cubicBezTo>
                  <a:cubicBezTo>
                    <a:pt x="1750584" y="2294096"/>
                    <a:pt x="1658382" y="2189607"/>
                    <a:pt x="1550654" y="2100358"/>
                  </a:cubicBezTo>
                  <a:cubicBezTo>
                    <a:pt x="1527318" y="2081975"/>
                    <a:pt x="1505982" y="2066163"/>
                    <a:pt x="1482360" y="2031778"/>
                  </a:cubicBezTo>
                  <a:cubicBezTo>
                    <a:pt x="1480074" y="2028444"/>
                    <a:pt x="1477597" y="2024825"/>
                    <a:pt x="1470358" y="2013680"/>
                  </a:cubicBezTo>
                  <a:cubicBezTo>
                    <a:pt x="1512554" y="2027873"/>
                    <a:pt x="1537605" y="2045018"/>
                    <a:pt x="1573800" y="2065496"/>
                  </a:cubicBezTo>
                  <a:cubicBezTo>
                    <a:pt x="1696482" y="2131981"/>
                    <a:pt x="1995662" y="2293620"/>
                    <a:pt x="2000806" y="2296573"/>
                  </a:cubicBezTo>
                  <a:cubicBezTo>
                    <a:pt x="2000615" y="2296763"/>
                    <a:pt x="2103390" y="2259902"/>
                    <a:pt x="2103390" y="2259902"/>
                  </a:cubicBezTo>
                  <a:cubicBezTo>
                    <a:pt x="2112820" y="2250282"/>
                    <a:pt x="2302462" y="2111502"/>
                    <a:pt x="2375615" y="2050923"/>
                  </a:cubicBezTo>
                  <a:cubicBezTo>
                    <a:pt x="2388664" y="2040541"/>
                    <a:pt x="2406476" y="2032444"/>
                    <a:pt x="2402189" y="201044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1">
              <a:extLst>
                <a:ext uri="{FF2B5EF4-FFF2-40B4-BE49-F238E27FC236}">
                  <a16:creationId xmlns:a16="http://schemas.microsoft.com/office/drawing/2014/main" id="{FED23614-D4D2-40F6-861F-B12BCD7221B7}"/>
                </a:ext>
              </a:extLst>
            </p:cNvPr>
            <p:cNvGrpSpPr/>
            <p:nvPr/>
          </p:nvGrpSpPr>
          <p:grpSpPr>
            <a:xfrm rot="795308">
              <a:off x="2528899" y="1572910"/>
              <a:ext cx="729010" cy="1435288"/>
              <a:chOff x="6089792" y="1531735"/>
              <a:chExt cx="729010" cy="1435288"/>
            </a:xfrm>
          </p:grpSpPr>
          <p:sp>
            <p:nvSpPr>
              <p:cNvPr id="72" name="Graphic 2">
                <a:extLst>
                  <a:ext uri="{FF2B5EF4-FFF2-40B4-BE49-F238E27FC236}">
                    <a16:creationId xmlns:a16="http://schemas.microsoft.com/office/drawing/2014/main" id="{2AA8C458-F577-47B3-8C91-E9E4C2F8694C}"/>
                  </a:ext>
                </a:extLst>
              </p:cNvPr>
              <p:cNvSpPr/>
              <p:nvPr/>
            </p:nvSpPr>
            <p:spPr>
              <a:xfrm>
                <a:off x="6559164" y="2211990"/>
                <a:ext cx="259638" cy="585406"/>
              </a:xfrm>
              <a:custGeom>
                <a:avLst/>
                <a:gdLst>
                  <a:gd name="connsiteX0" fmla="*/ 22706 w 259638"/>
                  <a:gd name="connsiteY0" fmla="*/ 0 h 585406"/>
                  <a:gd name="connsiteX1" fmla="*/ 132 w 259638"/>
                  <a:gd name="connsiteY1" fmla="*/ 28480 h 585406"/>
                  <a:gd name="connsiteX2" fmla="*/ 70902 w 259638"/>
                  <a:gd name="connsiteY2" fmla="*/ 125825 h 585406"/>
                  <a:gd name="connsiteX3" fmla="*/ 217778 w 259638"/>
                  <a:gd name="connsiteY3" fmla="*/ 401574 h 585406"/>
                  <a:gd name="connsiteX4" fmla="*/ 232447 w 259638"/>
                  <a:gd name="connsiteY4" fmla="*/ 492442 h 585406"/>
                  <a:gd name="connsiteX5" fmla="*/ 201871 w 259638"/>
                  <a:gd name="connsiteY5" fmla="*/ 562928 h 585406"/>
                  <a:gd name="connsiteX6" fmla="*/ 223398 w 259638"/>
                  <a:gd name="connsiteY6" fmla="*/ 585407 h 585406"/>
                  <a:gd name="connsiteX7" fmla="*/ 243495 w 259638"/>
                  <a:gd name="connsiteY7" fmla="*/ 388906 h 585406"/>
                  <a:gd name="connsiteX8" fmla="*/ 48995 w 259638"/>
                  <a:gd name="connsiteY8" fmla="*/ 38291 h 585406"/>
                  <a:gd name="connsiteX9" fmla="*/ 22706 w 259638"/>
                  <a:gd name="connsiteY9" fmla="*/ 0 h 585406"/>
                  <a:gd name="connsiteX10" fmla="*/ 22706 w 259638"/>
                  <a:gd name="connsiteY10" fmla="*/ 0 h 58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638" h="585406">
                    <a:moveTo>
                      <a:pt x="22706" y="0"/>
                    </a:moveTo>
                    <a:cubicBezTo>
                      <a:pt x="-154" y="1238"/>
                      <a:pt x="-440" y="11811"/>
                      <a:pt x="132" y="28480"/>
                    </a:cubicBezTo>
                    <a:cubicBezTo>
                      <a:pt x="30135" y="63437"/>
                      <a:pt x="50519" y="93726"/>
                      <a:pt x="70902" y="125825"/>
                    </a:cubicBezTo>
                    <a:cubicBezTo>
                      <a:pt x="126052" y="214027"/>
                      <a:pt x="193775" y="333375"/>
                      <a:pt x="217778" y="401574"/>
                    </a:cubicBezTo>
                    <a:cubicBezTo>
                      <a:pt x="224350" y="422815"/>
                      <a:pt x="232827" y="474821"/>
                      <a:pt x="232447" y="492442"/>
                    </a:cubicBezTo>
                    <a:cubicBezTo>
                      <a:pt x="229303" y="516065"/>
                      <a:pt x="220731" y="544925"/>
                      <a:pt x="201871" y="562928"/>
                    </a:cubicBezTo>
                    <a:cubicBezTo>
                      <a:pt x="202443" y="576167"/>
                      <a:pt x="210158" y="584168"/>
                      <a:pt x="223398" y="585407"/>
                    </a:cubicBezTo>
                    <a:cubicBezTo>
                      <a:pt x="267784" y="523970"/>
                      <a:pt x="267499" y="457200"/>
                      <a:pt x="243495" y="388906"/>
                    </a:cubicBezTo>
                    <a:cubicBezTo>
                      <a:pt x="194441" y="262128"/>
                      <a:pt x="128338" y="148209"/>
                      <a:pt x="48995" y="38291"/>
                    </a:cubicBezTo>
                    <a:cubicBezTo>
                      <a:pt x="39660" y="26765"/>
                      <a:pt x="29468" y="12478"/>
                      <a:pt x="22706" y="0"/>
                    </a:cubicBezTo>
                    <a:lnTo>
                      <a:pt x="22706" y="0"/>
                    </a:lnTo>
                    <a:close/>
                  </a:path>
                </a:pathLst>
              </a:custGeom>
              <a:solidFill>
                <a:srgbClr val="595A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Graphic 2">
                <a:extLst>
                  <a:ext uri="{FF2B5EF4-FFF2-40B4-BE49-F238E27FC236}">
                    <a16:creationId xmlns:a16="http://schemas.microsoft.com/office/drawing/2014/main" id="{9C39A626-8BDC-4243-9704-816F7ACA61F1}"/>
                  </a:ext>
                </a:extLst>
              </p:cNvPr>
              <p:cNvSpPr/>
              <p:nvPr/>
            </p:nvSpPr>
            <p:spPr>
              <a:xfrm>
                <a:off x="6202965" y="2483062"/>
                <a:ext cx="336432" cy="476736"/>
              </a:xfrm>
              <a:custGeom>
                <a:avLst/>
                <a:gdLst>
                  <a:gd name="connsiteX0" fmla="*/ 34480 w 336432"/>
                  <a:gd name="connsiteY0" fmla="*/ 10 h 476736"/>
                  <a:gd name="connsiteX1" fmla="*/ 0 w 336432"/>
                  <a:gd name="connsiteY1" fmla="*/ 8964 h 476736"/>
                  <a:gd name="connsiteX2" fmla="*/ 216694 w 336432"/>
                  <a:gd name="connsiteY2" fmla="*/ 388154 h 476736"/>
                  <a:gd name="connsiteX3" fmla="*/ 273368 w 336432"/>
                  <a:gd name="connsiteY3" fmla="*/ 447399 h 476736"/>
                  <a:gd name="connsiteX4" fmla="*/ 327184 w 336432"/>
                  <a:gd name="connsiteY4" fmla="*/ 476736 h 476736"/>
                  <a:gd name="connsiteX5" fmla="*/ 332518 w 336432"/>
                  <a:gd name="connsiteY5" fmla="*/ 435493 h 476736"/>
                  <a:gd name="connsiteX6" fmla="*/ 262986 w 336432"/>
                  <a:gd name="connsiteY6" fmla="*/ 400536 h 476736"/>
                  <a:gd name="connsiteX7" fmla="*/ 229743 w 336432"/>
                  <a:gd name="connsiteY7" fmla="*/ 355007 h 476736"/>
                  <a:gd name="connsiteX8" fmla="*/ 47054 w 336432"/>
                  <a:gd name="connsiteY8" fmla="*/ 27537 h 476736"/>
                  <a:gd name="connsiteX9" fmla="*/ 34480 w 336432"/>
                  <a:gd name="connsiteY9" fmla="*/ 10 h 476736"/>
                  <a:gd name="connsiteX10" fmla="*/ 34480 w 336432"/>
                  <a:gd name="connsiteY10" fmla="*/ 10 h 476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432" h="476736">
                    <a:moveTo>
                      <a:pt x="34480" y="10"/>
                    </a:moveTo>
                    <a:cubicBezTo>
                      <a:pt x="18669" y="-371"/>
                      <a:pt x="14954" y="10107"/>
                      <a:pt x="0" y="8964"/>
                    </a:cubicBezTo>
                    <a:cubicBezTo>
                      <a:pt x="88678" y="175270"/>
                      <a:pt x="133255" y="266805"/>
                      <a:pt x="216694" y="388154"/>
                    </a:cubicBezTo>
                    <a:cubicBezTo>
                      <a:pt x="232029" y="411300"/>
                      <a:pt x="250889" y="431112"/>
                      <a:pt x="273368" y="447399"/>
                    </a:cubicBezTo>
                    <a:cubicBezTo>
                      <a:pt x="295942" y="460163"/>
                      <a:pt x="304610" y="463878"/>
                      <a:pt x="327184" y="476736"/>
                    </a:cubicBezTo>
                    <a:cubicBezTo>
                      <a:pt x="343186" y="470069"/>
                      <a:pt x="333852" y="453114"/>
                      <a:pt x="332518" y="435493"/>
                    </a:cubicBezTo>
                    <a:cubicBezTo>
                      <a:pt x="304419" y="434922"/>
                      <a:pt x="290513" y="427492"/>
                      <a:pt x="262986" y="400536"/>
                    </a:cubicBezTo>
                    <a:cubicBezTo>
                      <a:pt x="249364" y="380915"/>
                      <a:pt x="235554" y="368247"/>
                      <a:pt x="229743" y="355007"/>
                    </a:cubicBezTo>
                    <a:cubicBezTo>
                      <a:pt x="161735" y="249756"/>
                      <a:pt x="110204" y="154601"/>
                      <a:pt x="47054" y="27537"/>
                    </a:cubicBezTo>
                    <a:cubicBezTo>
                      <a:pt x="43720" y="22203"/>
                      <a:pt x="36100" y="7059"/>
                      <a:pt x="34480" y="10"/>
                    </a:cubicBezTo>
                    <a:lnTo>
                      <a:pt x="34480" y="10"/>
                    </a:lnTo>
                    <a:close/>
                  </a:path>
                </a:pathLst>
              </a:custGeom>
              <a:solidFill>
                <a:srgbClr val="595A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2">
                <a:extLst>
                  <a:ext uri="{FF2B5EF4-FFF2-40B4-BE49-F238E27FC236}">
                    <a16:creationId xmlns:a16="http://schemas.microsoft.com/office/drawing/2014/main" id="{A7D5BEAF-6D6C-4F97-B159-E870021E43D3}"/>
                  </a:ext>
                </a:extLst>
              </p:cNvPr>
              <p:cNvSpPr/>
              <p:nvPr/>
            </p:nvSpPr>
            <p:spPr>
              <a:xfrm>
                <a:off x="6721498" y="2774902"/>
                <a:ext cx="61063" cy="59547"/>
              </a:xfrm>
              <a:custGeom>
                <a:avLst/>
                <a:gdLst>
                  <a:gd name="connsiteX0" fmla="*/ 61063 w 61063"/>
                  <a:gd name="connsiteY0" fmla="*/ 22495 h 59547"/>
                  <a:gd name="connsiteX1" fmla="*/ 39537 w 61063"/>
                  <a:gd name="connsiteY1" fmla="*/ 16 h 59547"/>
                  <a:gd name="connsiteX2" fmla="*/ 8 w 61063"/>
                  <a:gd name="connsiteY2" fmla="*/ 39545 h 59547"/>
                  <a:gd name="connsiteX3" fmla="*/ 18868 w 61063"/>
                  <a:gd name="connsiteY3" fmla="*/ 59262 h 59547"/>
                  <a:gd name="connsiteX4" fmla="*/ 61063 w 61063"/>
                  <a:gd name="connsiteY4" fmla="*/ 22495 h 59547"/>
                  <a:gd name="connsiteX5" fmla="*/ 61063 w 61063"/>
                  <a:gd name="connsiteY5" fmla="*/ 22495 h 5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63" h="59547">
                    <a:moveTo>
                      <a:pt x="61063" y="22495"/>
                    </a:moveTo>
                    <a:cubicBezTo>
                      <a:pt x="54205" y="15351"/>
                      <a:pt x="46490" y="7255"/>
                      <a:pt x="39537" y="16"/>
                    </a:cubicBezTo>
                    <a:cubicBezTo>
                      <a:pt x="13152" y="-555"/>
                      <a:pt x="-373" y="14113"/>
                      <a:pt x="8" y="39545"/>
                    </a:cubicBezTo>
                    <a:cubicBezTo>
                      <a:pt x="-278" y="51832"/>
                      <a:pt x="7533" y="58214"/>
                      <a:pt x="18868" y="59262"/>
                    </a:cubicBezTo>
                    <a:cubicBezTo>
                      <a:pt x="45252" y="61738"/>
                      <a:pt x="59634" y="48022"/>
                      <a:pt x="61063" y="22495"/>
                    </a:cubicBezTo>
                    <a:lnTo>
                      <a:pt x="61063" y="2249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48FD14B6-7197-4E4E-8517-C6CA92C837D3}"/>
                  </a:ext>
                </a:extLst>
              </p:cNvPr>
              <p:cNvSpPr/>
              <p:nvPr/>
            </p:nvSpPr>
            <p:spPr>
              <a:xfrm>
                <a:off x="6512040" y="2904060"/>
                <a:ext cx="81863" cy="62963"/>
              </a:xfrm>
              <a:custGeom>
                <a:avLst/>
                <a:gdLst>
                  <a:gd name="connsiteX0" fmla="*/ 21919 w 81863"/>
                  <a:gd name="connsiteY0" fmla="*/ 5732 h 62963"/>
                  <a:gd name="connsiteX1" fmla="*/ 12 w 81863"/>
                  <a:gd name="connsiteY1" fmla="*/ 42213 h 62963"/>
                  <a:gd name="connsiteX2" fmla="*/ 62972 w 81863"/>
                  <a:gd name="connsiteY2" fmla="*/ 55929 h 62963"/>
                  <a:gd name="connsiteX3" fmla="*/ 78593 w 81863"/>
                  <a:gd name="connsiteY3" fmla="*/ 23734 h 62963"/>
                  <a:gd name="connsiteX4" fmla="*/ 21919 w 81863"/>
                  <a:gd name="connsiteY4" fmla="*/ 5732 h 62963"/>
                  <a:gd name="connsiteX5" fmla="*/ 21919 w 81863"/>
                  <a:gd name="connsiteY5" fmla="*/ 5732 h 6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863" h="62963">
                    <a:moveTo>
                      <a:pt x="21919" y="5732"/>
                    </a:moveTo>
                    <a:cubicBezTo>
                      <a:pt x="13728" y="16972"/>
                      <a:pt x="-464" y="25449"/>
                      <a:pt x="12" y="42213"/>
                    </a:cubicBezTo>
                    <a:cubicBezTo>
                      <a:pt x="11061" y="59167"/>
                      <a:pt x="43350" y="71264"/>
                      <a:pt x="62972" y="55929"/>
                    </a:cubicBezTo>
                    <a:cubicBezTo>
                      <a:pt x="72783" y="48213"/>
                      <a:pt x="88785" y="39831"/>
                      <a:pt x="78593" y="23734"/>
                    </a:cubicBezTo>
                    <a:cubicBezTo>
                      <a:pt x="68496" y="9351"/>
                      <a:pt x="43350" y="-9699"/>
                      <a:pt x="21919" y="5732"/>
                    </a:cubicBezTo>
                    <a:lnTo>
                      <a:pt x="21919" y="573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Graphic 2">
                <a:extLst>
                  <a:ext uri="{FF2B5EF4-FFF2-40B4-BE49-F238E27FC236}">
                    <a16:creationId xmlns:a16="http://schemas.microsoft.com/office/drawing/2014/main" id="{2EB540BE-31FE-473C-BF9F-B34051ACC168}"/>
                  </a:ext>
                </a:extLst>
              </p:cNvPr>
              <p:cNvSpPr/>
              <p:nvPr/>
            </p:nvSpPr>
            <p:spPr>
              <a:xfrm>
                <a:off x="6089792" y="1531735"/>
                <a:ext cx="496459" cy="972424"/>
              </a:xfrm>
              <a:custGeom>
                <a:avLst/>
                <a:gdLst>
                  <a:gd name="connsiteX0" fmla="*/ 46213 w 496459"/>
                  <a:gd name="connsiteY0" fmla="*/ 55796 h 972424"/>
                  <a:gd name="connsiteX1" fmla="*/ 39450 w 496459"/>
                  <a:gd name="connsiteY1" fmla="*/ 277348 h 972424"/>
                  <a:gd name="connsiteX2" fmla="*/ 59833 w 496459"/>
                  <a:gd name="connsiteY2" fmla="*/ 388505 h 972424"/>
                  <a:gd name="connsiteX3" fmla="*/ 60024 w 496459"/>
                  <a:gd name="connsiteY3" fmla="*/ 460609 h 972424"/>
                  <a:gd name="connsiteX4" fmla="*/ 13637 w 496459"/>
                  <a:gd name="connsiteY4" fmla="*/ 530808 h 972424"/>
                  <a:gd name="connsiteX5" fmla="*/ 15066 w 496459"/>
                  <a:gd name="connsiteY5" fmla="*/ 706640 h 972424"/>
                  <a:gd name="connsiteX6" fmla="*/ 109744 w 496459"/>
                  <a:gd name="connsiteY6" fmla="*/ 958385 h 972424"/>
                  <a:gd name="connsiteX7" fmla="*/ 155464 w 496459"/>
                  <a:gd name="connsiteY7" fmla="*/ 959433 h 972424"/>
                  <a:gd name="connsiteX8" fmla="*/ 65167 w 496459"/>
                  <a:gd name="connsiteY8" fmla="*/ 710450 h 972424"/>
                  <a:gd name="connsiteX9" fmla="*/ 71168 w 496459"/>
                  <a:gd name="connsiteY9" fmla="*/ 515473 h 972424"/>
                  <a:gd name="connsiteX10" fmla="*/ 153083 w 496459"/>
                  <a:gd name="connsiteY10" fmla="*/ 468038 h 972424"/>
                  <a:gd name="connsiteX11" fmla="*/ 390256 w 496459"/>
                  <a:gd name="connsiteY11" fmla="*/ 595388 h 972424"/>
                  <a:gd name="connsiteX12" fmla="*/ 469408 w 496459"/>
                  <a:gd name="connsiteY12" fmla="*/ 714069 h 972424"/>
                  <a:gd name="connsiteX13" fmla="*/ 496459 w 496459"/>
                  <a:gd name="connsiteY13" fmla="*/ 684732 h 972424"/>
                  <a:gd name="connsiteX14" fmla="*/ 404829 w 496459"/>
                  <a:gd name="connsiteY14" fmla="*/ 533285 h 972424"/>
                  <a:gd name="connsiteX15" fmla="*/ 142701 w 496459"/>
                  <a:gd name="connsiteY15" fmla="*/ 419366 h 972424"/>
                  <a:gd name="connsiteX16" fmla="*/ 112030 w 496459"/>
                  <a:gd name="connsiteY16" fmla="*/ 376503 h 972424"/>
                  <a:gd name="connsiteX17" fmla="*/ 91742 w 496459"/>
                  <a:gd name="connsiteY17" fmla="*/ 299541 h 972424"/>
                  <a:gd name="connsiteX18" fmla="*/ 92313 w 496459"/>
                  <a:gd name="connsiteY18" fmla="*/ 113232 h 972424"/>
                  <a:gd name="connsiteX19" fmla="*/ 97362 w 496459"/>
                  <a:gd name="connsiteY19" fmla="*/ 44747 h 972424"/>
                  <a:gd name="connsiteX20" fmla="*/ 117936 w 496459"/>
                  <a:gd name="connsiteY20" fmla="*/ 2742 h 972424"/>
                  <a:gd name="connsiteX21" fmla="*/ 46213 w 496459"/>
                  <a:gd name="connsiteY21" fmla="*/ 55796 h 972424"/>
                  <a:gd name="connsiteX22" fmla="*/ 46213 w 496459"/>
                  <a:gd name="connsiteY22" fmla="*/ 55796 h 97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6459" h="972424">
                    <a:moveTo>
                      <a:pt x="46213" y="55796"/>
                    </a:moveTo>
                    <a:cubicBezTo>
                      <a:pt x="35069" y="123233"/>
                      <a:pt x="37164" y="221912"/>
                      <a:pt x="39450" y="277348"/>
                    </a:cubicBezTo>
                    <a:cubicBezTo>
                      <a:pt x="41736" y="332783"/>
                      <a:pt x="51071" y="350595"/>
                      <a:pt x="59833" y="388505"/>
                    </a:cubicBezTo>
                    <a:cubicBezTo>
                      <a:pt x="66215" y="418508"/>
                      <a:pt x="85075" y="440035"/>
                      <a:pt x="60024" y="460609"/>
                    </a:cubicBezTo>
                    <a:cubicBezTo>
                      <a:pt x="40212" y="482993"/>
                      <a:pt x="21924" y="512520"/>
                      <a:pt x="13637" y="530808"/>
                    </a:cubicBezTo>
                    <a:cubicBezTo>
                      <a:pt x="-10366" y="584815"/>
                      <a:pt x="2017" y="658919"/>
                      <a:pt x="15066" y="706640"/>
                    </a:cubicBezTo>
                    <a:cubicBezTo>
                      <a:pt x="39450" y="795032"/>
                      <a:pt x="70215" y="875708"/>
                      <a:pt x="109744" y="958385"/>
                    </a:cubicBezTo>
                    <a:cubicBezTo>
                      <a:pt x="125175" y="976292"/>
                      <a:pt x="140129" y="977531"/>
                      <a:pt x="155464" y="959433"/>
                    </a:cubicBezTo>
                    <a:cubicBezTo>
                      <a:pt x="129271" y="870946"/>
                      <a:pt x="91837" y="815606"/>
                      <a:pt x="65167" y="710450"/>
                    </a:cubicBezTo>
                    <a:cubicBezTo>
                      <a:pt x="54023" y="655681"/>
                      <a:pt x="17638" y="592530"/>
                      <a:pt x="71168" y="515473"/>
                    </a:cubicBezTo>
                    <a:cubicBezTo>
                      <a:pt x="83931" y="496423"/>
                      <a:pt x="131080" y="470229"/>
                      <a:pt x="153083" y="468038"/>
                    </a:cubicBezTo>
                    <a:cubicBezTo>
                      <a:pt x="247381" y="455180"/>
                      <a:pt x="341106" y="511758"/>
                      <a:pt x="390256" y="595388"/>
                    </a:cubicBezTo>
                    <a:cubicBezTo>
                      <a:pt x="414830" y="635488"/>
                      <a:pt x="437785" y="673778"/>
                      <a:pt x="469408" y="714069"/>
                    </a:cubicBezTo>
                    <a:cubicBezTo>
                      <a:pt x="478076" y="717784"/>
                      <a:pt x="491697" y="697877"/>
                      <a:pt x="496459" y="684732"/>
                    </a:cubicBezTo>
                    <a:cubicBezTo>
                      <a:pt x="468551" y="635774"/>
                      <a:pt x="440833" y="578052"/>
                      <a:pt x="404829" y="533285"/>
                    </a:cubicBezTo>
                    <a:cubicBezTo>
                      <a:pt x="337201" y="450036"/>
                      <a:pt x="248333" y="414698"/>
                      <a:pt x="142701" y="419366"/>
                    </a:cubicBezTo>
                    <a:cubicBezTo>
                      <a:pt x="119841" y="420604"/>
                      <a:pt x="115936" y="396791"/>
                      <a:pt x="112030" y="376503"/>
                    </a:cubicBezTo>
                    <a:cubicBezTo>
                      <a:pt x="112030" y="376503"/>
                      <a:pt x="99743" y="334879"/>
                      <a:pt x="91742" y="299541"/>
                    </a:cubicBezTo>
                    <a:cubicBezTo>
                      <a:pt x="80407" y="255345"/>
                      <a:pt x="83646" y="188575"/>
                      <a:pt x="92313" y="113232"/>
                    </a:cubicBezTo>
                    <a:cubicBezTo>
                      <a:pt x="92790" y="92182"/>
                      <a:pt x="96028" y="64940"/>
                      <a:pt x="97362" y="44747"/>
                    </a:cubicBezTo>
                    <a:cubicBezTo>
                      <a:pt x="95933" y="27031"/>
                      <a:pt x="124318" y="12648"/>
                      <a:pt x="117936" y="2742"/>
                    </a:cubicBezTo>
                    <a:cubicBezTo>
                      <a:pt x="111459" y="-7164"/>
                      <a:pt x="61262" y="9600"/>
                      <a:pt x="46213" y="55796"/>
                    </a:cubicBezTo>
                    <a:lnTo>
                      <a:pt x="46213" y="5579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7" name="Rectangle 6">
            <a:extLst>
              <a:ext uri="{FF2B5EF4-FFF2-40B4-BE49-F238E27FC236}">
                <a16:creationId xmlns:a16="http://schemas.microsoft.com/office/drawing/2014/main" id="{3AD84942-413B-4DBF-93D3-D842B1F4FD78}"/>
              </a:ext>
            </a:extLst>
          </p:cNvPr>
          <p:cNvSpPr/>
          <p:nvPr/>
        </p:nvSpPr>
        <p:spPr>
          <a:xfrm>
            <a:off x="5704833" y="1965228"/>
            <a:ext cx="1999244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Online Doctor</a:t>
            </a:r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71CE7F31-4320-40EC-AC0B-6E5BE4F9D6F2}"/>
              </a:ext>
            </a:extLst>
          </p:cNvPr>
          <p:cNvGrpSpPr/>
          <p:nvPr/>
        </p:nvGrpSpPr>
        <p:grpSpPr>
          <a:xfrm>
            <a:off x="5704833" y="3366055"/>
            <a:ext cx="1981200" cy="1308103"/>
            <a:chOff x="5529798" y="2980391"/>
            <a:chExt cx="1981200" cy="130810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5FAB2D2-7EB4-40A5-9068-65C4B9FEA4B7}"/>
                </a:ext>
              </a:extLst>
            </p:cNvPr>
            <p:cNvSpPr txBox="1"/>
            <p:nvPr/>
          </p:nvSpPr>
          <p:spPr>
            <a:xfrm>
              <a:off x="5529798" y="2980391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5BA7CEE-F790-4E98-9AD7-519DB2C7B7A2}"/>
                </a:ext>
              </a:extLst>
            </p:cNvPr>
            <p:cNvSpPr txBox="1"/>
            <p:nvPr/>
          </p:nvSpPr>
          <p:spPr>
            <a:xfrm>
              <a:off x="5529798" y="364216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81" name="Rectangle 13">
            <a:extLst>
              <a:ext uri="{FF2B5EF4-FFF2-40B4-BE49-F238E27FC236}">
                <a16:creationId xmlns:a16="http://schemas.microsoft.com/office/drawing/2014/main" id="{AA8EDAEF-71FE-47B7-A331-62E5E399C5A4}"/>
              </a:ext>
            </a:extLst>
          </p:cNvPr>
          <p:cNvSpPr/>
          <p:nvPr/>
        </p:nvSpPr>
        <p:spPr>
          <a:xfrm>
            <a:off x="7917616" y="2054202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53887BF-D587-4A14-9D32-A612F6E3BC73}"/>
              </a:ext>
            </a:extLst>
          </p:cNvPr>
          <p:cNvSpPr txBox="1"/>
          <p:nvPr/>
        </p:nvSpPr>
        <p:spPr>
          <a:xfrm>
            <a:off x="8244737" y="214567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4D43350-0C38-494D-8AE6-37B53E043E31}"/>
              </a:ext>
            </a:extLst>
          </p:cNvPr>
          <p:cNvSpPr txBox="1"/>
          <p:nvPr/>
        </p:nvSpPr>
        <p:spPr>
          <a:xfrm>
            <a:off x="8244737" y="246683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43A94C3-1A5A-43AD-B710-6E39CFF18D39}"/>
              </a:ext>
            </a:extLst>
          </p:cNvPr>
          <p:cNvSpPr txBox="1"/>
          <p:nvPr/>
        </p:nvSpPr>
        <p:spPr>
          <a:xfrm>
            <a:off x="8244737" y="343031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08BEBAF-1769-4CF9-A487-2261546D28F5}"/>
              </a:ext>
            </a:extLst>
          </p:cNvPr>
          <p:cNvSpPr txBox="1"/>
          <p:nvPr/>
        </p:nvSpPr>
        <p:spPr>
          <a:xfrm>
            <a:off x="8244737" y="310915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3C55BC8-CC36-469F-B39F-6EB7D53AF31E}"/>
              </a:ext>
            </a:extLst>
          </p:cNvPr>
          <p:cNvSpPr txBox="1"/>
          <p:nvPr/>
        </p:nvSpPr>
        <p:spPr>
          <a:xfrm>
            <a:off x="8244737" y="278799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281FB7D-7641-449F-8E9D-5D165F51AE5D}"/>
              </a:ext>
            </a:extLst>
          </p:cNvPr>
          <p:cNvSpPr txBox="1"/>
          <p:nvPr/>
        </p:nvSpPr>
        <p:spPr>
          <a:xfrm>
            <a:off x="8244737" y="375147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DBA5641-AB53-4108-9EA2-CC76F832219E}"/>
              </a:ext>
            </a:extLst>
          </p:cNvPr>
          <p:cNvSpPr txBox="1"/>
          <p:nvPr/>
        </p:nvSpPr>
        <p:spPr>
          <a:xfrm>
            <a:off x="8244737" y="439379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299D3D3-ED03-4D19-AC41-909DC6D0C025}"/>
              </a:ext>
            </a:extLst>
          </p:cNvPr>
          <p:cNvSpPr txBox="1"/>
          <p:nvPr/>
        </p:nvSpPr>
        <p:spPr>
          <a:xfrm>
            <a:off x="8244737" y="407263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4700F038-DA96-4CD7-B9BE-29BB5E15A3FE}"/>
              </a:ext>
            </a:extLst>
          </p:cNvPr>
          <p:cNvSpPr txBox="1">
            <a:spLocks/>
          </p:cNvSpPr>
          <p:nvPr/>
        </p:nvSpPr>
        <p:spPr>
          <a:xfrm>
            <a:off x="7983637" y="5051712"/>
            <a:ext cx="3705644" cy="41175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2400" b="1" i="1" spc="300" dirty="0">
                <a:solidFill>
                  <a:schemeClr val="bg1"/>
                </a:solidFill>
              </a:rPr>
              <a:t>ONLINE </a:t>
            </a:r>
            <a:r>
              <a:rPr lang="en-US" altLang="ko-KR" sz="2400" i="1" spc="300" dirty="0">
                <a:solidFill>
                  <a:schemeClr val="bg1"/>
                </a:solidFill>
              </a:rPr>
              <a:t>DOCTOR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EAEA7019-D0A0-4085-A715-E636CA72E1DE}"/>
              </a:ext>
            </a:extLst>
          </p:cNvPr>
          <p:cNvSpPr/>
          <p:nvPr/>
        </p:nvSpPr>
        <p:spPr>
          <a:xfrm>
            <a:off x="1057275" y="4343317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D906E5B-0382-4414-BA1A-D89713B89B28}"/>
              </a:ext>
            </a:extLst>
          </p:cNvPr>
          <p:cNvSpPr/>
          <p:nvPr/>
        </p:nvSpPr>
        <p:spPr>
          <a:xfrm>
            <a:off x="1057275" y="5133892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B666E3AF-EC98-4EFA-8FB7-98FBC4F29740}"/>
              </a:ext>
            </a:extLst>
          </p:cNvPr>
          <p:cNvSpPr/>
          <p:nvPr/>
        </p:nvSpPr>
        <p:spPr>
          <a:xfrm>
            <a:off x="1057275" y="5924467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15C0AD-6ECA-413D-B1A8-B9850BC9CF16}"/>
              </a:ext>
            </a:extLst>
          </p:cNvPr>
          <p:cNvSpPr txBox="1"/>
          <p:nvPr/>
        </p:nvSpPr>
        <p:spPr>
          <a:xfrm>
            <a:off x="9121379" y="441984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AC110-390B-42F9-A0F4-84D77823D8BB}"/>
              </a:ext>
            </a:extLst>
          </p:cNvPr>
          <p:cNvSpPr txBox="1"/>
          <p:nvPr/>
        </p:nvSpPr>
        <p:spPr>
          <a:xfrm>
            <a:off x="9121379" y="517708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91D01-62C0-43A0-BF23-91AEBBB57D27}"/>
              </a:ext>
            </a:extLst>
          </p:cNvPr>
          <p:cNvSpPr txBox="1"/>
          <p:nvPr/>
        </p:nvSpPr>
        <p:spPr>
          <a:xfrm>
            <a:off x="9121379" y="600099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60FDE-70BE-40EA-A1DC-76CEAD346043}"/>
              </a:ext>
            </a:extLst>
          </p:cNvPr>
          <p:cNvSpPr txBox="1"/>
          <p:nvPr/>
        </p:nvSpPr>
        <p:spPr>
          <a:xfrm>
            <a:off x="6654803" y="444001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001B3-4647-48EB-A0E4-B9445C259DB3}"/>
              </a:ext>
            </a:extLst>
          </p:cNvPr>
          <p:cNvSpPr txBox="1"/>
          <p:nvPr/>
        </p:nvSpPr>
        <p:spPr>
          <a:xfrm>
            <a:off x="4608369" y="4440010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EB0F2-DDB0-4011-8214-6A171039138D}"/>
              </a:ext>
            </a:extLst>
          </p:cNvPr>
          <p:cNvSpPr txBox="1"/>
          <p:nvPr/>
        </p:nvSpPr>
        <p:spPr>
          <a:xfrm>
            <a:off x="1321455" y="445062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9BBB2-815F-4922-9AD2-7A5AB2BD7B04}"/>
              </a:ext>
            </a:extLst>
          </p:cNvPr>
          <p:cNvSpPr txBox="1"/>
          <p:nvPr/>
        </p:nvSpPr>
        <p:spPr>
          <a:xfrm>
            <a:off x="6654803" y="523425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627D5-2465-4DF0-8BB7-DA9860EAEB01}"/>
              </a:ext>
            </a:extLst>
          </p:cNvPr>
          <p:cNvSpPr txBox="1"/>
          <p:nvPr/>
        </p:nvSpPr>
        <p:spPr>
          <a:xfrm>
            <a:off x="4608369" y="5234252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79B13-DF80-448E-A9FD-4A07CDA888E3}"/>
              </a:ext>
            </a:extLst>
          </p:cNvPr>
          <p:cNvSpPr txBox="1"/>
          <p:nvPr/>
        </p:nvSpPr>
        <p:spPr>
          <a:xfrm>
            <a:off x="1321455" y="524486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9A773-7BE2-4EE6-BCCD-C0F55B460E64}"/>
              </a:ext>
            </a:extLst>
          </p:cNvPr>
          <p:cNvSpPr txBox="1"/>
          <p:nvPr/>
        </p:nvSpPr>
        <p:spPr>
          <a:xfrm>
            <a:off x="6654803" y="6028494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1C04A-1680-4B99-8A6B-8C99742940C7}"/>
              </a:ext>
            </a:extLst>
          </p:cNvPr>
          <p:cNvSpPr txBox="1"/>
          <p:nvPr/>
        </p:nvSpPr>
        <p:spPr>
          <a:xfrm>
            <a:off x="4608369" y="6028494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7E4685-C14D-45E1-8E04-7690794834B0}"/>
              </a:ext>
            </a:extLst>
          </p:cNvPr>
          <p:cNvSpPr txBox="1"/>
          <p:nvPr/>
        </p:nvSpPr>
        <p:spPr>
          <a:xfrm>
            <a:off x="1321455" y="6039106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4C8F2A-6BDC-43E1-AEB9-4B69166D6D40}"/>
              </a:ext>
            </a:extLst>
          </p:cNvPr>
          <p:cNvGrpSpPr/>
          <p:nvPr/>
        </p:nvGrpSpPr>
        <p:grpSpPr>
          <a:xfrm>
            <a:off x="5011909" y="3929318"/>
            <a:ext cx="2499394" cy="934380"/>
            <a:chOff x="2113657" y="4283314"/>
            <a:chExt cx="3647460" cy="9343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A4EB55-81C5-4BB9-B586-741910A86A9C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E8E30C-7CBD-42E9-8DBF-F2FB3D06466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9007089-B737-433D-BF0B-62BA99D37B6E}"/>
              </a:ext>
            </a:extLst>
          </p:cNvPr>
          <p:cNvGrpSpPr/>
          <p:nvPr/>
        </p:nvGrpSpPr>
        <p:grpSpPr>
          <a:xfrm>
            <a:off x="8406610" y="3929318"/>
            <a:ext cx="2499394" cy="934380"/>
            <a:chOff x="2113657" y="4283314"/>
            <a:chExt cx="3647460" cy="9343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488B9B-1165-4734-9B63-DB4D06FBE970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61F759-6DEC-466A-B6FA-3AC06FA9A1D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3A5964C-BF73-4528-BA17-77F82ED8462A}"/>
              </a:ext>
            </a:extLst>
          </p:cNvPr>
          <p:cNvGrpSpPr/>
          <p:nvPr/>
        </p:nvGrpSpPr>
        <p:grpSpPr>
          <a:xfrm>
            <a:off x="5011909" y="5250577"/>
            <a:ext cx="2499394" cy="934380"/>
            <a:chOff x="2113657" y="4283314"/>
            <a:chExt cx="3647460" cy="9343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54BC29-5086-4036-9FE5-A0C0FD1569B9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DE8A8E-75DE-476D-8712-C8015468C29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962207-0A10-4117-9FBA-0B6F8A406F3E}"/>
              </a:ext>
            </a:extLst>
          </p:cNvPr>
          <p:cNvGrpSpPr/>
          <p:nvPr/>
        </p:nvGrpSpPr>
        <p:grpSpPr>
          <a:xfrm>
            <a:off x="8406610" y="5250577"/>
            <a:ext cx="2499394" cy="934380"/>
            <a:chOff x="2113657" y="4283314"/>
            <a:chExt cx="3647460" cy="9343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A498EE-8087-433D-81A4-4A871FE4E1F3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FAC9BA-6757-4823-AA14-DB4329C1194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F0B1B02-55BF-4D7D-976B-D8B4372CFE92}"/>
              </a:ext>
            </a:extLst>
          </p:cNvPr>
          <p:cNvSpPr txBox="1"/>
          <p:nvPr/>
        </p:nvSpPr>
        <p:spPr>
          <a:xfrm>
            <a:off x="5011909" y="1887092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B51F7-82A9-436F-9613-E205926ACD24}"/>
              </a:ext>
            </a:extLst>
          </p:cNvPr>
          <p:cNvSpPr txBox="1"/>
          <p:nvPr/>
        </p:nvSpPr>
        <p:spPr>
          <a:xfrm>
            <a:off x="5011909" y="237764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F5D5BA52-D7EB-4F57-9A10-7E2645D4494B}"/>
              </a:ext>
            </a:extLst>
          </p:cNvPr>
          <p:cNvSpPr txBox="1">
            <a:spLocks/>
          </p:cNvSpPr>
          <p:nvPr/>
        </p:nvSpPr>
        <p:spPr>
          <a:xfrm>
            <a:off x="5086378" y="3185514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E1434D23-2D68-4B9B-83C9-6D54C88327DA}"/>
              </a:ext>
            </a:extLst>
          </p:cNvPr>
          <p:cNvSpPr txBox="1">
            <a:spLocks/>
          </p:cNvSpPr>
          <p:nvPr/>
        </p:nvSpPr>
        <p:spPr>
          <a:xfrm>
            <a:off x="6253486" y="3185514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04C3CB0D-C81D-4D71-A89C-3EB065022C5D}"/>
              </a:ext>
            </a:extLst>
          </p:cNvPr>
          <p:cNvSpPr txBox="1">
            <a:spLocks/>
          </p:cNvSpPr>
          <p:nvPr/>
        </p:nvSpPr>
        <p:spPr>
          <a:xfrm>
            <a:off x="7839694" y="3185514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2C121365-6D53-42D3-86CC-F2C0D9AB9D53}"/>
              </a:ext>
            </a:extLst>
          </p:cNvPr>
          <p:cNvSpPr txBox="1">
            <a:spLocks/>
          </p:cNvSpPr>
          <p:nvPr/>
        </p:nvSpPr>
        <p:spPr>
          <a:xfrm>
            <a:off x="9611486" y="3185514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grpSp>
        <p:nvGrpSpPr>
          <p:cNvPr id="21" name="Group 56">
            <a:extLst>
              <a:ext uri="{FF2B5EF4-FFF2-40B4-BE49-F238E27FC236}">
                <a16:creationId xmlns:a16="http://schemas.microsoft.com/office/drawing/2014/main" id="{E04FE659-19ED-4D64-8789-2909ABBCA433}"/>
              </a:ext>
            </a:extLst>
          </p:cNvPr>
          <p:cNvGrpSpPr/>
          <p:nvPr/>
        </p:nvGrpSpPr>
        <p:grpSpPr>
          <a:xfrm>
            <a:off x="1062320" y="1546073"/>
            <a:ext cx="2792202" cy="4918890"/>
            <a:chOff x="8276234" y="829027"/>
            <a:chExt cx="3105562" cy="5470923"/>
          </a:xfrm>
        </p:grpSpPr>
        <p:grpSp>
          <p:nvGrpSpPr>
            <p:cNvPr id="22" name="Group 2">
              <a:extLst>
                <a:ext uri="{FF2B5EF4-FFF2-40B4-BE49-F238E27FC236}">
                  <a16:creationId xmlns:a16="http://schemas.microsoft.com/office/drawing/2014/main" id="{188DA2F4-EF64-4800-9063-38B095551709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34" name="Freeform: Shape 8">
                <a:extLst>
                  <a:ext uri="{FF2B5EF4-FFF2-40B4-BE49-F238E27FC236}">
                    <a16:creationId xmlns:a16="http://schemas.microsoft.com/office/drawing/2014/main" id="{EE0FD916-3CA6-431A-9CAA-0CDFB08AFE58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Freeform: Shape 9">
                <a:extLst>
                  <a:ext uri="{FF2B5EF4-FFF2-40B4-BE49-F238E27FC236}">
                    <a16:creationId xmlns:a16="http://schemas.microsoft.com/office/drawing/2014/main" id="{8CF85033-F6A9-4CEF-8818-E0A9D7E8FBC9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Rectangle: Rounded Corners 3">
                <a:extLst>
                  <a:ext uri="{FF2B5EF4-FFF2-40B4-BE49-F238E27FC236}">
                    <a16:creationId xmlns:a16="http://schemas.microsoft.com/office/drawing/2014/main" id="{F7A47349-87B9-4132-8EC7-DA8543D559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Rectangle: Rounded Corners 4">
                <a:extLst>
                  <a:ext uri="{FF2B5EF4-FFF2-40B4-BE49-F238E27FC236}">
                    <a16:creationId xmlns:a16="http://schemas.microsoft.com/office/drawing/2014/main" id="{799BE71A-9CD0-41D1-8C21-CA6C979D8A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Rectangle: Top Corners Rounded 5">
                <a:extLst>
                  <a:ext uri="{FF2B5EF4-FFF2-40B4-BE49-F238E27FC236}">
                    <a16:creationId xmlns:a16="http://schemas.microsoft.com/office/drawing/2014/main" id="{326D4258-AFC2-4255-A529-E8D3A5780050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Rectangle: Top Corners Rounded 6">
                <a:extLst>
                  <a:ext uri="{FF2B5EF4-FFF2-40B4-BE49-F238E27FC236}">
                    <a16:creationId xmlns:a16="http://schemas.microsoft.com/office/drawing/2014/main" id="{2D8444F2-5A52-455C-B5E4-A2A3EF0C9749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Rectangle: Top Corners Rounded 7">
                <a:extLst>
                  <a:ext uri="{FF2B5EF4-FFF2-40B4-BE49-F238E27FC236}">
                    <a16:creationId xmlns:a16="http://schemas.microsoft.com/office/drawing/2014/main" id="{5C001B33-2739-4948-8C98-D9540D62490E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FE78D364-2E8A-422A-AFB7-18705331A37A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30" name="Block Arc 23">
                <a:extLst>
                  <a:ext uri="{FF2B5EF4-FFF2-40B4-BE49-F238E27FC236}">
                    <a16:creationId xmlns:a16="http://schemas.microsoft.com/office/drawing/2014/main" id="{0097452A-8159-4A91-A881-BBF9B43E10B6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Rectangle 24">
                <a:extLst>
                  <a:ext uri="{FF2B5EF4-FFF2-40B4-BE49-F238E27FC236}">
                    <a16:creationId xmlns:a16="http://schemas.microsoft.com/office/drawing/2014/main" id="{24973BA0-537A-4E80-B64C-AA1ED2486DC2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Chord 25">
                <a:extLst>
                  <a:ext uri="{FF2B5EF4-FFF2-40B4-BE49-F238E27FC236}">
                    <a16:creationId xmlns:a16="http://schemas.microsoft.com/office/drawing/2014/main" id="{6015FBC9-3292-4B7B-9CE0-241AA6E09F11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Rectangle 26">
                <a:extLst>
                  <a:ext uri="{FF2B5EF4-FFF2-40B4-BE49-F238E27FC236}">
                    <a16:creationId xmlns:a16="http://schemas.microsoft.com/office/drawing/2014/main" id="{B2DAC86C-DE1D-44F9-83E6-182154968FAF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4" name="Graphic 213">
              <a:extLst>
                <a:ext uri="{FF2B5EF4-FFF2-40B4-BE49-F238E27FC236}">
                  <a16:creationId xmlns:a16="http://schemas.microsoft.com/office/drawing/2014/main" id="{9E18B183-4A6C-4762-99F9-EC0419D59306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B4AF5674-B3DE-4EAF-A3C5-F3C24EDF8FCF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27" name="Rectangle 20">
                <a:extLst>
                  <a:ext uri="{FF2B5EF4-FFF2-40B4-BE49-F238E27FC236}">
                    <a16:creationId xmlns:a16="http://schemas.microsoft.com/office/drawing/2014/main" id="{BAA564C0-2CEF-4F53-94BD-018B987AE2CD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9BF051B2-D809-48A2-8310-A4704EC2909D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ABE2721E-A7B4-4A21-8CF2-1807032B479D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6" name="Freeform: Shape 55">
              <a:extLst>
                <a:ext uri="{FF2B5EF4-FFF2-40B4-BE49-F238E27FC236}">
                  <a16:creationId xmlns:a16="http://schemas.microsoft.com/office/drawing/2014/main" id="{9B05EEF0-17A7-4465-A88F-B7C3E5399D03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그룹 85">
            <a:extLst>
              <a:ext uri="{FF2B5EF4-FFF2-40B4-BE49-F238E27FC236}">
                <a16:creationId xmlns:a16="http://schemas.microsoft.com/office/drawing/2014/main" id="{5B91C0B0-E1EE-4D4C-A50B-87B46D8C117B}"/>
              </a:ext>
            </a:extLst>
          </p:cNvPr>
          <p:cNvGrpSpPr/>
          <p:nvPr/>
        </p:nvGrpSpPr>
        <p:grpSpPr>
          <a:xfrm flipH="1">
            <a:off x="7317518" y="1259269"/>
            <a:ext cx="4532141" cy="4821712"/>
            <a:chOff x="536605" y="1087721"/>
            <a:chExt cx="4532141" cy="4821712"/>
          </a:xfrm>
        </p:grpSpPr>
        <p:sp>
          <p:nvSpPr>
            <p:cNvPr id="87" name="Oval 84">
              <a:extLst>
                <a:ext uri="{FF2B5EF4-FFF2-40B4-BE49-F238E27FC236}">
                  <a16:creationId xmlns:a16="http://schemas.microsoft.com/office/drawing/2014/main" id="{43D1878D-6F47-4205-B632-6448B24948F0}"/>
                </a:ext>
              </a:extLst>
            </p:cNvPr>
            <p:cNvSpPr/>
            <p:nvPr/>
          </p:nvSpPr>
          <p:spPr>
            <a:xfrm rot="5400000" flipV="1">
              <a:off x="1406075" y="4201163"/>
              <a:ext cx="838800" cy="2577740"/>
            </a:xfrm>
            <a:prstGeom prst="triangle">
              <a:avLst>
                <a:gd name="adj" fmla="val 717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88" name="Group 52">
              <a:extLst>
                <a:ext uri="{FF2B5EF4-FFF2-40B4-BE49-F238E27FC236}">
                  <a16:creationId xmlns:a16="http://schemas.microsoft.com/office/drawing/2014/main" id="{B1FD3F53-F866-4590-94E6-0DDA639656F4}"/>
                </a:ext>
              </a:extLst>
            </p:cNvPr>
            <p:cNvGrpSpPr/>
            <p:nvPr/>
          </p:nvGrpSpPr>
          <p:grpSpPr>
            <a:xfrm flipH="1">
              <a:off x="538779" y="1087721"/>
              <a:ext cx="4529967" cy="4644059"/>
              <a:chOff x="6446339" y="1280897"/>
              <a:chExt cx="4320718" cy="5306840"/>
            </a:xfrm>
          </p:grpSpPr>
          <p:sp>
            <p:nvSpPr>
              <p:cNvPr id="89" name="Freeform: Shape 53">
                <a:extLst>
                  <a:ext uri="{FF2B5EF4-FFF2-40B4-BE49-F238E27FC236}">
                    <a16:creationId xmlns:a16="http://schemas.microsoft.com/office/drawing/2014/main" id="{F7ABAF0D-F4E3-438D-A388-571C9D95F2AA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58510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EEEF"/>
                  </a:gs>
                  <a:gs pos="51000">
                    <a:srgbClr val="D4D6D9"/>
                  </a:gs>
                  <a:gs pos="63000">
                    <a:srgbClr val="CACCCF"/>
                  </a:gs>
                  <a:gs pos="100000">
                    <a:srgbClr val="E6E8E9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54">
                <a:extLst>
                  <a:ext uri="{FF2B5EF4-FFF2-40B4-BE49-F238E27FC236}">
                    <a16:creationId xmlns:a16="http://schemas.microsoft.com/office/drawing/2014/main" id="{E37B6902-9C08-4FAA-A2FE-6731CA987202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09498"/>
                  </a:gs>
                  <a:gs pos="51000">
                    <a:srgbClr val="E3E5E5"/>
                  </a:gs>
                  <a:gs pos="63000">
                    <a:srgbClr val="7C8085"/>
                  </a:gs>
                  <a:gs pos="100000">
                    <a:srgbClr val="B0B4B6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55">
                <a:extLst>
                  <a:ext uri="{FF2B5EF4-FFF2-40B4-BE49-F238E27FC236}">
                    <a16:creationId xmlns:a16="http://schemas.microsoft.com/office/drawing/2014/main" id="{7DA0005C-78FB-4A6B-A83B-8DBB088B1BFD}"/>
                  </a:ext>
                </a:extLst>
              </p:cNvPr>
              <p:cNvSpPr/>
              <p:nvPr/>
            </p:nvSpPr>
            <p:spPr>
              <a:xfrm>
                <a:off x="6448413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gradFill>
                <a:gsLst>
                  <a:gs pos="79000">
                    <a:srgbClr val="C8CBCC"/>
                  </a:gs>
                  <a:gs pos="92000">
                    <a:srgbClr val="D7D8D9"/>
                  </a:gs>
                  <a:gs pos="14000">
                    <a:srgbClr val="C6C9CA"/>
                  </a:gs>
                  <a:gs pos="6000">
                    <a:srgbClr val="E2E3E3"/>
                  </a:gs>
                  <a:gs pos="0">
                    <a:srgbClr val="575959"/>
                  </a:gs>
                  <a:gs pos="100000">
                    <a:srgbClr val="8E909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56">
                <a:extLst>
                  <a:ext uri="{FF2B5EF4-FFF2-40B4-BE49-F238E27FC236}">
                    <a16:creationId xmlns:a16="http://schemas.microsoft.com/office/drawing/2014/main" id="{EFE611CC-8E0D-45CC-8E7D-F1E66CA56B27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57">
                <a:extLst>
                  <a:ext uri="{FF2B5EF4-FFF2-40B4-BE49-F238E27FC236}">
                    <a16:creationId xmlns:a16="http://schemas.microsoft.com/office/drawing/2014/main" id="{EB8D2FE3-4286-418F-A4B4-831F4C241B53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58">
                <a:extLst>
                  <a:ext uri="{FF2B5EF4-FFF2-40B4-BE49-F238E27FC236}">
                    <a16:creationId xmlns:a16="http://schemas.microsoft.com/office/drawing/2014/main" id="{973D26BD-EF74-44F4-A00D-C6F01D1214B1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gradFill>
                <a:gsLst>
                  <a:gs pos="50400">
                    <a:srgbClr val="C4C5C8"/>
                  </a:gs>
                  <a:gs pos="0">
                    <a:srgbClr val="D5D7D9"/>
                  </a:gs>
                  <a:gs pos="100000">
                    <a:srgbClr val="AFB3B8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59">
                <a:extLst>
                  <a:ext uri="{FF2B5EF4-FFF2-40B4-BE49-F238E27FC236}">
                    <a16:creationId xmlns:a16="http://schemas.microsoft.com/office/drawing/2014/main" id="{45056A33-4A11-4E4D-93BE-231E8B01DEC9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5BE66DA9-2641-4EBE-B9D5-0EDF4C5C8E58}"/>
              </a:ext>
            </a:extLst>
          </p:cNvPr>
          <p:cNvGrpSpPr/>
          <p:nvPr/>
        </p:nvGrpSpPr>
        <p:grpSpPr>
          <a:xfrm>
            <a:off x="7535726" y="378900"/>
            <a:ext cx="2830257" cy="4018030"/>
            <a:chOff x="4308053" y="1120241"/>
            <a:chExt cx="3749408" cy="5322921"/>
          </a:xfrm>
        </p:grpSpPr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6E38BCB9-0A8E-43F8-93D1-AB1F9FC3697B}"/>
                </a:ext>
              </a:extLst>
            </p:cNvPr>
            <p:cNvGrpSpPr/>
            <p:nvPr/>
          </p:nvGrpSpPr>
          <p:grpSpPr>
            <a:xfrm>
              <a:off x="4308053" y="1120241"/>
              <a:ext cx="3749408" cy="5322921"/>
              <a:chOff x="4308053" y="1120241"/>
              <a:chExt cx="3749408" cy="5322921"/>
            </a:xfrm>
          </p:grpSpPr>
          <p:sp>
            <p:nvSpPr>
              <p:cNvPr id="104" name="Freeform: Shape 357">
                <a:extLst>
                  <a:ext uri="{FF2B5EF4-FFF2-40B4-BE49-F238E27FC236}">
                    <a16:creationId xmlns:a16="http://schemas.microsoft.com/office/drawing/2014/main" id="{9B64AD29-BE06-4162-98FC-84CBFC2E96CE}"/>
                  </a:ext>
                </a:extLst>
              </p:cNvPr>
              <p:cNvSpPr/>
              <p:nvPr/>
            </p:nvSpPr>
            <p:spPr>
              <a:xfrm>
                <a:off x="5613232" y="1120241"/>
                <a:ext cx="2111517" cy="2665552"/>
              </a:xfrm>
              <a:custGeom>
                <a:avLst/>
                <a:gdLst>
                  <a:gd name="connsiteX0" fmla="*/ 1291687 w 1362409"/>
                  <a:gd name="connsiteY0" fmla="*/ 708119 h 1719888"/>
                  <a:gd name="connsiteX1" fmla="*/ 1337534 w 1362409"/>
                  <a:gd name="connsiteY1" fmla="*/ 514033 h 1719888"/>
                  <a:gd name="connsiteX2" fmla="*/ 1359693 w 1362409"/>
                  <a:gd name="connsiteY2" fmla="*/ 360063 h 1719888"/>
                  <a:gd name="connsiteX3" fmla="*/ 1290540 w 1362409"/>
                  <a:gd name="connsiteY3" fmla="*/ 206857 h 1719888"/>
                  <a:gd name="connsiteX4" fmla="*/ 1237434 w 1362409"/>
                  <a:gd name="connsiteY4" fmla="*/ 146110 h 1719888"/>
                  <a:gd name="connsiteX5" fmla="*/ 1217949 w 1362409"/>
                  <a:gd name="connsiteY5" fmla="*/ 141525 h 1719888"/>
                  <a:gd name="connsiteX6" fmla="*/ 1217185 w 1362409"/>
                  <a:gd name="connsiteY6" fmla="*/ 158718 h 1719888"/>
                  <a:gd name="connsiteX7" fmla="*/ 1221006 w 1362409"/>
                  <a:gd name="connsiteY7" fmla="*/ 177057 h 1719888"/>
                  <a:gd name="connsiteX8" fmla="*/ 1154527 w 1362409"/>
                  <a:gd name="connsiteY8" fmla="*/ 201890 h 1719888"/>
                  <a:gd name="connsiteX9" fmla="*/ 1086521 w 1362409"/>
                  <a:gd name="connsiteY9" fmla="*/ 181641 h 1719888"/>
                  <a:gd name="connsiteX10" fmla="*/ 916122 w 1362409"/>
                  <a:gd name="connsiteY10" fmla="*/ 71608 h 1719888"/>
                  <a:gd name="connsiteX11" fmla="*/ 803796 w 1362409"/>
                  <a:gd name="connsiteY11" fmla="*/ 30346 h 1719888"/>
                  <a:gd name="connsiteX12" fmla="*/ 662817 w 1362409"/>
                  <a:gd name="connsiteY12" fmla="*/ 2837 h 1719888"/>
                  <a:gd name="connsiteX13" fmla="*/ 468348 w 1362409"/>
                  <a:gd name="connsiteY13" fmla="*/ 2455 h 1719888"/>
                  <a:gd name="connsiteX14" fmla="*/ 419827 w 1362409"/>
                  <a:gd name="connsiteY14" fmla="*/ 11243 h 1719888"/>
                  <a:gd name="connsiteX15" fmla="*/ 412568 w 1362409"/>
                  <a:gd name="connsiteY15" fmla="*/ 16591 h 1719888"/>
                  <a:gd name="connsiteX16" fmla="*/ 418298 w 1362409"/>
                  <a:gd name="connsiteY16" fmla="*/ 24997 h 1719888"/>
                  <a:gd name="connsiteX17" fmla="*/ 451156 w 1362409"/>
                  <a:gd name="connsiteY17" fmla="*/ 33020 h 1719888"/>
                  <a:gd name="connsiteX18" fmla="*/ 523747 w 1362409"/>
                  <a:gd name="connsiteY18" fmla="*/ 36077 h 1719888"/>
                  <a:gd name="connsiteX19" fmla="*/ 549345 w 1362409"/>
                  <a:gd name="connsiteY19" fmla="*/ 47156 h 1719888"/>
                  <a:gd name="connsiteX20" fmla="*/ 528332 w 1362409"/>
                  <a:gd name="connsiteY20" fmla="*/ 58618 h 1719888"/>
                  <a:gd name="connsiteX21" fmla="*/ 516488 w 1362409"/>
                  <a:gd name="connsiteY21" fmla="*/ 63585 h 1719888"/>
                  <a:gd name="connsiteX22" fmla="*/ 297186 w 1362409"/>
                  <a:gd name="connsiteY22" fmla="*/ 85362 h 1719888"/>
                  <a:gd name="connsiteX23" fmla="*/ 134810 w 1362409"/>
                  <a:gd name="connsiteY23" fmla="*/ 126243 h 1719888"/>
                  <a:gd name="connsiteX24" fmla="*/ 12551 w 1362409"/>
                  <a:gd name="connsiteY24" fmla="*/ 195777 h 1719888"/>
                  <a:gd name="connsiteX25" fmla="*/ 707 w 1362409"/>
                  <a:gd name="connsiteY25" fmla="*/ 213352 h 1719888"/>
                  <a:gd name="connsiteX26" fmla="*/ 21339 w 1362409"/>
                  <a:gd name="connsiteY26" fmla="*/ 216791 h 1719888"/>
                  <a:gd name="connsiteX27" fmla="*/ 28980 w 1362409"/>
                  <a:gd name="connsiteY27" fmla="*/ 215645 h 1719888"/>
                  <a:gd name="connsiteX28" fmla="*/ 105392 w 1362409"/>
                  <a:gd name="connsiteY28" fmla="*/ 189664 h 1719888"/>
                  <a:gd name="connsiteX29" fmla="*/ 160026 w 1362409"/>
                  <a:gd name="connsiteY29" fmla="*/ 177439 h 1719888"/>
                  <a:gd name="connsiteX30" fmla="*/ 174544 w 1362409"/>
                  <a:gd name="connsiteY30" fmla="*/ 183169 h 1719888"/>
                  <a:gd name="connsiteX31" fmla="*/ 165757 w 1362409"/>
                  <a:gd name="connsiteY31" fmla="*/ 195395 h 1719888"/>
                  <a:gd name="connsiteX32" fmla="*/ 146272 w 1362409"/>
                  <a:gd name="connsiteY32" fmla="*/ 206857 h 1719888"/>
                  <a:gd name="connsiteX33" fmla="*/ 32800 w 1362409"/>
                  <a:gd name="connsiteY33" fmla="*/ 303518 h 1719888"/>
                  <a:gd name="connsiteX34" fmla="*/ 26687 w 1362409"/>
                  <a:gd name="connsiteY34" fmla="*/ 323767 h 1719888"/>
                  <a:gd name="connsiteX35" fmla="*/ 46937 w 1362409"/>
                  <a:gd name="connsiteY35" fmla="*/ 319947 h 1719888"/>
                  <a:gd name="connsiteX36" fmla="*/ 62601 w 1362409"/>
                  <a:gd name="connsiteY36" fmla="*/ 309631 h 1719888"/>
                  <a:gd name="connsiteX37" fmla="*/ 115325 w 1362409"/>
                  <a:gd name="connsiteY37" fmla="*/ 314216 h 1719888"/>
                  <a:gd name="connsiteX38" fmla="*/ 137103 w 1362409"/>
                  <a:gd name="connsiteY38" fmla="*/ 357771 h 1719888"/>
                  <a:gd name="connsiteX39" fmla="*/ 175308 w 1362409"/>
                  <a:gd name="connsiteY39" fmla="*/ 461691 h 1719888"/>
                  <a:gd name="connsiteX40" fmla="*/ 220392 w 1362409"/>
                  <a:gd name="connsiteY40" fmla="*/ 614515 h 1719888"/>
                  <a:gd name="connsiteX41" fmla="*/ 221538 w 1362409"/>
                  <a:gd name="connsiteY41" fmla="*/ 704299 h 1719888"/>
                  <a:gd name="connsiteX42" fmla="*/ 221538 w 1362409"/>
                  <a:gd name="connsiteY42" fmla="*/ 704299 h 1719888"/>
                  <a:gd name="connsiteX43" fmla="*/ 221538 w 1362409"/>
                  <a:gd name="connsiteY43" fmla="*/ 704299 h 1719888"/>
                  <a:gd name="connsiteX44" fmla="*/ 160026 w 1362409"/>
                  <a:gd name="connsiteY44" fmla="*/ 743651 h 1719888"/>
                  <a:gd name="connsiteX45" fmla="*/ 152003 w 1362409"/>
                  <a:gd name="connsiteY45" fmla="*/ 850246 h 1719888"/>
                  <a:gd name="connsiteX46" fmla="*/ 197086 w 1362409"/>
                  <a:gd name="connsiteY46" fmla="*/ 929714 h 1719888"/>
                  <a:gd name="connsiteX47" fmla="*/ 226887 w 1362409"/>
                  <a:gd name="connsiteY47" fmla="*/ 950345 h 1719888"/>
                  <a:gd name="connsiteX48" fmla="*/ 251338 w 1362409"/>
                  <a:gd name="connsiteY48" fmla="*/ 1020262 h 1719888"/>
                  <a:gd name="connsiteX49" fmla="*/ 633780 w 1362409"/>
                  <a:gd name="connsiteY49" fmla="*/ 1386275 h 1719888"/>
                  <a:gd name="connsiteX50" fmla="*/ 634544 w 1362409"/>
                  <a:gd name="connsiteY50" fmla="*/ 1484465 h 1719888"/>
                  <a:gd name="connsiteX51" fmla="*/ 588315 w 1362409"/>
                  <a:gd name="connsiteY51" fmla="*/ 1569664 h 1719888"/>
                  <a:gd name="connsiteX52" fmla="*/ 585258 w 1362409"/>
                  <a:gd name="connsiteY52" fmla="*/ 1601375 h 1719888"/>
                  <a:gd name="connsiteX53" fmla="*/ 652119 w 1362409"/>
                  <a:gd name="connsiteY53" fmla="*/ 1717903 h 1719888"/>
                  <a:gd name="connsiteX54" fmla="*/ 835890 w 1362409"/>
                  <a:gd name="connsiteY54" fmla="*/ 1719431 h 1719888"/>
                  <a:gd name="connsiteX55" fmla="*/ 915358 w 1362409"/>
                  <a:gd name="connsiteY55" fmla="*/ 1592970 h 1719888"/>
                  <a:gd name="connsiteX56" fmla="*/ 909627 w 1362409"/>
                  <a:gd name="connsiteY56" fmla="*/ 1565461 h 1719888"/>
                  <a:gd name="connsiteX57" fmla="*/ 875242 w 1362409"/>
                  <a:gd name="connsiteY57" fmla="*/ 1516176 h 1719888"/>
                  <a:gd name="connsiteX58" fmla="*/ 865690 w 1362409"/>
                  <a:gd name="connsiteY58" fmla="*/ 1387039 h 1719888"/>
                  <a:gd name="connsiteX59" fmla="*/ 1090341 w 1362409"/>
                  <a:gd name="connsiteY59" fmla="*/ 1274332 h 1719888"/>
                  <a:gd name="connsiteX60" fmla="*/ 1191205 w 1362409"/>
                  <a:gd name="connsiteY60" fmla="*/ 1166973 h 1719888"/>
                  <a:gd name="connsiteX61" fmla="*/ 1263414 w 1362409"/>
                  <a:gd name="connsiteY61" fmla="*/ 956840 h 1719888"/>
                  <a:gd name="connsiteX62" fmla="*/ 1263414 w 1362409"/>
                  <a:gd name="connsiteY62" fmla="*/ 956840 h 1719888"/>
                  <a:gd name="connsiteX63" fmla="*/ 1338298 w 1362409"/>
                  <a:gd name="connsiteY63" fmla="*/ 861325 h 1719888"/>
                  <a:gd name="connsiteX64" fmla="*/ 1344029 w 1362409"/>
                  <a:gd name="connsiteY64" fmla="*/ 791790 h 1719888"/>
                  <a:gd name="connsiteX65" fmla="*/ 1291687 w 1362409"/>
                  <a:gd name="connsiteY65" fmla="*/ 708119 h 1719888"/>
                  <a:gd name="connsiteX66" fmla="*/ 272352 w 1362409"/>
                  <a:gd name="connsiteY66" fmla="*/ 878518 h 1719888"/>
                  <a:gd name="connsiteX67" fmla="*/ 272352 w 1362409"/>
                  <a:gd name="connsiteY67" fmla="*/ 878518 h 1719888"/>
                  <a:gd name="connsiteX68" fmla="*/ 272352 w 1362409"/>
                  <a:gd name="connsiteY68" fmla="*/ 878518 h 1719888"/>
                  <a:gd name="connsiteX69" fmla="*/ 272352 w 1362409"/>
                  <a:gd name="connsiteY69" fmla="*/ 878518 h 171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62409" h="1719888">
                    <a:moveTo>
                      <a:pt x="1291687" y="708119"/>
                    </a:moveTo>
                    <a:cubicBezTo>
                      <a:pt x="1290158" y="639349"/>
                      <a:pt x="1315374" y="577073"/>
                      <a:pt x="1337534" y="514033"/>
                    </a:cubicBezTo>
                    <a:cubicBezTo>
                      <a:pt x="1359693" y="458634"/>
                      <a:pt x="1366952" y="396359"/>
                      <a:pt x="1359693" y="360063"/>
                    </a:cubicBezTo>
                    <a:cubicBezTo>
                      <a:pt x="1348614" y="305811"/>
                      <a:pt x="1302002" y="222904"/>
                      <a:pt x="1290540" y="206857"/>
                    </a:cubicBezTo>
                    <a:cubicBezTo>
                      <a:pt x="1274876" y="184698"/>
                      <a:pt x="1258065" y="163684"/>
                      <a:pt x="1237434" y="146110"/>
                    </a:cubicBezTo>
                    <a:cubicBezTo>
                      <a:pt x="1232085" y="141525"/>
                      <a:pt x="1224062" y="138086"/>
                      <a:pt x="1217949" y="141525"/>
                    </a:cubicBezTo>
                    <a:cubicBezTo>
                      <a:pt x="1211454" y="145346"/>
                      <a:pt x="1216039" y="152987"/>
                      <a:pt x="1217185" y="158718"/>
                    </a:cubicBezTo>
                    <a:cubicBezTo>
                      <a:pt x="1218331" y="164831"/>
                      <a:pt x="1219477" y="170944"/>
                      <a:pt x="1221006" y="177057"/>
                    </a:cubicBezTo>
                    <a:cubicBezTo>
                      <a:pt x="1202667" y="195777"/>
                      <a:pt x="1178597" y="199216"/>
                      <a:pt x="1154527" y="201890"/>
                    </a:cubicBezTo>
                    <a:cubicBezTo>
                      <a:pt x="1129311" y="203419"/>
                      <a:pt x="1107916" y="192339"/>
                      <a:pt x="1086521" y="181641"/>
                    </a:cubicBezTo>
                    <a:cubicBezTo>
                      <a:pt x="1025773" y="151076"/>
                      <a:pt x="978016" y="100645"/>
                      <a:pt x="916122" y="71608"/>
                    </a:cubicBezTo>
                    <a:cubicBezTo>
                      <a:pt x="879062" y="57090"/>
                      <a:pt x="843149" y="40661"/>
                      <a:pt x="803796" y="30346"/>
                    </a:cubicBezTo>
                    <a:cubicBezTo>
                      <a:pt x="757185" y="18502"/>
                      <a:pt x="710574" y="6276"/>
                      <a:pt x="662817" y="2837"/>
                    </a:cubicBezTo>
                    <a:cubicBezTo>
                      <a:pt x="597866" y="-2129"/>
                      <a:pt x="533298" y="545"/>
                      <a:pt x="468348" y="2455"/>
                    </a:cubicBezTo>
                    <a:cubicBezTo>
                      <a:pt x="451538" y="2837"/>
                      <a:pt x="436255" y="8950"/>
                      <a:pt x="419827" y="11243"/>
                    </a:cubicBezTo>
                    <a:cubicBezTo>
                      <a:pt x="416770" y="11625"/>
                      <a:pt x="413332" y="12771"/>
                      <a:pt x="412568" y="16591"/>
                    </a:cubicBezTo>
                    <a:cubicBezTo>
                      <a:pt x="411803" y="21176"/>
                      <a:pt x="414478" y="23469"/>
                      <a:pt x="418298" y="24997"/>
                    </a:cubicBezTo>
                    <a:cubicBezTo>
                      <a:pt x="428996" y="29199"/>
                      <a:pt x="439312" y="33020"/>
                      <a:pt x="451156" y="33020"/>
                    </a:cubicBezTo>
                    <a:cubicBezTo>
                      <a:pt x="475225" y="33402"/>
                      <a:pt x="499677" y="33784"/>
                      <a:pt x="523747" y="36077"/>
                    </a:cubicBezTo>
                    <a:cubicBezTo>
                      <a:pt x="532916" y="36841"/>
                      <a:pt x="548199" y="36841"/>
                      <a:pt x="549345" y="47156"/>
                    </a:cubicBezTo>
                    <a:cubicBezTo>
                      <a:pt x="550873" y="57854"/>
                      <a:pt x="535209" y="54033"/>
                      <a:pt x="528332" y="58618"/>
                    </a:cubicBezTo>
                    <a:cubicBezTo>
                      <a:pt x="524511" y="61292"/>
                      <a:pt x="521072" y="62821"/>
                      <a:pt x="516488" y="63585"/>
                    </a:cubicBezTo>
                    <a:cubicBezTo>
                      <a:pt x="443896" y="77721"/>
                      <a:pt x="370159" y="77721"/>
                      <a:pt x="297186" y="85362"/>
                    </a:cubicBezTo>
                    <a:cubicBezTo>
                      <a:pt x="240641" y="91475"/>
                      <a:pt x="186388" y="103701"/>
                      <a:pt x="134810" y="126243"/>
                    </a:cubicBezTo>
                    <a:cubicBezTo>
                      <a:pt x="91637" y="144964"/>
                      <a:pt x="49229" y="165595"/>
                      <a:pt x="12551" y="195777"/>
                    </a:cubicBezTo>
                    <a:cubicBezTo>
                      <a:pt x="7202" y="200362"/>
                      <a:pt x="-2731" y="204947"/>
                      <a:pt x="707" y="213352"/>
                    </a:cubicBezTo>
                    <a:cubicBezTo>
                      <a:pt x="4146" y="220993"/>
                      <a:pt x="14079" y="216791"/>
                      <a:pt x="21339" y="216791"/>
                    </a:cubicBezTo>
                    <a:cubicBezTo>
                      <a:pt x="24013" y="216791"/>
                      <a:pt x="26687" y="216791"/>
                      <a:pt x="28980" y="215645"/>
                    </a:cubicBezTo>
                    <a:cubicBezTo>
                      <a:pt x="54578" y="207239"/>
                      <a:pt x="79794" y="198070"/>
                      <a:pt x="105392" y="189664"/>
                    </a:cubicBezTo>
                    <a:cubicBezTo>
                      <a:pt x="123348" y="183934"/>
                      <a:pt x="140541" y="175910"/>
                      <a:pt x="160026" y="177439"/>
                    </a:cubicBezTo>
                    <a:cubicBezTo>
                      <a:pt x="165375" y="177821"/>
                      <a:pt x="172252" y="175910"/>
                      <a:pt x="174544" y="183169"/>
                    </a:cubicBezTo>
                    <a:cubicBezTo>
                      <a:pt x="176455" y="190429"/>
                      <a:pt x="171488" y="192721"/>
                      <a:pt x="165757" y="195395"/>
                    </a:cubicBezTo>
                    <a:cubicBezTo>
                      <a:pt x="158880" y="198452"/>
                      <a:pt x="153149" y="204565"/>
                      <a:pt x="146272" y="206857"/>
                    </a:cubicBezTo>
                    <a:cubicBezTo>
                      <a:pt x="95840" y="224432"/>
                      <a:pt x="64511" y="264166"/>
                      <a:pt x="32800" y="303518"/>
                    </a:cubicBezTo>
                    <a:cubicBezTo>
                      <a:pt x="28216" y="309249"/>
                      <a:pt x="22867" y="318037"/>
                      <a:pt x="26687" y="323767"/>
                    </a:cubicBezTo>
                    <a:cubicBezTo>
                      <a:pt x="32800" y="331409"/>
                      <a:pt x="40442" y="323385"/>
                      <a:pt x="46937" y="319947"/>
                    </a:cubicBezTo>
                    <a:cubicBezTo>
                      <a:pt x="52667" y="317272"/>
                      <a:pt x="57252" y="313070"/>
                      <a:pt x="62601" y="309631"/>
                    </a:cubicBezTo>
                    <a:cubicBezTo>
                      <a:pt x="83614" y="296641"/>
                      <a:pt x="101953" y="297787"/>
                      <a:pt x="115325" y="314216"/>
                    </a:cubicBezTo>
                    <a:cubicBezTo>
                      <a:pt x="126023" y="326824"/>
                      <a:pt x="132136" y="341724"/>
                      <a:pt x="137103" y="357771"/>
                    </a:cubicBezTo>
                    <a:cubicBezTo>
                      <a:pt x="147800" y="392920"/>
                      <a:pt x="151621" y="431126"/>
                      <a:pt x="175308" y="461691"/>
                    </a:cubicBezTo>
                    <a:cubicBezTo>
                      <a:pt x="210076" y="506774"/>
                      <a:pt x="223066" y="557970"/>
                      <a:pt x="220392" y="614515"/>
                    </a:cubicBezTo>
                    <a:cubicBezTo>
                      <a:pt x="218863" y="644315"/>
                      <a:pt x="221156" y="674116"/>
                      <a:pt x="221538" y="704299"/>
                    </a:cubicBezTo>
                    <a:cubicBezTo>
                      <a:pt x="221538" y="704299"/>
                      <a:pt x="221538" y="704299"/>
                      <a:pt x="221538" y="704299"/>
                    </a:cubicBezTo>
                    <a:cubicBezTo>
                      <a:pt x="221538" y="704299"/>
                      <a:pt x="221538" y="704299"/>
                      <a:pt x="221538" y="704299"/>
                    </a:cubicBezTo>
                    <a:cubicBezTo>
                      <a:pt x="196322" y="710412"/>
                      <a:pt x="174544" y="721109"/>
                      <a:pt x="160026" y="743651"/>
                    </a:cubicBezTo>
                    <a:cubicBezTo>
                      <a:pt x="140923" y="778036"/>
                      <a:pt x="147036" y="814332"/>
                      <a:pt x="152003" y="850246"/>
                    </a:cubicBezTo>
                    <a:cubicBezTo>
                      <a:pt x="163465" y="878900"/>
                      <a:pt x="174544" y="907555"/>
                      <a:pt x="197086" y="929714"/>
                    </a:cubicBezTo>
                    <a:cubicBezTo>
                      <a:pt x="205873" y="938119"/>
                      <a:pt x="212368" y="949963"/>
                      <a:pt x="226887" y="950345"/>
                    </a:cubicBezTo>
                    <a:cubicBezTo>
                      <a:pt x="234910" y="973651"/>
                      <a:pt x="242551" y="997339"/>
                      <a:pt x="251338" y="1020262"/>
                    </a:cubicBezTo>
                    <a:cubicBezTo>
                      <a:pt x="273880" y="1078717"/>
                      <a:pt x="444279" y="1312920"/>
                      <a:pt x="633780" y="1386275"/>
                    </a:cubicBezTo>
                    <a:cubicBezTo>
                      <a:pt x="634162" y="1419132"/>
                      <a:pt x="634162" y="1451607"/>
                      <a:pt x="634544" y="1484465"/>
                    </a:cubicBezTo>
                    <a:cubicBezTo>
                      <a:pt x="631870" y="1519996"/>
                      <a:pt x="620790" y="1550561"/>
                      <a:pt x="588315" y="1569664"/>
                    </a:cubicBezTo>
                    <a:cubicBezTo>
                      <a:pt x="575707" y="1583036"/>
                      <a:pt x="578763" y="1589531"/>
                      <a:pt x="585258" y="1601375"/>
                    </a:cubicBezTo>
                    <a:cubicBezTo>
                      <a:pt x="607418" y="1640727"/>
                      <a:pt x="640657" y="1706823"/>
                      <a:pt x="652119" y="1717903"/>
                    </a:cubicBezTo>
                    <a:cubicBezTo>
                      <a:pt x="656704" y="1720195"/>
                      <a:pt x="832833" y="1720195"/>
                      <a:pt x="835890" y="1719431"/>
                    </a:cubicBezTo>
                    <a:cubicBezTo>
                      <a:pt x="841238" y="1717139"/>
                      <a:pt x="888614" y="1628119"/>
                      <a:pt x="915358" y="1592970"/>
                    </a:cubicBezTo>
                    <a:cubicBezTo>
                      <a:pt x="921853" y="1584182"/>
                      <a:pt x="916504" y="1576159"/>
                      <a:pt x="909627" y="1565461"/>
                    </a:cubicBezTo>
                    <a:cubicBezTo>
                      <a:pt x="895109" y="1551325"/>
                      <a:pt x="883265" y="1535661"/>
                      <a:pt x="875242" y="1516176"/>
                    </a:cubicBezTo>
                    <a:cubicBezTo>
                      <a:pt x="867983" y="1498219"/>
                      <a:pt x="874096" y="1411491"/>
                      <a:pt x="865690" y="1387039"/>
                    </a:cubicBezTo>
                    <a:cubicBezTo>
                      <a:pt x="864926" y="1385893"/>
                      <a:pt x="1019278" y="1319797"/>
                      <a:pt x="1090341" y="1274332"/>
                    </a:cubicBezTo>
                    <a:cubicBezTo>
                      <a:pt x="1131604" y="1247970"/>
                      <a:pt x="1183946" y="1178817"/>
                      <a:pt x="1191205" y="1166973"/>
                    </a:cubicBezTo>
                    <a:cubicBezTo>
                      <a:pt x="1245839" y="1079099"/>
                      <a:pt x="1258065" y="967538"/>
                      <a:pt x="1263414" y="956840"/>
                    </a:cubicBezTo>
                    <a:cubicBezTo>
                      <a:pt x="1263414" y="956840"/>
                      <a:pt x="1263414" y="956840"/>
                      <a:pt x="1263414" y="956840"/>
                    </a:cubicBezTo>
                    <a:cubicBezTo>
                      <a:pt x="1302002" y="935827"/>
                      <a:pt x="1323780" y="902206"/>
                      <a:pt x="1338298" y="861325"/>
                    </a:cubicBezTo>
                    <a:cubicBezTo>
                      <a:pt x="1346703" y="837638"/>
                      <a:pt x="1342883" y="815096"/>
                      <a:pt x="1344029" y="791790"/>
                    </a:cubicBezTo>
                    <a:cubicBezTo>
                      <a:pt x="1347849" y="752438"/>
                      <a:pt x="1329128" y="724166"/>
                      <a:pt x="1291687" y="708119"/>
                    </a:cubicBezTo>
                    <a:close/>
                    <a:moveTo>
                      <a:pt x="272352" y="878518"/>
                    </a:moveTo>
                    <a:cubicBezTo>
                      <a:pt x="272352" y="878518"/>
                      <a:pt x="272352" y="878518"/>
                      <a:pt x="272352" y="878518"/>
                    </a:cubicBezTo>
                    <a:cubicBezTo>
                      <a:pt x="272352" y="878518"/>
                      <a:pt x="272352" y="878518"/>
                      <a:pt x="272352" y="878518"/>
                    </a:cubicBezTo>
                    <a:cubicBezTo>
                      <a:pt x="272352" y="878518"/>
                      <a:pt x="272352" y="878518"/>
                      <a:pt x="272352" y="878518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5" name="Freeform: Shape 358">
                <a:extLst>
                  <a:ext uri="{FF2B5EF4-FFF2-40B4-BE49-F238E27FC236}">
                    <a16:creationId xmlns:a16="http://schemas.microsoft.com/office/drawing/2014/main" id="{DDEF021F-6416-427D-B185-B5D91D885375}"/>
                  </a:ext>
                </a:extLst>
              </p:cNvPr>
              <p:cNvSpPr/>
              <p:nvPr/>
            </p:nvSpPr>
            <p:spPr>
              <a:xfrm>
                <a:off x="6519697" y="3804033"/>
                <a:ext cx="491468" cy="2629654"/>
              </a:xfrm>
              <a:custGeom>
                <a:avLst/>
                <a:gdLst>
                  <a:gd name="connsiteX0" fmla="*/ 0 w 317109"/>
                  <a:gd name="connsiteY0" fmla="*/ 0 h 1696726"/>
                  <a:gd name="connsiteX1" fmla="*/ 317109 w 317109"/>
                  <a:gd name="connsiteY1" fmla="*/ 0 h 1696726"/>
                  <a:gd name="connsiteX2" fmla="*/ 317109 w 317109"/>
                  <a:gd name="connsiteY2" fmla="*/ 1696727 h 1696726"/>
                  <a:gd name="connsiteX3" fmla="*/ 0 w 317109"/>
                  <a:gd name="connsiteY3" fmla="*/ 1696727 h 169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109" h="1696726">
                    <a:moveTo>
                      <a:pt x="0" y="0"/>
                    </a:moveTo>
                    <a:lnTo>
                      <a:pt x="317109" y="0"/>
                    </a:lnTo>
                    <a:lnTo>
                      <a:pt x="317109" y="1696727"/>
                    </a:lnTo>
                    <a:lnTo>
                      <a:pt x="0" y="1696727"/>
                    </a:lnTo>
                    <a:close/>
                  </a:path>
                </a:pathLst>
              </a:custGeom>
              <a:solidFill>
                <a:srgbClr val="00C1B8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" name="Freeform: Shape 359">
                <a:extLst>
                  <a:ext uri="{FF2B5EF4-FFF2-40B4-BE49-F238E27FC236}">
                    <a16:creationId xmlns:a16="http://schemas.microsoft.com/office/drawing/2014/main" id="{E71325CD-98A4-4707-9D03-752261CDE5CD}"/>
                  </a:ext>
                </a:extLst>
              </p:cNvPr>
              <p:cNvSpPr/>
              <p:nvPr/>
            </p:nvSpPr>
            <p:spPr>
              <a:xfrm>
                <a:off x="6604352" y="3731563"/>
                <a:ext cx="345122" cy="1436865"/>
              </a:xfrm>
              <a:custGeom>
                <a:avLst/>
                <a:gdLst>
                  <a:gd name="connsiteX0" fmla="*/ 1540 w 222682"/>
                  <a:gd name="connsiteY0" fmla="*/ 77324 h 927105"/>
                  <a:gd name="connsiteX1" fmla="*/ 12 w 222682"/>
                  <a:gd name="connsiteY1" fmla="*/ 15049 h 927105"/>
                  <a:gd name="connsiteX2" fmla="*/ 9946 w 222682"/>
                  <a:gd name="connsiteY2" fmla="*/ 148 h 927105"/>
                  <a:gd name="connsiteX3" fmla="*/ 198683 w 222682"/>
                  <a:gd name="connsiteY3" fmla="*/ 531 h 927105"/>
                  <a:gd name="connsiteX4" fmla="*/ 221989 w 222682"/>
                  <a:gd name="connsiteY4" fmla="*/ 18105 h 927105"/>
                  <a:gd name="connsiteX5" fmla="*/ 212437 w 222682"/>
                  <a:gd name="connsiteY5" fmla="*/ 83437 h 927105"/>
                  <a:gd name="connsiteX6" fmla="*/ 162769 w 222682"/>
                  <a:gd name="connsiteY6" fmla="*/ 152208 h 927105"/>
                  <a:gd name="connsiteX7" fmla="*/ 156274 w 222682"/>
                  <a:gd name="connsiteY7" fmla="*/ 196909 h 927105"/>
                  <a:gd name="connsiteX8" fmla="*/ 199829 w 222682"/>
                  <a:gd name="connsiteY8" fmla="*/ 726826 h 927105"/>
                  <a:gd name="connsiteX9" fmla="*/ 206706 w 222682"/>
                  <a:gd name="connsiteY9" fmla="*/ 909832 h 927105"/>
                  <a:gd name="connsiteX10" fmla="*/ 189896 w 222682"/>
                  <a:gd name="connsiteY10" fmla="*/ 927025 h 927105"/>
                  <a:gd name="connsiteX11" fmla="*/ 20643 w 222682"/>
                  <a:gd name="connsiteY11" fmla="*/ 915181 h 927105"/>
                  <a:gd name="connsiteX12" fmla="*/ 5743 w 222682"/>
                  <a:gd name="connsiteY12" fmla="*/ 896460 h 927105"/>
                  <a:gd name="connsiteX13" fmla="*/ 59613 w 222682"/>
                  <a:gd name="connsiteY13" fmla="*/ 181627 h 927105"/>
                  <a:gd name="connsiteX14" fmla="*/ 46623 w 222682"/>
                  <a:gd name="connsiteY14" fmla="*/ 148005 h 927105"/>
                  <a:gd name="connsiteX15" fmla="*/ 1540 w 222682"/>
                  <a:gd name="connsiteY15" fmla="*/ 77324 h 92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682" h="927105">
                    <a:moveTo>
                      <a:pt x="1540" y="77324"/>
                    </a:moveTo>
                    <a:cubicBezTo>
                      <a:pt x="1158" y="56693"/>
                      <a:pt x="394" y="35680"/>
                      <a:pt x="12" y="15049"/>
                    </a:cubicBezTo>
                    <a:cubicBezTo>
                      <a:pt x="12" y="8554"/>
                      <a:pt x="-752" y="531"/>
                      <a:pt x="9946" y="148"/>
                    </a:cubicBezTo>
                    <a:cubicBezTo>
                      <a:pt x="37836" y="3205"/>
                      <a:pt x="163151" y="3969"/>
                      <a:pt x="198683" y="531"/>
                    </a:cubicBezTo>
                    <a:cubicBezTo>
                      <a:pt x="216258" y="-1380"/>
                      <a:pt x="220460" y="1295"/>
                      <a:pt x="221989" y="18105"/>
                    </a:cubicBezTo>
                    <a:cubicBezTo>
                      <a:pt x="224281" y="40647"/>
                      <a:pt x="220842" y="62424"/>
                      <a:pt x="212437" y="83437"/>
                    </a:cubicBezTo>
                    <a:cubicBezTo>
                      <a:pt x="201357" y="110182"/>
                      <a:pt x="183783" y="132341"/>
                      <a:pt x="162769" y="152208"/>
                    </a:cubicBezTo>
                    <a:cubicBezTo>
                      <a:pt x="149397" y="164816"/>
                      <a:pt x="153982" y="180863"/>
                      <a:pt x="156274" y="196909"/>
                    </a:cubicBezTo>
                    <a:cubicBezTo>
                      <a:pt x="160477" y="225946"/>
                      <a:pt x="194098" y="640480"/>
                      <a:pt x="199829" y="726826"/>
                    </a:cubicBezTo>
                    <a:cubicBezTo>
                      <a:pt x="203268" y="779932"/>
                      <a:pt x="204032" y="856344"/>
                      <a:pt x="206706" y="909832"/>
                    </a:cubicBezTo>
                    <a:cubicBezTo>
                      <a:pt x="207470" y="923205"/>
                      <a:pt x="203650" y="927789"/>
                      <a:pt x="189896" y="927025"/>
                    </a:cubicBezTo>
                    <a:cubicBezTo>
                      <a:pt x="133351" y="923205"/>
                      <a:pt x="76806" y="921676"/>
                      <a:pt x="20643" y="915181"/>
                    </a:cubicBezTo>
                    <a:cubicBezTo>
                      <a:pt x="8035" y="913653"/>
                      <a:pt x="5743" y="907922"/>
                      <a:pt x="5743" y="896460"/>
                    </a:cubicBezTo>
                    <a:cubicBezTo>
                      <a:pt x="5361" y="825397"/>
                      <a:pt x="53500" y="214102"/>
                      <a:pt x="59613" y="181627"/>
                    </a:cubicBezTo>
                    <a:cubicBezTo>
                      <a:pt x="62288" y="167108"/>
                      <a:pt x="56175" y="157175"/>
                      <a:pt x="46623" y="148005"/>
                    </a:cubicBezTo>
                    <a:cubicBezTo>
                      <a:pt x="25610" y="127756"/>
                      <a:pt x="6507" y="107125"/>
                      <a:pt x="1540" y="77324"/>
                    </a:cubicBezTo>
                    <a:close/>
                  </a:path>
                </a:pathLst>
              </a:custGeom>
              <a:solidFill>
                <a:srgbClr val="FE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Freeform: Shape 360">
                <a:extLst>
                  <a:ext uri="{FF2B5EF4-FFF2-40B4-BE49-F238E27FC236}">
                    <a16:creationId xmlns:a16="http://schemas.microsoft.com/office/drawing/2014/main" id="{14314CAA-1351-4F8D-A63E-C741A2BE956C}"/>
                  </a:ext>
                </a:extLst>
              </p:cNvPr>
              <p:cNvSpPr/>
              <p:nvPr/>
            </p:nvSpPr>
            <p:spPr>
              <a:xfrm>
                <a:off x="5612640" y="1121830"/>
                <a:ext cx="2112719" cy="1524586"/>
              </a:xfrm>
              <a:custGeom>
                <a:avLst/>
                <a:gdLst>
                  <a:gd name="connsiteX0" fmla="*/ 1363132 w 1363185"/>
                  <a:gd name="connsiteY0" fmla="*/ 368972 h 983705"/>
                  <a:gd name="connsiteX1" fmla="*/ 1338298 w 1363185"/>
                  <a:gd name="connsiteY1" fmla="*/ 513008 h 983705"/>
                  <a:gd name="connsiteX2" fmla="*/ 1292451 w 1363185"/>
                  <a:gd name="connsiteY2" fmla="*/ 707094 h 983705"/>
                  <a:gd name="connsiteX3" fmla="*/ 1274876 w 1363185"/>
                  <a:gd name="connsiteY3" fmla="*/ 752559 h 983705"/>
                  <a:gd name="connsiteX4" fmla="*/ 1265706 w 1363185"/>
                  <a:gd name="connsiteY4" fmla="*/ 957343 h 983705"/>
                  <a:gd name="connsiteX5" fmla="*/ 1258829 w 1363185"/>
                  <a:gd name="connsiteY5" fmla="*/ 970715 h 983705"/>
                  <a:gd name="connsiteX6" fmla="*/ 1243547 w 1363185"/>
                  <a:gd name="connsiteY6" fmla="*/ 983705 h 983705"/>
                  <a:gd name="connsiteX7" fmla="*/ 1228265 w 1363185"/>
                  <a:gd name="connsiteY7" fmla="*/ 938240 h 983705"/>
                  <a:gd name="connsiteX8" fmla="*/ 1226737 w 1363185"/>
                  <a:gd name="connsiteY8" fmla="*/ 688756 h 983705"/>
                  <a:gd name="connsiteX9" fmla="*/ 1206869 w 1363185"/>
                  <a:gd name="connsiteY9" fmla="*/ 553124 h 983705"/>
                  <a:gd name="connsiteX10" fmla="*/ 1181653 w 1363185"/>
                  <a:gd name="connsiteY10" fmla="*/ 493905 h 983705"/>
                  <a:gd name="connsiteX11" fmla="*/ 1105242 w 1363185"/>
                  <a:gd name="connsiteY11" fmla="*/ 446148 h 983705"/>
                  <a:gd name="connsiteX12" fmla="*/ 867983 w 1363185"/>
                  <a:gd name="connsiteY12" fmla="*/ 453407 h 983705"/>
                  <a:gd name="connsiteX13" fmla="*/ 800358 w 1363185"/>
                  <a:gd name="connsiteY13" fmla="*/ 478623 h 983705"/>
                  <a:gd name="connsiteX14" fmla="*/ 694910 w 1363185"/>
                  <a:gd name="connsiteY14" fmla="*/ 478241 h 983705"/>
                  <a:gd name="connsiteX15" fmla="*/ 577617 w 1363185"/>
                  <a:gd name="connsiteY15" fmla="*/ 442327 h 983705"/>
                  <a:gd name="connsiteX16" fmla="*/ 361372 w 1363185"/>
                  <a:gd name="connsiteY16" fmla="*/ 444619 h 983705"/>
                  <a:gd name="connsiteX17" fmla="*/ 299478 w 1363185"/>
                  <a:gd name="connsiteY17" fmla="*/ 499636 h 983705"/>
                  <a:gd name="connsiteX18" fmla="*/ 282285 w 1363185"/>
                  <a:gd name="connsiteY18" fmla="*/ 633357 h 983705"/>
                  <a:gd name="connsiteX19" fmla="*/ 272734 w 1363185"/>
                  <a:gd name="connsiteY19" fmla="*/ 768224 h 983705"/>
                  <a:gd name="connsiteX20" fmla="*/ 261272 w 1363185"/>
                  <a:gd name="connsiteY20" fmla="*/ 937476 h 983705"/>
                  <a:gd name="connsiteX21" fmla="*/ 243697 w 1363185"/>
                  <a:gd name="connsiteY21" fmla="*/ 960400 h 983705"/>
                  <a:gd name="connsiteX22" fmla="*/ 228797 w 1363185"/>
                  <a:gd name="connsiteY22" fmla="*/ 942443 h 983705"/>
                  <a:gd name="connsiteX23" fmla="*/ 228415 w 1363185"/>
                  <a:gd name="connsiteY23" fmla="*/ 735367 h 983705"/>
                  <a:gd name="connsiteX24" fmla="*/ 220392 w 1363185"/>
                  <a:gd name="connsiteY24" fmla="*/ 614636 h 983705"/>
                  <a:gd name="connsiteX25" fmla="*/ 175309 w 1363185"/>
                  <a:gd name="connsiteY25" fmla="*/ 461812 h 983705"/>
                  <a:gd name="connsiteX26" fmla="*/ 137103 w 1363185"/>
                  <a:gd name="connsiteY26" fmla="*/ 357892 h 983705"/>
                  <a:gd name="connsiteX27" fmla="*/ 115325 w 1363185"/>
                  <a:gd name="connsiteY27" fmla="*/ 314337 h 983705"/>
                  <a:gd name="connsiteX28" fmla="*/ 62601 w 1363185"/>
                  <a:gd name="connsiteY28" fmla="*/ 309752 h 983705"/>
                  <a:gd name="connsiteX29" fmla="*/ 46937 w 1363185"/>
                  <a:gd name="connsiteY29" fmla="*/ 320068 h 983705"/>
                  <a:gd name="connsiteX30" fmla="*/ 26687 w 1363185"/>
                  <a:gd name="connsiteY30" fmla="*/ 323889 h 983705"/>
                  <a:gd name="connsiteX31" fmla="*/ 32800 w 1363185"/>
                  <a:gd name="connsiteY31" fmla="*/ 303639 h 983705"/>
                  <a:gd name="connsiteX32" fmla="*/ 146272 w 1363185"/>
                  <a:gd name="connsiteY32" fmla="*/ 206978 h 983705"/>
                  <a:gd name="connsiteX33" fmla="*/ 165757 w 1363185"/>
                  <a:gd name="connsiteY33" fmla="*/ 195517 h 983705"/>
                  <a:gd name="connsiteX34" fmla="*/ 174544 w 1363185"/>
                  <a:gd name="connsiteY34" fmla="*/ 183291 h 983705"/>
                  <a:gd name="connsiteX35" fmla="*/ 160026 w 1363185"/>
                  <a:gd name="connsiteY35" fmla="*/ 177560 h 983705"/>
                  <a:gd name="connsiteX36" fmla="*/ 105392 w 1363185"/>
                  <a:gd name="connsiteY36" fmla="*/ 189786 h 983705"/>
                  <a:gd name="connsiteX37" fmla="*/ 28980 w 1363185"/>
                  <a:gd name="connsiteY37" fmla="*/ 215766 h 983705"/>
                  <a:gd name="connsiteX38" fmla="*/ 21339 w 1363185"/>
                  <a:gd name="connsiteY38" fmla="*/ 216912 h 983705"/>
                  <a:gd name="connsiteX39" fmla="*/ 707 w 1363185"/>
                  <a:gd name="connsiteY39" fmla="*/ 213473 h 983705"/>
                  <a:gd name="connsiteX40" fmla="*/ 12551 w 1363185"/>
                  <a:gd name="connsiteY40" fmla="*/ 195899 h 983705"/>
                  <a:gd name="connsiteX41" fmla="*/ 134810 w 1363185"/>
                  <a:gd name="connsiteY41" fmla="*/ 126364 h 983705"/>
                  <a:gd name="connsiteX42" fmla="*/ 297186 w 1363185"/>
                  <a:gd name="connsiteY42" fmla="*/ 85483 h 983705"/>
                  <a:gd name="connsiteX43" fmla="*/ 516488 w 1363185"/>
                  <a:gd name="connsiteY43" fmla="*/ 63706 h 983705"/>
                  <a:gd name="connsiteX44" fmla="*/ 528332 w 1363185"/>
                  <a:gd name="connsiteY44" fmla="*/ 58739 h 983705"/>
                  <a:gd name="connsiteX45" fmla="*/ 549345 w 1363185"/>
                  <a:gd name="connsiteY45" fmla="*/ 47277 h 983705"/>
                  <a:gd name="connsiteX46" fmla="*/ 523747 w 1363185"/>
                  <a:gd name="connsiteY46" fmla="*/ 36198 h 983705"/>
                  <a:gd name="connsiteX47" fmla="*/ 451156 w 1363185"/>
                  <a:gd name="connsiteY47" fmla="*/ 33141 h 983705"/>
                  <a:gd name="connsiteX48" fmla="*/ 418298 w 1363185"/>
                  <a:gd name="connsiteY48" fmla="*/ 25118 h 983705"/>
                  <a:gd name="connsiteX49" fmla="*/ 412567 w 1363185"/>
                  <a:gd name="connsiteY49" fmla="*/ 16713 h 983705"/>
                  <a:gd name="connsiteX50" fmla="*/ 419827 w 1363185"/>
                  <a:gd name="connsiteY50" fmla="*/ 11364 h 983705"/>
                  <a:gd name="connsiteX51" fmla="*/ 468348 w 1363185"/>
                  <a:gd name="connsiteY51" fmla="*/ 2576 h 983705"/>
                  <a:gd name="connsiteX52" fmla="*/ 662817 w 1363185"/>
                  <a:gd name="connsiteY52" fmla="*/ 2958 h 983705"/>
                  <a:gd name="connsiteX53" fmla="*/ 803797 w 1363185"/>
                  <a:gd name="connsiteY53" fmla="*/ 30467 h 983705"/>
                  <a:gd name="connsiteX54" fmla="*/ 916122 w 1363185"/>
                  <a:gd name="connsiteY54" fmla="*/ 71729 h 983705"/>
                  <a:gd name="connsiteX55" fmla="*/ 1086521 w 1363185"/>
                  <a:gd name="connsiteY55" fmla="*/ 181762 h 983705"/>
                  <a:gd name="connsiteX56" fmla="*/ 1154527 w 1363185"/>
                  <a:gd name="connsiteY56" fmla="*/ 202012 h 983705"/>
                  <a:gd name="connsiteX57" fmla="*/ 1221006 w 1363185"/>
                  <a:gd name="connsiteY57" fmla="*/ 177178 h 983705"/>
                  <a:gd name="connsiteX58" fmla="*/ 1217185 w 1363185"/>
                  <a:gd name="connsiteY58" fmla="*/ 158839 h 983705"/>
                  <a:gd name="connsiteX59" fmla="*/ 1217949 w 1363185"/>
                  <a:gd name="connsiteY59" fmla="*/ 141646 h 983705"/>
                  <a:gd name="connsiteX60" fmla="*/ 1237434 w 1363185"/>
                  <a:gd name="connsiteY60" fmla="*/ 146231 h 983705"/>
                  <a:gd name="connsiteX61" fmla="*/ 1292451 w 1363185"/>
                  <a:gd name="connsiteY61" fmla="*/ 202394 h 983705"/>
                  <a:gd name="connsiteX62" fmla="*/ 1322633 w 1363185"/>
                  <a:gd name="connsiteY62" fmla="*/ 255882 h 983705"/>
                  <a:gd name="connsiteX63" fmla="*/ 1363132 w 1363185"/>
                  <a:gd name="connsiteY63" fmla="*/ 368972 h 98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63185" h="983705">
                    <a:moveTo>
                      <a:pt x="1363132" y="368972"/>
                    </a:moveTo>
                    <a:cubicBezTo>
                      <a:pt x="1363896" y="412908"/>
                      <a:pt x="1356637" y="459902"/>
                      <a:pt x="1338298" y="513008"/>
                    </a:cubicBezTo>
                    <a:cubicBezTo>
                      <a:pt x="1315756" y="576048"/>
                      <a:pt x="1293979" y="705948"/>
                      <a:pt x="1292451" y="707094"/>
                    </a:cubicBezTo>
                    <a:cubicBezTo>
                      <a:pt x="1276404" y="717028"/>
                      <a:pt x="1276022" y="738423"/>
                      <a:pt x="1274876" y="752559"/>
                    </a:cubicBezTo>
                    <a:cubicBezTo>
                      <a:pt x="1272202" y="794968"/>
                      <a:pt x="1279079" y="916463"/>
                      <a:pt x="1265706" y="957343"/>
                    </a:cubicBezTo>
                    <a:cubicBezTo>
                      <a:pt x="1261886" y="968805"/>
                      <a:pt x="1264943" y="960400"/>
                      <a:pt x="1258829" y="970715"/>
                    </a:cubicBezTo>
                    <a:cubicBezTo>
                      <a:pt x="1255391" y="976828"/>
                      <a:pt x="1251952" y="982941"/>
                      <a:pt x="1243547" y="983705"/>
                    </a:cubicBezTo>
                    <a:cubicBezTo>
                      <a:pt x="1238580" y="981795"/>
                      <a:pt x="1224444" y="960400"/>
                      <a:pt x="1228265" y="938240"/>
                    </a:cubicBezTo>
                    <a:cubicBezTo>
                      <a:pt x="1236670" y="885898"/>
                      <a:pt x="1230175" y="741480"/>
                      <a:pt x="1226737" y="688756"/>
                    </a:cubicBezTo>
                    <a:cubicBezTo>
                      <a:pt x="1223680" y="642908"/>
                      <a:pt x="1217949" y="597825"/>
                      <a:pt x="1206869" y="553124"/>
                    </a:cubicBezTo>
                    <a:cubicBezTo>
                      <a:pt x="1201521" y="531729"/>
                      <a:pt x="1192733" y="512626"/>
                      <a:pt x="1181653" y="493905"/>
                    </a:cubicBezTo>
                    <a:cubicBezTo>
                      <a:pt x="1164079" y="464486"/>
                      <a:pt x="1137335" y="449586"/>
                      <a:pt x="1105242" y="446148"/>
                    </a:cubicBezTo>
                    <a:cubicBezTo>
                      <a:pt x="1026155" y="438124"/>
                      <a:pt x="946687" y="437742"/>
                      <a:pt x="867983" y="453407"/>
                    </a:cubicBezTo>
                    <a:cubicBezTo>
                      <a:pt x="843913" y="457991"/>
                      <a:pt x="821753" y="466779"/>
                      <a:pt x="800358" y="478623"/>
                    </a:cubicBezTo>
                    <a:cubicBezTo>
                      <a:pt x="765209" y="498490"/>
                      <a:pt x="729677" y="499254"/>
                      <a:pt x="694910" y="478241"/>
                    </a:cubicBezTo>
                    <a:cubicBezTo>
                      <a:pt x="658614" y="456463"/>
                      <a:pt x="619262" y="447676"/>
                      <a:pt x="577617" y="442327"/>
                    </a:cubicBezTo>
                    <a:cubicBezTo>
                      <a:pt x="505026" y="432776"/>
                      <a:pt x="433199" y="430483"/>
                      <a:pt x="361372" y="444619"/>
                    </a:cubicBezTo>
                    <a:cubicBezTo>
                      <a:pt x="329661" y="450732"/>
                      <a:pt x="309793" y="468689"/>
                      <a:pt x="299478" y="499636"/>
                    </a:cubicBezTo>
                    <a:cubicBezTo>
                      <a:pt x="284578" y="543191"/>
                      <a:pt x="284578" y="588656"/>
                      <a:pt x="282285" y="633357"/>
                    </a:cubicBezTo>
                    <a:cubicBezTo>
                      <a:pt x="280375" y="674619"/>
                      <a:pt x="276172" y="726197"/>
                      <a:pt x="272734" y="768224"/>
                    </a:cubicBezTo>
                    <a:cubicBezTo>
                      <a:pt x="273116" y="780068"/>
                      <a:pt x="261272" y="917227"/>
                      <a:pt x="261272" y="937476"/>
                    </a:cubicBezTo>
                    <a:cubicBezTo>
                      <a:pt x="261272" y="946264"/>
                      <a:pt x="255923" y="958490"/>
                      <a:pt x="243697" y="960400"/>
                    </a:cubicBezTo>
                    <a:cubicBezTo>
                      <a:pt x="229179" y="961546"/>
                      <a:pt x="231853" y="951230"/>
                      <a:pt x="228797" y="942443"/>
                    </a:cubicBezTo>
                    <a:cubicBezTo>
                      <a:pt x="215425" y="902709"/>
                      <a:pt x="237584" y="775865"/>
                      <a:pt x="228415" y="735367"/>
                    </a:cubicBezTo>
                    <a:cubicBezTo>
                      <a:pt x="227651" y="731546"/>
                      <a:pt x="218863" y="644437"/>
                      <a:pt x="220392" y="614636"/>
                    </a:cubicBezTo>
                    <a:cubicBezTo>
                      <a:pt x="223066" y="558091"/>
                      <a:pt x="210076" y="506513"/>
                      <a:pt x="175309" y="461812"/>
                    </a:cubicBezTo>
                    <a:cubicBezTo>
                      <a:pt x="151239" y="430865"/>
                      <a:pt x="147800" y="393041"/>
                      <a:pt x="137103" y="357892"/>
                    </a:cubicBezTo>
                    <a:cubicBezTo>
                      <a:pt x="132136" y="341845"/>
                      <a:pt x="126023" y="326945"/>
                      <a:pt x="115325" y="314337"/>
                    </a:cubicBezTo>
                    <a:cubicBezTo>
                      <a:pt x="101953" y="298291"/>
                      <a:pt x="83614" y="296762"/>
                      <a:pt x="62601" y="309752"/>
                    </a:cubicBezTo>
                    <a:cubicBezTo>
                      <a:pt x="57252" y="313191"/>
                      <a:pt x="52285" y="317394"/>
                      <a:pt x="46937" y="320068"/>
                    </a:cubicBezTo>
                    <a:cubicBezTo>
                      <a:pt x="40441" y="323124"/>
                      <a:pt x="32800" y="331530"/>
                      <a:pt x="26687" y="323889"/>
                    </a:cubicBezTo>
                    <a:cubicBezTo>
                      <a:pt x="22485" y="318540"/>
                      <a:pt x="28216" y="309370"/>
                      <a:pt x="32800" y="303639"/>
                    </a:cubicBezTo>
                    <a:cubicBezTo>
                      <a:pt x="64511" y="264287"/>
                      <a:pt x="95840" y="224553"/>
                      <a:pt x="146272" y="206978"/>
                    </a:cubicBezTo>
                    <a:cubicBezTo>
                      <a:pt x="153149" y="204686"/>
                      <a:pt x="158880" y="198573"/>
                      <a:pt x="165757" y="195517"/>
                    </a:cubicBezTo>
                    <a:cubicBezTo>
                      <a:pt x="171488" y="192842"/>
                      <a:pt x="176837" y="190550"/>
                      <a:pt x="174544" y="183291"/>
                    </a:cubicBezTo>
                    <a:cubicBezTo>
                      <a:pt x="172252" y="176031"/>
                      <a:pt x="165375" y="177942"/>
                      <a:pt x="160026" y="177560"/>
                    </a:cubicBezTo>
                    <a:cubicBezTo>
                      <a:pt x="140541" y="175649"/>
                      <a:pt x="122966" y="183673"/>
                      <a:pt x="105392" y="189786"/>
                    </a:cubicBezTo>
                    <a:cubicBezTo>
                      <a:pt x="79794" y="198191"/>
                      <a:pt x="54578" y="206978"/>
                      <a:pt x="28980" y="215766"/>
                    </a:cubicBezTo>
                    <a:cubicBezTo>
                      <a:pt x="26687" y="216530"/>
                      <a:pt x="24013" y="216912"/>
                      <a:pt x="21339" y="216912"/>
                    </a:cubicBezTo>
                    <a:cubicBezTo>
                      <a:pt x="14079" y="216530"/>
                      <a:pt x="4146" y="221115"/>
                      <a:pt x="707" y="213473"/>
                    </a:cubicBezTo>
                    <a:cubicBezTo>
                      <a:pt x="-2731" y="205450"/>
                      <a:pt x="7202" y="200483"/>
                      <a:pt x="12551" y="195899"/>
                    </a:cubicBezTo>
                    <a:cubicBezTo>
                      <a:pt x="49229" y="165334"/>
                      <a:pt x="91638" y="145085"/>
                      <a:pt x="134810" y="126364"/>
                    </a:cubicBezTo>
                    <a:cubicBezTo>
                      <a:pt x="186388" y="103822"/>
                      <a:pt x="240641" y="91596"/>
                      <a:pt x="297186" y="85483"/>
                    </a:cubicBezTo>
                    <a:cubicBezTo>
                      <a:pt x="370159" y="77842"/>
                      <a:pt x="444279" y="77842"/>
                      <a:pt x="516488" y="63706"/>
                    </a:cubicBezTo>
                    <a:cubicBezTo>
                      <a:pt x="521073" y="62942"/>
                      <a:pt x="524511" y="61414"/>
                      <a:pt x="528332" y="58739"/>
                    </a:cubicBezTo>
                    <a:cubicBezTo>
                      <a:pt x="535209" y="54154"/>
                      <a:pt x="550873" y="57975"/>
                      <a:pt x="549345" y="47277"/>
                    </a:cubicBezTo>
                    <a:cubicBezTo>
                      <a:pt x="547817" y="36962"/>
                      <a:pt x="532916" y="36962"/>
                      <a:pt x="523747" y="36198"/>
                    </a:cubicBezTo>
                    <a:cubicBezTo>
                      <a:pt x="499677" y="33905"/>
                      <a:pt x="475607" y="33523"/>
                      <a:pt x="451156" y="33141"/>
                    </a:cubicBezTo>
                    <a:cubicBezTo>
                      <a:pt x="439312" y="33141"/>
                      <a:pt x="428996" y="28939"/>
                      <a:pt x="418298" y="25118"/>
                    </a:cubicBezTo>
                    <a:cubicBezTo>
                      <a:pt x="414096" y="23590"/>
                      <a:pt x="411421" y="21297"/>
                      <a:pt x="412567" y="16713"/>
                    </a:cubicBezTo>
                    <a:cubicBezTo>
                      <a:pt x="413332" y="13274"/>
                      <a:pt x="416388" y="11746"/>
                      <a:pt x="419827" y="11364"/>
                    </a:cubicBezTo>
                    <a:cubicBezTo>
                      <a:pt x="435873" y="9071"/>
                      <a:pt x="451156" y="2958"/>
                      <a:pt x="468348" y="2576"/>
                    </a:cubicBezTo>
                    <a:cubicBezTo>
                      <a:pt x="533298" y="284"/>
                      <a:pt x="598248" y="-2008"/>
                      <a:pt x="662817" y="2958"/>
                    </a:cubicBezTo>
                    <a:cubicBezTo>
                      <a:pt x="710956" y="6397"/>
                      <a:pt x="757185" y="18623"/>
                      <a:pt x="803797" y="30467"/>
                    </a:cubicBezTo>
                    <a:cubicBezTo>
                      <a:pt x="842767" y="40400"/>
                      <a:pt x="879062" y="56829"/>
                      <a:pt x="916122" y="71729"/>
                    </a:cubicBezTo>
                    <a:cubicBezTo>
                      <a:pt x="977634" y="100766"/>
                      <a:pt x="1025773" y="151198"/>
                      <a:pt x="1086521" y="181762"/>
                    </a:cubicBezTo>
                    <a:cubicBezTo>
                      <a:pt x="1107916" y="192460"/>
                      <a:pt x="1129311" y="203540"/>
                      <a:pt x="1154527" y="202012"/>
                    </a:cubicBezTo>
                    <a:cubicBezTo>
                      <a:pt x="1178597" y="198955"/>
                      <a:pt x="1202667" y="195899"/>
                      <a:pt x="1221006" y="177178"/>
                    </a:cubicBezTo>
                    <a:cubicBezTo>
                      <a:pt x="1219859" y="171065"/>
                      <a:pt x="1218713" y="164952"/>
                      <a:pt x="1217185" y="158839"/>
                    </a:cubicBezTo>
                    <a:cubicBezTo>
                      <a:pt x="1216039" y="152726"/>
                      <a:pt x="1211454" y="145085"/>
                      <a:pt x="1217949" y="141646"/>
                    </a:cubicBezTo>
                    <a:cubicBezTo>
                      <a:pt x="1224062" y="138208"/>
                      <a:pt x="1231703" y="141646"/>
                      <a:pt x="1237434" y="146231"/>
                    </a:cubicBezTo>
                    <a:cubicBezTo>
                      <a:pt x="1258447" y="163806"/>
                      <a:pt x="1276786" y="180234"/>
                      <a:pt x="1292451" y="202394"/>
                    </a:cubicBezTo>
                    <a:cubicBezTo>
                      <a:pt x="1303912" y="218440"/>
                      <a:pt x="1314610" y="239835"/>
                      <a:pt x="1322633" y="255882"/>
                    </a:cubicBezTo>
                    <a:cubicBezTo>
                      <a:pt x="1333331" y="276895"/>
                      <a:pt x="1363132" y="323124"/>
                      <a:pt x="1363132" y="368972"/>
                    </a:cubicBezTo>
                    <a:close/>
                  </a:path>
                </a:pathLst>
              </a:custGeom>
              <a:solidFill>
                <a:srgbClr val="582200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8" name="Freeform: Shape 361">
                <a:extLst>
                  <a:ext uri="{FF2B5EF4-FFF2-40B4-BE49-F238E27FC236}">
                    <a16:creationId xmlns:a16="http://schemas.microsoft.com/office/drawing/2014/main" id="{8839D642-3524-454D-B560-E6739BA50641}"/>
                  </a:ext>
                </a:extLst>
              </p:cNvPr>
              <p:cNvSpPr/>
              <p:nvPr/>
            </p:nvSpPr>
            <p:spPr>
              <a:xfrm>
                <a:off x="6388244" y="2305349"/>
                <a:ext cx="149217" cy="200140"/>
              </a:xfrm>
              <a:custGeom>
                <a:avLst/>
                <a:gdLst>
                  <a:gd name="connsiteX0" fmla="*/ 96279 w 96279"/>
                  <a:gd name="connsiteY0" fmla="*/ 64568 h 129136"/>
                  <a:gd name="connsiteX1" fmla="*/ 48139 w 96279"/>
                  <a:gd name="connsiteY1" fmla="*/ 129136 h 129136"/>
                  <a:gd name="connsiteX2" fmla="*/ 0 w 96279"/>
                  <a:gd name="connsiteY2" fmla="*/ 64568 h 129136"/>
                  <a:gd name="connsiteX3" fmla="*/ 48139 w 96279"/>
                  <a:gd name="connsiteY3" fmla="*/ 0 h 129136"/>
                  <a:gd name="connsiteX4" fmla="*/ 96279 w 96279"/>
                  <a:gd name="connsiteY4" fmla="*/ 64568 h 12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79" h="129136">
                    <a:moveTo>
                      <a:pt x="96279" y="64568"/>
                    </a:moveTo>
                    <a:cubicBezTo>
                      <a:pt x="96279" y="100228"/>
                      <a:pt x="74726" y="129136"/>
                      <a:pt x="48139" y="129136"/>
                    </a:cubicBezTo>
                    <a:cubicBezTo>
                      <a:pt x="21553" y="129136"/>
                      <a:pt x="0" y="100228"/>
                      <a:pt x="0" y="64568"/>
                    </a:cubicBezTo>
                    <a:cubicBezTo>
                      <a:pt x="0" y="28908"/>
                      <a:pt x="21553" y="0"/>
                      <a:pt x="48139" y="0"/>
                    </a:cubicBezTo>
                    <a:cubicBezTo>
                      <a:pt x="74726" y="0"/>
                      <a:pt x="96279" y="28908"/>
                      <a:pt x="96279" y="64568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9" name="Freeform: Shape 362">
                <a:extLst>
                  <a:ext uri="{FF2B5EF4-FFF2-40B4-BE49-F238E27FC236}">
                    <a16:creationId xmlns:a16="http://schemas.microsoft.com/office/drawing/2014/main" id="{79CB8A1C-68F3-4E99-A828-1D588684559D}"/>
                  </a:ext>
                </a:extLst>
              </p:cNvPr>
              <p:cNvSpPr/>
              <p:nvPr/>
            </p:nvSpPr>
            <p:spPr>
              <a:xfrm>
                <a:off x="7009981" y="2302980"/>
                <a:ext cx="149217" cy="200140"/>
              </a:xfrm>
              <a:custGeom>
                <a:avLst/>
                <a:gdLst>
                  <a:gd name="connsiteX0" fmla="*/ 96279 w 96279"/>
                  <a:gd name="connsiteY0" fmla="*/ 64568 h 129136"/>
                  <a:gd name="connsiteX1" fmla="*/ 48139 w 96279"/>
                  <a:gd name="connsiteY1" fmla="*/ 129136 h 129136"/>
                  <a:gd name="connsiteX2" fmla="*/ 0 w 96279"/>
                  <a:gd name="connsiteY2" fmla="*/ 64568 h 129136"/>
                  <a:gd name="connsiteX3" fmla="*/ 48139 w 96279"/>
                  <a:gd name="connsiteY3" fmla="*/ 0 h 129136"/>
                  <a:gd name="connsiteX4" fmla="*/ 96279 w 96279"/>
                  <a:gd name="connsiteY4" fmla="*/ 64568 h 12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79" h="129136">
                    <a:moveTo>
                      <a:pt x="96279" y="64568"/>
                    </a:moveTo>
                    <a:cubicBezTo>
                      <a:pt x="96279" y="100228"/>
                      <a:pt x="74726" y="129136"/>
                      <a:pt x="48139" y="129136"/>
                    </a:cubicBezTo>
                    <a:cubicBezTo>
                      <a:pt x="21553" y="129136"/>
                      <a:pt x="0" y="100228"/>
                      <a:pt x="0" y="64568"/>
                    </a:cubicBezTo>
                    <a:cubicBezTo>
                      <a:pt x="0" y="28908"/>
                      <a:pt x="21553" y="0"/>
                      <a:pt x="48139" y="0"/>
                    </a:cubicBezTo>
                    <a:cubicBezTo>
                      <a:pt x="74726" y="0"/>
                      <a:pt x="96279" y="28908"/>
                      <a:pt x="96279" y="64568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0" name="Freeform: Shape 363">
                <a:extLst>
                  <a:ext uri="{FF2B5EF4-FFF2-40B4-BE49-F238E27FC236}">
                    <a16:creationId xmlns:a16="http://schemas.microsoft.com/office/drawing/2014/main" id="{8968FD98-65F4-46FB-BFF0-4A00282FED27}"/>
                  </a:ext>
                </a:extLst>
              </p:cNvPr>
              <p:cNvSpPr/>
              <p:nvPr/>
            </p:nvSpPr>
            <p:spPr>
              <a:xfrm>
                <a:off x="6293192" y="2172991"/>
                <a:ext cx="316558" cy="79169"/>
              </a:xfrm>
              <a:custGeom>
                <a:avLst/>
                <a:gdLst>
                  <a:gd name="connsiteX0" fmla="*/ 142708 w 204252"/>
                  <a:gd name="connsiteY0" fmla="*/ 584 h 51082"/>
                  <a:gd name="connsiteX1" fmla="*/ 176711 w 204252"/>
                  <a:gd name="connsiteY1" fmla="*/ 966 h 51082"/>
                  <a:gd name="connsiteX2" fmla="*/ 204220 w 204252"/>
                  <a:gd name="connsiteY2" fmla="*/ 29238 h 51082"/>
                  <a:gd name="connsiteX3" fmla="*/ 172126 w 204252"/>
                  <a:gd name="connsiteY3" fmla="*/ 50634 h 51082"/>
                  <a:gd name="connsiteX4" fmla="*/ 21977 w 204252"/>
                  <a:gd name="connsiteY4" fmla="*/ 45667 h 51082"/>
                  <a:gd name="connsiteX5" fmla="*/ 200 w 204252"/>
                  <a:gd name="connsiteY5" fmla="*/ 40700 h 51082"/>
                  <a:gd name="connsiteX6" fmla="*/ 18539 w 204252"/>
                  <a:gd name="connsiteY6" fmla="*/ 24654 h 51082"/>
                  <a:gd name="connsiteX7" fmla="*/ 142708 w 204252"/>
                  <a:gd name="connsiteY7" fmla="*/ 584 h 5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252" h="51082">
                    <a:moveTo>
                      <a:pt x="142708" y="584"/>
                    </a:moveTo>
                    <a:cubicBezTo>
                      <a:pt x="151113" y="584"/>
                      <a:pt x="164103" y="-180"/>
                      <a:pt x="176711" y="966"/>
                    </a:cubicBezTo>
                    <a:cubicBezTo>
                      <a:pt x="192376" y="2112"/>
                      <a:pt x="204984" y="15866"/>
                      <a:pt x="204220" y="29238"/>
                    </a:cubicBezTo>
                    <a:cubicBezTo>
                      <a:pt x="203073" y="43757"/>
                      <a:pt x="190083" y="53308"/>
                      <a:pt x="172126" y="50634"/>
                    </a:cubicBezTo>
                    <a:cubicBezTo>
                      <a:pt x="122077" y="43757"/>
                      <a:pt x="72409" y="39554"/>
                      <a:pt x="21977" y="45667"/>
                    </a:cubicBezTo>
                    <a:cubicBezTo>
                      <a:pt x="14336" y="46431"/>
                      <a:pt x="2110" y="50252"/>
                      <a:pt x="200" y="40700"/>
                    </a:cubicBezTo>
                    <a:cubicBezTo>
                      <a:pt x="-1711" y="31531"/>
                      <a:pt x="10515" y="27710"/>
                      <a:pt x="18539" y="24654"/>
                    </a:cubicBezTo>
                    <a:cubicBezTo>
                      <a:pt x="57127" y="9371"/>
                      <a:pt x="96097" y="-2855"/>
                      <a:pt x="142708" y="584"/>
                    </a:cubicBezTo>
                    <a:close/>
                  </a:path>
                </a:pathLst>
              </a:custGeom>
              <a:solidFill>
                <a:srgbClr val="55200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1" name="Freeform: Shape 364">
                <a:extLst>
                  <a:ext uri="{FF2B5EF4-FFF2-40B4-BE49-F238E27FC236}">
                    <a16:creationId xmlns:a16="http://schemas.microsoft.com/office/drawing/2014/main" id="{B26A349E-9CB0-4116-9AA4-8ECBADB724AF}"/>
                  </a:ext>
                </a:extLst>
              </p:cNvPr>
              <p:cNvSpPr/>
              <p:nvPr/>
            </p:nvSpPr>
            <p:spPr>
              <a:xfrm>
                <a:off x="6936959" y="2173369"/>
                <a:ext cx="317674" cy="77455"/>
              </a:xfrm>
              <a:custGeom>
                <a:avLst/>
                <a:gdLst>
                  <a:gd name="connsiteX0" fmla="*/ 66983 w 204972"/>
                  <a:gd name="connsiteY0" fmla="*/ 340 h 49976"/>
                  <a:gd name="connsiteX1" fmla="*/ 191534 w 204972"/>
                  <a:gd name="connsiteY1" fmla="*/ 27466 h 49976"/>
                  <a:gd name="connsiteX2" fmla="*/ 204524 w 204972"/>
                  <a:gd name="connsiteY2" fmla="*/ 40838 h 49976"/>
                  <a:gd name="connsiteX3" fmla="*/ 187332 w 204972"/>
                  <a:gd name="connsiteY3" fmla="*/ 45423 h 49976"/>
                  <a:gd name="connsiteX4" fmla="*/ 31833 w 204972"/>
                  <a:gd name="connsiteY4" fmla="*/ 49625 h 49976"/>
                  <a:gd name="connsiteX5" fmla="*/ 122 w 204972"/>
                  <a:gd name="connsiteY5" fmla="*/ 29376 h 49976"/>
                  <a:gd name="connsiteX6" fmla="*/ 26867 w 204972"/>
                  <a:gd name="connsiteY6" fmla="*/ 340 h 49976"/>
                  <a:gd name="connsiteX7" fmla="*/ 66983 w 204972"/>
                  <a:gd name="connsiteY7" fmla="*/ 340 h 4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972" h="49976">
                    <a:moveTo>
                      <a:pt x="66983" y="340"/>
                    </a:moveTo>
                    <a:cubicBezTo>
                      <a:pt x="110920" y="-1189"/>
                      <a:pt x="152564" y="7981"/>
                      <a:pt x="191534" y="27466"/>
                    </a:cubicBezTo>
                    <a:cubicBezTo>
                      <a:pt x="197265" y="30140"/>
                      <a:pt x="207199" y="32051"/>
                      <a:pt x="204524" y="40838"/>
                    </a:cubicBezTo>
                    <a:cubicBezTo>
                      <a:pt x="202232" y="47333"/>
                      <a:pt x="193445" y="46187"/>
                      <a:pt x="187332" y="45423"/>
                    </a:cubicBezTo>
                    <a:cubicBezTo>
                      <a:pt x="135372" y="38928"/>
                      <a:pt x="83411" y="43130"/>
                      <a:pt x="31833" y="49625"/>
                    </a:cubicBezTo>
                    <a:cubicBezTo>
                      <a:pt x="14641" y="51918"/>
                      <a:pt x="1651" y="42748"/>
                      <a:pt x="122" y="29376"/>
                    </a:cubicBezTo>
                    <a:cubicBezTo>
                      <a:pt x="-1406" y="16386"/>
                      <a:pt x="11584" y="1486"/>
                      <a:pt x="26867" y="340"/>
                    </a:cubicBezTo>
                    <a:cubicBezTo>
                      <a:pt x="40239" y="-425"/>
                      <a:pt x="53611" y="340"/>
                      <a:pt x="66983" y="340"/>
                    </a:cubicBezTo>
                    <a:close/>
                  </a:path>
                </a:pathLst>
              </a:custGeom>
              <a:solidFill>
                <a:srgbClr val="56210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2" name="Freeform: Shape 365">
                <a:extLst>
                  <a:ext uri="{FF2B5EF4-FFF2-40B4-BE49-F238E27FC236}">
                    <a16:creationId xmlns:a16="http://schemas.microsoft.com/office/drawing/2014/main" id="{225F43AD-78D2-4181-B354-4F8232CBD1B2}"/>
                  </a:ext>
                </a:extLst>
              </p:cNvPr>
              <p:cNvSpPr/>
              <p:nvPr/>
            </p:nvSpPr>
            <p:spPr>
              <a:xfrm>
                <a:off x="6450418" y="2311863"/>
                <a:ext cx="67502" cy="91188"/>
              </a:xfrm>
              <a:custGeom>
                <a:avLst/>
                <a:gdLst>
                  <a:gd name="connsiteX0" fmla="*/ 43555 w 43554"/>
                  <a:gd name="connsiteY0" fmla="*/ 29419 h 58837"/>
                  <a:gd name="connsiteX1" fmla="*/ 21777 w 43554"/>
                  <a:gd name="connsiteY1" fmla="*/ 58837 h 58837"/>
                  <a:gd name="connsiteX2" fmla="*/ 0 w 43554"/>
                  <a:gd name="connsiteY2" fmla="*/ 29419 h 58837"/>
                  <a:gd name="connsiteX3" fmla="*/ 21777 w 43554"/>
                  <a:gd name="connsiteY3" fmla="*/ 0 h 58837"/>
                  <a:gd name="connsiteX4" fmla="*/ 43555 w 43554"/>
                  <a:gd name="connsiteY4" fmla="*/ 29419 h 5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4" h="58837">
                    <a:moveTo>
                      <a:pt x="43555" y="29419"/>
                    </a:moveTo>
                    <a:cubicBezTo>
                      <a:pt x="43555" y="45666"/>
                      <a:pt x="33805" y="58837"/>
                      <a:pt x="21777" y="58837"/>
                    </a:cubicBezTo>
                    <a:cubicBezTo>
                      <a:pt x="9750" y="58837"/>
                      <a:pt x="0" y="45666"/>
                      <a:pt x="0" y="29419"/>
                    </a:cubicBezTo>
                    <a:cubicBezTo>
                      <a:pt x="0" y="13171"/>
                      <a:pt x="9750" y="0"/>
                      <a:pt x="21777" y="0"/>
                    </a:cubicBezTo>
                    <a:cubicBezTo>
                      <a:pt x="33805" y="0"/>
                      <a:pt x="43555" y="13171"/>
                      <a:pt x="43555" y="29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3" name="Freeform: Shape 366">
                <a:extLst>
                  <a:ext uri="{FF2B5EF4-FFF2-40B4-BE49-F238E27FC236}">
                    <a16:creationId xmlns:a16="http://schemas.microsoft.com/office/drawing/2014/main" id="{553BE07F-1261-44C2-B821-F11AE588FE6E}"/>
                  </a:ext>
                </a:extLst>
              </p:cNvPr>
              <p:cNvSpPr/>
              <p:nvPr/>
            </p:nvSpPr>
            <p:spPr>
              <a:xfrm>
                <a:off x="7075116" y="2309493"/>
                <a:ext cx="67502" cy="91188"/>
              </a:xfrm>
              <a:custGeom>
                <a:avLst/>
                <a:gdLst>
                  <a:gd name="connsiteX0" fmla="*/ 43555 w 43554"/>
                  <a:gd name="connsiteY0" fmla="*/ 29419 h 58837"/>
                  <a:gd name="connsiteX1" fmla="*/ 21777 w 43554"/>
                  <a:gd name="connsiteY1" fmla="*/ 58837 h 58837"/>
                  <a:gd name="connsiteX2" fmla="*/ 0 w 43554"/>
                  <a:gd name="connsiteY2" fmla="*/ 29419 h 58837"/>
                  <a:gd name="connsiteX3" fmla="*/ 21777 w 43554"/>
                  <a:gd name="connsiteY3" fmla="*/ 0 h 58837"/>
                  <a:gd name="connsiteX4" fmla="*/ 43555 w 43554"/>
                  <a:gd name="connsiteY4" fmla="*/ 29419 h 5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4" h="58837">
                    <a:moveTo>
                      <a:pt x="43555" y="29419"/>
                    </a:moveTo>
                    <a:cubicBezTo>
                      <a:pt x="43555" y="45666"/>
                      <a:pt x="33805" y="58837"/>
                      <a:pt x="21777" y="58837"/>
                    </a:cubicBezTo>
                    <a:cubicBezTo>
                      <a:pt x="9750" y="58837"/>
                      <a:pt x="0" y="45666"/>
                      <a:pt x="0" y="29419"/>
                    </a:cubicBezTo>
                    <a:cubicBezTo>
                      <a:pt x="0" y="13171"/>
                      <a:pt x="9750" y="0"/>
                      <a:pt x="21777" y="0"/>
                    </a:cubicBezTo>
                    <a:cubicBezTo>
                      <a:pt x="33805" y="0"/>
                      <a:pt x="43555" y="13171"/>
                      <a:pt x="43555" y="29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4" name="Freeform: Shape 367">
                <a:extLst>
                  <a:ext uri="{FF2B5EF4-FFF2-40B4-BE49-F238E27FC236}">
                    <a16:creationId xmlns:a16="http://schemas.microsoft.com/office/drawing/2014/main" id="{6105AB08-8EEB-47BE-A5BC-7B93C615B17B}"/>
                  </a:ext>
                </a:extLst>
              </p:cNvPr>
              <p:cNvSpPr/>
              <p:nvPr/>
            </p:nvSpPr>
            <p:spPr>
              <a:xfrm>
                <a:off x="6657072" y="2571216"/>
                <a:ext cx="85266" cy="176392"/>
              </a:xfrm>
              <a:custGeom>
                <a:avLst/>
                <a:gdLst>
                  <a:gd name="connsiteX0" fmla="*/ 16046 w 55016"/>
                  <a:gd name="connsiteY0" fmla="*/ 76794 h 113813"/>
                  <a:gd name="connsiteX1" fmla="*/ 55017 w 55016"/>
                  <a:gd name="connsiteY1" fmla="*/ 111943 h 113813"/>
                  <a:gd name="connsiteX2" fmla="*/ 0 w 55016"/>
                  <a:gd name="connsiteY2" fmla="*/ 109651 h 113813"/>
                  <a:gd name="connsiteX3" fmla="*/ 4203 w 55016"/>
                  <a:gd name="connsiteY3" fmla="*/ 19485 h 113813"/>
                  <a:gd name="connsiteX4" fmla="*/ 24070 w 55016"/>
                  <a:gd name="connsiteY4" fmla="*/ 0 h 113813"/>
                  <a:gd name="connsiteX5" fmla="*/ 20631 w 55016"/>
                  <a:gd name="connsiteY5" fmla="*/ 42409 h 113813"/>
                  <a:gd name="connsiteX6" fmla="*/ 16046 w 55016"/>
                  <a:gd name="connsiteY6" fmla="*/ 76794 h 1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016" h="113813">
                    <a:moveTo>
                      <a:pt x="16046" y="76794"/>
                    </a:moveTo>
                    <a:cubicBezTo>
                      <a:pt x="16429" y="105448"/>
                      <a:pt x="40880" y="105066"/>
                      <a:pt x="55017" y="111943"/>
                    </a:cubicBezTo>
                    <a:cubicBezTo>
                      <a:pt x="39352" y="116146"/>
                      <a:pt x="15664" y="112326"/>
                      <a:pt x="0" y="109651"/>
                    </a:cubicBezTo>
                    <a:cubicBezTo>
                      <a:pt x="382" y="103920"/>
                      <a:pt x="3439" y="44701"/>
                      <a:pt x="4203" y="19485"/>
                    </a:cubicBezTo>
                    <a:cubicBezTo>
                      <a:pt x="4585" y="16046"/>
                      <a:pt x="15282" y="6113"/>
                      <a:pt x="24070" y="0"/>
                    </a:cubicBezTo>
                    <a:cubicBezTo>
                      <a:pt x="29036" y="13754"/>
                      <a:pt x="24070" y="25980"/>
                      <a:pt x="20631" y="42409"/>
                    </a:cubicBezTo>
                    <a:cubicBezTo>
                      <a:pt x="19485" y="50432"/>
                      <a:pt x="16811" y="72973"/>
                      <a:pt x="16046" y="76794"/>
                    </a:cubicBezTo>
                    <a:close/>
                  </a:path>
                </a:pathLst>
              </a:custGeom>
              <a:solidFill>
                <a:srgbClr val="DD8D55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5" name="Freeform: Shape 368">
                <a:extLst>
                  <a:ext uri="{FF2B5EF4-FFF2-40B4-BE49-F238E27FC236}">
                    <a16:creationId xmlns:a16="http://schemas.microsoft.com/office/drawing/2014/main" id="{96A43ABD-744A-4E57-A421-89EE408DD8BB}"/>
                  </a:ext>
                </a:extLst>
              </p:cNvPr>
              <p:cNvSpPr/>
              <p:nvPr/>
            </p:nvSpPr>
            <p:spPr>
              <a:xfrm>
                <a:off x="6040479" y="2257090"/>
                <a:ext cx="1469596" cy="369643"/>
              </a:xfrm>
              <a:custGeom>
                <a:avLst/>
                <a:gdLst>
                  <a:gd name="connsiteX0" fmla="*/ 925850 w 948224"/>
                  <a:gd name="connsiteY0" fmla="*/ 1337 h 238504"/>
                  <a:gd name="connsiteX1" fmla="*/ 584288 w 948224"/>
                  <a:gd name="connsiteY1" fmla="*/ 1337 h 238504"/>
                  <a:gd name="connsiteX2" fmla="*/ 538823 w 948224"/>
                  <a:gd name="connsiteY2" fmla="*/ 23115 h 238504"/>
                  <a:gd name="connsiteX3" fmla="*/ 480750 w 948224"/>
                  <a:gd name="connsiteY3" fmla="*/ 48713 h 238504"/>
                  <a:gd name="connsiteX4" fmla="*/ 438724 w 948224"/>
                  <a:gd name="connsiteY4" fmla="*/ 48331 h 238504"/>
                  <a:gd name="connsiteX5" fmla="*/ 422677 w 948224"/>
                  <a:gd name="connsiteY5" fmla="*/ 38779 h 238504"/>
                  <a:gd name="connsiteX6" fmla="*/ 358109 w 948224"/>
                  <a:gd name="connsiteY6" fmla="*/ 955 h 238504"/>
                  <a:gd name="connsiteX7" fmla="*/ 98690 w 948224"/>
                  <a:gd name="connsiteY7" fmla="*/ 573 h 238504"/>
                  <a:gd name="connsiteX8" fmla="*/ 7378 w 948224"/>
                  <a:gd name="connsiteY8" fmla="*/ 4012 h 238504"/>
                  <a:gd name="connsiteX9" fmla="*/ 501 w 948224"/>
                  <a:gd name="connsiteY9" fmla="*/ 34958 h 238504"/>
                  <a:gd name="connsiteX10" fmla="*/ 7378 w 948224"/>
                  <a:gd name="connsiteY10" fmla="*/ 44128 h 238504"/>
                  <a:gd name="connsiteX11" fmla="*/ 23425 w 948224"/>
                  <a:gd name="connsiteY11" fmla="*/ 78895 h 238504"/>
                  <a:gd name="connsiteX12" fmla="*/ 23043 w 948224"/>
                  <a:gd name="connsiteY12" fmla="*/ 147666 h 238504"/>
                  <a:gd name="connsiteX13" fmla="*/ 29920 w 948224"/>
                  <a:gd name="connsiteY13" fmla="*/ 178995 h 238504"/>
                  <a:gd name="connsiteX14" fmla="*/ 70036 w 948224"/>
                  <a:gd name="connsiteY14" fmla="*/ 225606 h 238504"/>
                  <a:gd name="connsiteX15" fmla="*/ 107478 w 948224"/>
                  <a:gd name="connsiteY15" fmla="*/ 236686 h 238504"/>
                  <a:gd name="connsiteX16" fmla="*/ 363076 w 948224"/>
                  <a:gd name="connsiteY16" fmla="*/ 236686 h 238504"/>
                  <a:gd name="connsiteX17" fmla="*/ 432229 w 948224"/>
                  <a:gd name="connsiteY17" fmla="*/ 172882 h 238504"/>
                  <a:gd name="connsiteX18" fmla="*/ 435285 w 948224"/>
                  <a:gd name="connsiteY18" fmla="*/ 112134 h 238504"/>
                  <a:gd name="connsiteX19" fmla="*/ 459737 w 948224"/>
                  <a:gd name="connsiteY19" fmla="*/ 88447 h 238504"/>
                  <a:gd name="connsiteX20" fmla="*/ 494122 w 948224"/>
                  <a:gd name="connsiteY20" fmla="*/ 88447 h 238504"/>
                  <a:gd name="connsiteX21" fmla="*/ 515135 w 948224"/>
                  <a:gd name="connsiteY21" fmla="*/ 109460 h 238504"/>
                  <a:gd name="connsiteX22" fmla="*/ 515518 w 948224"/>
                  <a:gd name="connsiteY22" fmla="*/ 172500 h 238504"/>
                  <a:gd name="connsiteX23" fmla="*/ 580086 w 948224"/>
                  <a:gd name="connsiteY23" fmla="*/ 237068 h 238504"/>
                  <a:gd name="connsiteX24" fmla="*/ 858225 w 948224"/>
                  <a:gd name="connsiteY24" fmla="*/ 230955 h 238504"/>
                  <a:gd name="connsiteX25" fmla="*/ 891464 w 948224"/>
                  <a:gd name="connsiteY25" fmla="*/ 219875 h 238504"/>
                  <a:gd name="connsiteX26" fmla="*/ 918208 w 948224"/>
                  <a:gd name="connsiteY26" fmla="*/ 172882 h 238504"/>
                  <a:gd name="connsiteX27" fmla="*/ 917826 w 948224"/>
                  <a:gd name="connsiteY27" fmla="*/ 62467 h 238504"/>
                  <a:gd name="connsiteX28" fmla="*/ 928142 w 948224"/>
                  <a:gd name="connsiteY28" fmla="*/ 45656 h 238504"/>
                  <a:gd name="connsiteX29" fmla="*/ 948009 w 948224"/>
                  <a:gd name="connsiteY29" fmla="*/ 20440 h 238504"/>
                  <a:gd name="connsiteX30" fmla="*/ 925850 w 948224"/>
                  <a:gd name="connsiteY30" fmla="*/ 1337 h 238504"/>
                  <a:gd name="connsiteX31" fmla="*/ 398225 w 948224"/>
                  <a:gd name="connsiteY31" fmla="*/ 163331 h 238504"/>
                  <a:gd name="connsiteX32" fmla="*/ 361930 w 948224"/>
                  <a:gd name="connsiteY32" fmla="*/ 200772 h 238504"/>
                  <a:gd name="connsiteX33" fmla="*/ 92960 w 948224"/>
                  <a:gd name="connsiteY33" fmla="*/ 200008 h 238504"/>
                  <a:gd name="connsiteX34" fmla="*/ 58574 w 948224"/>
                  <a:gd name="connsiteY34" fmla="*/ 165623 h 238504"/>
                  <a:gd name="connsiteX35" fmla="*/ 58574 w 948224"/>
                  <a:gd name="connsiteY35" fmla="*/ 66287 h 238504"/>
                  <a:gd name="connsiteX36" fmla="*/ 94488 w 948224"/>
                  <a:gd name="connsiteY36" fmla="*/ 31520 h 238504"/>
                  <a:gd name="connsiteX37" fmla="*/ 226298 w 948224"/>
                  <a:gd name="connsiteY37" fmla="*/ 31520 h 238504"/>
                  <a:gd name="connsiteX38" fmla="*/ 361930 w 948224"/>
                  <a:gd name="connsiteY38" fmla="*/ 31138 h 238504"/>
                  <a:gd name="connsiteX39" fmla="*/ 398225 w 948224"/>
                  <a:gd name="connsiteY39" fmla="*/ 68198 h 238504"/>
                  <a:gd name="connsiteX40" fmla="*/ 398225 w 948224"/>
                  <a:gd name="connsiteY40" fmla="*/ 163331 h 238504"/>
                  <a:gd name="connsiteX41" fmla="*/ 891464 w 948224"/>
                  <a:gd name="connsiteY41" fmla="*/ 167151 h 238504"/>
                  <a:gd name="connsiteX42" fmla="*/ 858989 w 948224"/>
                  <a:gd name="connsiteY42" fmla="*/ 199626 h 238504"/>
                  <a:gd name="connsiteX43" fmla="*/ 585816 w 948224"/>
                  <a:gd name="connsiteY43" fmla="*/ 199626 h 238504"/>
                  <a:gd name="connsiteX44" fmla="*/ 552959 w 948224"/>
                  <a:gd name="connsiteY44" fmla="*/ 166387 h 238504"/>
                  <a:gd name="connsiteX45" fmla="*/ 552959 w 948224"/>
                  <a:gd name="connsiteY45" fmla="*/ 65141 h 238504"/>
                  <a:gd name="connsiteX46" fmla="*/ 586199 w 948224"/>
                  <a:gd name="connsiteY46" fmla="*/ 30374 h 238504"/>
                  <a:gd name="connsiteX47" fmla="*/ 614853 w 948224"/>
                  <a:gd name="connsiteY47" fmla="*/ 30374 h 238504"/>
                  <a:gd name="connsiteX48" fmla="*/ 862810 w 948224"/>
                  <a:gd name="connsiteY48" fmla="*/ 31138 h 238504"/>
                  <a:gd name="connsiteX49" fmla="*/ 891464 w 948224"/>
                  <a:gd name="connsiteY49" fmla="*/ 63613 h 238504"/>
                  <a:gd name="connsiteX50" fmla="*/ 891464 w 948224"/>
                  <a:gd name="connsiteY50" fmla="*/ 167151 h 23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48224" h="238504">
                    <a:moveTo>
                      <a:pt x="925850" y="1337"/>
                    </a:moveTo>
                    <a:cubicBezTo>
                      <a:pt x="811996" y="1337"/>
                      <a:pt x="698142" y="1719"/>
                      <a:pt x="584288" y="1337"/>
                    </a:cubicBezTo>
                    <a:cubicBezTo>
                      <a:pt x="565185" y="1337"/>
                      <a:pt x="546082" y="7450"/>
                      <a:pt x="538823" y="23115"/>
                    </a:cubicBezTo>
                    <a:cubicBezTo>
                      <a:pt x="525833" y="50623"/>
                      <a:pt x="504438" y="50241"/>
                      <a:pt x="480750" y="48713"/>
                    </a:cubicBezTo>
                    <a:cubicBezTo>
                      <a:pt x="466614" y="47949"/>
                      <a:pt x="452860" y="48331"/>
                      <a:pt x="438724" y="48331"/>
                    </a:cubicBezTo>
                    <a:cubicBezTo>
                      <a:pt x="431082" y="48331"/>
                      <a:pt x="426880" y="46038"/>
                      <a:pt x="422677" y="38779"/>
                    </a:cubicBezTo>
                    <a:cubicBezTo>
                      <a:pt x="408923" y="13563"/>
                      <a:pt x="388292" y="573"/>
                      <a:pt x="358109" y="955"/>
                    </a:cubicBezTo>
                    <a:cubicBezTo>
                      <a:pt x="271764" y="1719"/>
                      <a:pt x="185036" y="-191"/>
                      <a:pt x="98690" y="573"/>
                    </a:cubicBezTo>
                    <a:cubicBezTo>
                      <a:pt x="68508" y="955"/>
                      <a:pt x="37561" y="-2483"/>
                      <a:pt x="7378" y="4012"/>
                    </a:cubicBezTo>
                    <a:cubicBezTo>
                      <a:pt x="2412" y="13945"/>
                      <a:pt x="-1409" y="23879"/>
                      <a:pt x="501" y="34958"/>
                    </a:cubicBezTo>
                    <a:cubicBezTo>
                      <a:pt x="2794" y="38015"/>
                      <a:pt x="3940" y="42600"/>
                      <a:pt x="7378" y="44128"/>
                    </a:cubicBezTo>
                    <a:cubicBezTo>
                      <a:pt x="23807" y="50623"/>
                      <a:pt x="23807" y="64377"/>
                      <a:pt x="23425" y="78895"/>
                    </a:cubicBezTo>
                    <a:cubicBezTo>
                      <a:pt x="23043" y="101819"/>
                      <a:pt x="23425" y="124742"/>
                      <a:pt x="23043" y="147666"/>
                    </a:cubicBezTo>
                    <a:cubicBezTo>
                      <a:pt x="23043" y="158746"/>
                      <a:pt x="24189" y="169061"/>
                      <a:pt x="29920" y="178995"/>
                    </a:cubicBezTo>
                    <a:cubicBezTo>
                      <a:pt x="38325" y="198862"/>
                      <a:pt x="52461" y="213762"/>
                      <a:pt x="70036" y="225606"/>
                    </a:cubicBezTo>
                    <a:cubicBezTo>
                      <a:pt x="80734" y="235540"/>
                      <a:pt x="94870" y="236686"/>
                      <a:pt x="107478" y="236686"/>
                    </a:cubicBezTo>
                    <a:cubicBezTo>
                      <a:pt x="192677" y="237832"/>
                      <a:pt x="277876" y="238214"/>
                      <a:pt x="363076" y="236686"/>
                    </a:cubicBezTo>
                    <a:cubicBezTo>
                      <a:pt x="401282" y="235922"/>
                      <a:pt x="425351" y="210706"/>
                      <a:pt x="432229" y="172882"/>
                    </a:cubicBezTo>
                    <a:cubicBezTo>
                      <a:pt x="436049" y="152633"/>
                      <a:pt x="434903" y="132384"/>
                      <a:pt x="435285" y="112134"/>
                    </a:cubicBezTo>
                    <a:cubicBezTo>
                      <a:pt x="435667" y="90357"/>
                      <a:pt x="437577" y="88829"/>
                      <a:pt x="459737" y="88447"/>
                    </a:cubicBezTo>
                    <a:cubicBezTo>
                      <a:pt x="471199" y="88447"/>
                      <a:pt x="482660" y="88829"/>
                      <a:pt x="494122" y="88447"/>
                    </a:cubicBezTo>
                    <a:cubicBezTo>
                      <a:pt x="508640" y="88065"/>
                      <a:pt x="514753" y="95324"/>
                      <a:pt x="515135" y="109460"/>
                    </a:cubicBezTo>
                    <a:cubicBezTo>
                      <a:pt x="515518" y="130473"/>
                      <a:pt x="514753" y="151487"/>
                      <a:pt x="515518" y="172500"/>
                    </a:cubicBezTo>
                    <a:cubicBezTo>
                      <a:pt x="516664" y="208031"/>
                      <a:pt x="544554" y="237832"/>
                      <a:pt x="580086" y="237068"/>
                    </a:cubicBezTo>
                    <a:cubicBezTo>
                      <a:pt x="672926" y="235540"/>
                      <a:pt x="765767" y="244327"/>
                      <a:pt x="858225" y="230955"/>
                    </a:cubicBezTo>
                    <a:cubicBezTo>
                      <a:pt x="869305" y="227134"/>
                      <a:pt x="880384" y="223696"/>
                      <a:pt x="891464" y="219875"/>
                    </a:cubicBezTo>
                    <a:cubicBezTo>
                      <a:pt x="907893" y="208414"/>
                      <a:pt x="917062" y="193513"/>
                      <a:pt x="918208" y="172882"/>
                    </a:cubicBezTo>
                    <a:cubicBezTo>
                      <a:pt x="920119" y="136204"/>
                      <a:pt x="920501" y="99144"/>
                      <a:pt x="917826" y="62467"/>
                    </a:cubicBezTo>
                    <a:cubicBezTo>
                      <a:pt x="917444" y="54826"/>
                      <a:pt x="913624" y="44892"/>
                      <a:pt x="928142" y="45656"/>
                    </a:cubicBezTo>
                    <a:cubicBezTo>
                      <a:pt x="946099" y="46420"/>
                      <a:pt x="948009" y="34576"/>
                      <a:pt x="948009" y="20440"/>
                    </a:cubicBezTo>
                    <a:cubicBezTo>
                      <a:pt x="949919" y="1719"/>
                      <a:pt x="938839" y="1337"/>
                      <a:pt x="925850" y="1337"/>
                    </a:cubicBezTo>
                    <a:close/>
                    <a:moveTo>
                      <a:pt x="398225" y="163331"/>
                    </a:moveTo>
                    <a:cubicBezTo>
                      <a:pt x="397843" y="187400"/>
                      <a:pt x="385999" y="200390"/>
                      <a:pt x="361930" y="200772"/>
                    </a:cubicBezTo>
                    <a:cubicBezTo>
                      <a:pt x="272146" y="201154"/>
                      <a:pt x="182744" y="200772"/>
                      <a:pt x="92960" y="200008"/>
                    </a:cubicBezTo>
                    <a:cubicBezTo>
                      <a:pt x="70800" y="200008"/>
                      <a:pt x="58956" y="187400"/>
                      <a:pt x="58574" y="165623"/>
                    </a:cubicBezTo>
                    <a:cubicBezTo>
                      <a:pt x="58192" y="132384"/>
                      <a:pt x="58192" y="99527"/>
                      <a:pt x="58574" y="66287"/>
                    </a:cubicBezTo>
                    <a:cubicBezTo>
                      <a:pt x="58956" y="42982"/>
                      <a:pt x="70800" y="31520"/>
                      <a:pt x="94488" y="31520"/>
                    </a:cubicBezTo>
                    <a:cubicBezTo>
                      <a:pt x="138425" y="31138"/>
                      <a:pt x="182362" y="31520"/>
                      <a:pt x="226298" y="31520"/>
                    </a:cubicBezTo>
                    <a:cubicBezTo>
                      <a:pt x="230119" y="31520"/>
                      <a:pt x="343591" y="30756"/>
                      <a:pt x="361930" y="31138"/>
                    </a:cubicBezTo>
                    <a:cubicBezTo>
                      <a:pt x="385999" y="31902"/>
                      <a:pt x="398225" y="44510"/>
                      <a:pt x="398225" y="68198"/>
                    </a:cubicBezTo>
                    <a:cubicBezTo>
                      <a:pt x="398607" y="99909"/>
                      <a:pt x="398607" y="131620"/>
                      <a:pt x="398225" y="163331"/>
                    </a:cubicBezTo>
                    <a:close/>
                    <a:moveTo>
                      <a:pt x="891464" y="167151"/>
                    </a:moveTo>
                    <a:cubicBezTo>
                      <a:pt x="891082" y="186636"/>
                      <a:pt x="878092" y="199626"/>
                      <a:pt x="858989" y="199626"/>
                    </a:cubicBezTo>
                    <a:cubicBezTo>
                      <a:pt x="768059" y="200008"/>
                      <a:pt x="677129" y="200390"/>
                      <a:pt x="585816" y="199626"/>
                    </a:cubicBezTo>
                    <a:cubicBezTo>
                      <a:pt x="563275" y="199626"/>
                      <a:pt x="553341" y="188546"/>
                      <a:pt x="552959" y="166387"/>
                    </a:cubicBezTo>
                    <a:cubicBezTo>
                      <a:pt x="552577" y="132766"/>
                      <a:pt x="552577" y="98762"/>
                      <a:pt x="552959" y="65141"/>
                    </a:cubicBezTo>
                    <a:cubicBezTo>
                      <a:pt x="553341" y="41453"/>
                      <a:pt x="562893" y="31520"/>
                      <a:pt x="586199" y="30374"/>
                    </a:cubicBezTo>
                    <a:cubicBezTo>
                      <a:pt x="595750" y="29992"/>
                      <a:pt x="605302" y="30374"/>
                      <a:pt x="614853" y="30374"/>
                    </a:cubicBezTo>
                    <a:cubicBezTo>
                      <a:pt x="619438" y="30374"/>
                      <a:pt x="811614" y="29992"/>
                      <a:pt x="862810" y="31138"/>
                    </a:cubicBezTo>
                    <a:cubicBezTo>
                      <a:pt x="879238" y="31520"/>
                      <a:pt x="891082" y="46038"/>
                      <a:pt x="891464" y="63613"/>
                    </a:cubicBezTo>
                    <a:cubicBezTo>
                      <a:pt x="892228" y="98380"/>
                      <a:pt x="892228" y="132766"/>
                      <a:pt x="891464" y="167151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6" name="Freeform: Shape 370">
                <a:extLst>
                  <a:ext uri="{FF2B5EF4-FFF2-40B4-BE49-F238E27FC236}">
                    <a16:creationId xmlns:a16="http://schemas.microsoft.com/office/drawing/2014/main" id="{1D3E2DDA-A532-4034-838D-51CB28339792}"/>
                  </a:ext>
                </a:extLst>
              </p:cNvPr>
              <p:cNvSpPr/>
              <p:nvPr/>
            </p:nvSpPr>
            <p:spPr>
              <a:xfrm>
                <a:off x="5692490" y="3483272"/>
                <a:ext cx="2364971" cy="2959890"/>
              </a:xfrm>
              <a:custGeom>
                <a:avLst/>
                <a:gdLst>
                  <a:gd name="connsiteX0" fmla="*/ 1384966 w 1525945"/>
                  <a:gd name="connsiteY0" fmla="*/ 358259 h 1909803"/>
                  <a:gd name="connsiteX1" fmla="*/ 1456793 w 1525945"/>
                  <a:gd name="connsiteY1" fmla="*/ 487777 h 1909803"/>
                  <a:gd name="connsiteX2" fmla="*/ 1516394 w 1525945"/>
                  <a:gd name="connsiteY2" fmla="*/ 703641 h 1909803"/>
                  <a:gd name="connsiteX3" fmla="*/ 1525946 w 1525945"/>
                  <a:gd name="connsiteY3" fmla="*/ 907661 h 1909803"/>
                  <a:gd name="connsiteX4" fmla="*/ 1446095 w 1525945"/>
                  <a:gd name="connsiteY4" fmla="*/ 1144538 h 1909803"/>
                  <a:gd name="connsiteX5" fmla="*/ 1340265 w 1525945"/>
                  <a:gd name="connsiteY5" fmla="*/ 1261066 h 1909803"/>
                  <a:gd name="connsiteX6" fmla="*/ 1324601 w 1525945"/>
                  <a:gd name="connsiteY6" fmla="*/ 1298126 h 1909803"/>
                  <a:gd name="connsiteX7" fmla="*/ 1381145 w 1525945"/>
                  <a:gd name="connsiteY7" fmla="*/ 1909039 h 1909803"/>
                  <a:gd name="connsiteX8" fmla="*/ 805382 w 1525945"/>
                  <a:gd name="connsiteY8" fmla="*/ 1909803 h 1909803"/>
                  <a:gd name="connsiteX9" fmla="*/ 787807 w 1525945"/>
                  <a:gd name="connsiteY9" fmla="*/ 1902926 h 1909803"/>
                  <a:gd name="connsiteX10" fmla="*/ 746544 w 1525945"/>
                  <a:gd name="connsiteY10" fmla="*/ 1507877 h 1909803"/>
                  <a:gd name="connsiteX11" fmla="*/ 749983 w 1525945"/>
                  <a:gd name="connsiteY11" fmla="*/ 1394405 h 1909803"/>
                  <a:gd name="connsiteX12" fmla="*/ 632309 w 1525945"/>
                  <a:gd name="connsiteY12" fmla="*/ 1371481 h 1909803"/>
                  <a:gd name="connsiteX13" fmla="*/ 641478 w 1525945"/>
                  <a:gd name="connsiteY13" fmla="*/ 1501382 h 1909803"/>
                  <a:gd name="connsiteX14" fmla="*/ 598305 w 1525945"/>
                  <a:gd name="connsiteY14" fmla="*/ 1908657 h 1909803"/>
                  <a:gd name="connsiteX15" fmla="*/ 0 w 1525945"/>
                  <a:gd name="connsiteY15" fmla="*/ 1908657 h 1909803"/>
                  <a:gd name="connsiteX16" fmla="*/ 19485 w 1525945"/>
                  <a:gd name="connsiteY16" fmla="*/ 1696996 h 1909803"/>
                  <a:gd name="connsiteX17" fmla="*/ 121113 w 1525945"/>
                  <a:gd name="connsiteY17" fmla="*/ 211548 h 1909803"/>
                  <a:gd name="connsiteX18" fmla="*/ 289219 w 1525945"/>
                  <a:gd name="connsiteY18" fmla="*/ 80120 h 1909803"/>
                  <a:gd name="connsiteX19" fmla="*/ 380531 w 1525945"/>
                  <a:gd name="connsiteY19" fmla="*/ 10203 h 1909803"/>
                  <a:gd name="connsiteX20" fmla="*/ 396196 w 1525945"/>
                  <a:gd name="connsiteY20" fmla="*/ 269 h 1909803"/>
                  <a:gd name="connsiteX21" fmla="*/ 393521 w 1525945"/>
                  <a:gd name="connsiteY21" fmla="*/ 18226 h 1909803"/>
                  <a:gd name="connsiteX22" fmla="*/ 398488 w 1525945"/>
                  <a:gd name="connsiteY22" fmla="*/ 124057 h 1909803"/>
                  <a:gd name="connsiteX23" fmla="*/ 500116 w 1525945"/>
                  <a:gd name="connsiteY23" fmla="*/ 241731 h 1909803"/>
                  <a:gd name="connsiteX24" fmla="*/ 563538 w 1525945"/>
                  <a:gd name="connsiteY24" fmla="*/ 287960 h 1909803"/>
                  <a:gd name="connsiteX25" fmla="*/ 579584 w 1525945"/>
                  <a:gd name="connsiteY25" fmla="*/ 304007 h 1909803"/>
                  <a:gd name="connsiteX26" fmla="*/ 641096 w 1525945"/>
                  <a:gd name="connsiteY26" fmla="*/ 468674 h 1909803"/>
                  <a:gd name="connsiteX27" fmla="*/ 621229 w 1525945"/>
                  <a:gd name="connsiteY27" fmla="*/ 1073857 h 1909803"/>
                  <a:gd name="connsiteX28" fmla="*/ 687707 w 1525945"/>
                  <a:gd name="connsiteY28" fmla="*/ 1079206 h 1909803"/>
                  <a:gd name="connsiteX29" fmla="*/ 767558 w 1525945"/>
                  <a:gd name="connsiteY29" fmla="*/ 1083790 h 1909803"/>
                  <a:gd name="connsiteX30" fmla="*/ 745780 w 1525945"/>
                  <a:gd name="connsiteY30" fmla="*/ 477462 h 1909803"/>
                  <a:gd name="connsiteX31" fmla="*/ 803853 w 1525945"/>
                  <a:gd name="connsiteY31" fmla="*/ 317761 h 1909803"/>
                  <a:gd name="connsiteX32" fmla="*/ 819518 w 1525945"/>
                  <a:gd name="connsiteY32" fmla="*/ 294455 h 1909803"/>
                  <a:gd name="connsiteX33" fmla="*/ 946362 w 1525945"/>
                  <a:gd name="connsiteY33" fmla="*/ 188243 h 1909803"/>
                  <a:gd name="connsiteX34" fmla="*/ 1006345 w 1525945"/>
                  <a:gd name="connsiteY34" fmla="*/ 90053 h 1909803"/>
                  <a:gd name="connsiteX35" fmla="*/ 999850 w 1525945"/>
                  <a:gd name="connsiteY35" fmla="*/ 23957 h 1909803"/>
                  <a:gd name="connsiteX36" fmla="*/ 994119 w 1525945"/>
                  <a:gd name="connsiteY36" fmla="*/ 2562 h 1909803"/>
                  <a:gd name="connsiteX37" fmla="*/ 1016278 w 1525945"/>
                  <a:gd name="connsiteY37" fmla="*/ 7529 h 1909803"/>
                  <a:gd name="connsiteX38" fmla="*/ 1195846 w 1525945"/>
                  <a:gd name="connsiteY38" fmla="*/ 145834 h 1909803"/>
                  <a:gd name="connsiteX39" fmla="*/ 1384966 w 1525945"/>
                  <a:gd name="connsiteY39" fmla="*/ 358259 h 190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25945" h="1909803">
                    <a:moveTo>
                      <a:pt x="1384966" y="358259"/>
                    </a:moveTo>
                    <a:cubicBezTo>
                      <a:pt x="1414003" y="397993"/>
                      <a:pt x="1436926" y="441930"/>
                      <a:pt x="1456793" y="487777"/>
                    </a:cubicBezTo>
                    <a:cubicBezTo>
                      <a:pt x="1473604" y="527130"/>
                      <a:pt x="1512574" y="671548"/>
                      <a:pt x="1516394" y="703641"/>
                    </a:cubicBezTo>
                    <a:cubicBezTo>
                      <a:pt x="1522507" y="755219"/>
                      <a:pt x="1523653" y="890850"/>
                      <a:pt x="1525946" y="907661"/>
                    </a:cubicBezTo>
                    <a:cubicBezTo>
                      <a:pt x="1518687" y="993242"/>
                      <a:pt x="1492707" y="1072329"/>
                      <a:pt x="1446095" y="1144538"/>
                    </a:cubicBezTo>
                    <a:cubicBezTo>
                      <a:pt x="1417441" y="1189239"/>
                      <a:pt x="1382674" y="1228973"/>
                      <a:pt x="1340265" y="1261066"/>
                    </a:cubicBezTo>
                    <a:cubicBezTo>
                      <a:pt x="1327275" y="1271000"/>
                      <a:pt x="1322690" y="1280933"/>
                      <a:pt x="1324601" y="1298126"/>
                    </a:cubicBezTo>
                    <a:cubicBezTo>
                      <a:pt x="1331096" y="1358873"/>
                      <a:pt x="1375414" y="1850202"/>
                      <a:pt x="1381145" y="1909039"/>
                    </a:cubicBezTo>
                    <a:cubicBezTo>
                      <a:pt x="1355165" y="1909039"/>
                      <a:pt x="905863" y="1909039"/>
                      <a:pt x="805382" y="1909803"/>
                    </a:cubicBezTo>
                    <a:cubicBezTo>
                      <a:pt x="797740" y="1909803"/>
                      <a:pt x="794302" y="1903308"/>
                      <a:pt x="787807" y="1902926"/>
                    </a:cubicBezTo>
                    <a:cubicBezTo>
                      <a:pt x="771760" y="1896431"/>
                      <a:pt x="751129" y="1518956"/>
                      <a:pt x="746544" y="1507877"/>
                    </a:cubicBezTo>
                    <a:cubicBezTo>
                      <a:pt x="741960" y="1492594"/>
                      <a:pt x="762591" y="1395933"/>
                      <a:pt x="749983" y="1394405"/>
                    </a:cubicBezTo>
                    <a:cubicBezTo>
                      <a:pt x="710249" y="1389056"/>
                      <a:pt x="670897" y="1381797"/>
                      <a:pt x="632309" y="1371481"/>
                    </a:cubicBezTo>
                    <a:cubicBezTo>
                      <a:pt x="618554" y="1367661"/>
                      <a:pt x="644534" y="1488392"/>
                      <a:pt x="641478" y="1501382"/>
                    </a:cubicBezTo>
                    <a:cubicBezTo>
                      <a:pt x="640714" y="1566714"/>
                      <a:pt x="611295" y="1895285"/>
                      <a:pt x="598305" y="1908657"/>
                    </a:cubicBezTo>
                    <a:cubicBezTo>
                      <a:pt x="493239" y="1908657"/>
                      <a:pt x="24834" y="1908657"/>
                      <a:pt x="0" y="1908657"/>
                    </a:cubicBezTo>
                    <a:cubicBezTo>
                      <a:pt x="4967" y="1837976"/>
                      <a:pt x="11080" y="1767295"/>
                      <a:pt x="19485" y="1696996"/>
                    </a:cubicBezTo>
                    <a:cubicBezTo>
                      <a:pt x="20631" y="1687827"/>
                      <a:pt x="119203" y="220336"/>
                      <a:pt x="121113" y="211548"/>
                    </a:cubicBezTo>
                    <a:cubicBezTo>
                      <a:pt x="176894" y="167612"/>
                      <a:pt x="233056" y="123675"/>
                      <a:pt x="289219" y="80120"/>
                    </a:cubicBezTo>
                    <a:cubicBezTo>
                      <a:pt x="319402" y="56432"/>
                      <a:pt x="350349" y="33891"/>
                      <a:pt x="380531" y="10203"/>
                    </a:cubicBezTo>
                    <a:cubicBezTo>
                      <a:pt x="385498" y="6000"/>
                      <a:pt x="391611" y="4472"/>
                      <a:pt x="396196" y="269"/>
                    </a:cubicBezTo>
                    <a:cubicBezTo>
                      <a:pt x="399634" y="6764"/>
                      <a:pt x="396578" y="12877"/>
                      <a:pt x="393521" y="18226"/>
                    </a:cubicBezTo>
                    <a:cubicBezTo>
                      <a:pt x="373272" y="54522"/>
                      <a:pt x="380913" y="89671"/>
                      <a:pt x="398488" y="124057"/>
                    </a:cubicBezTo>
                    <a:cubicBezTo>
                      <a:pt x="422940" y="171050"/>
                      <a:pt x="459236" y="208874"/>
                      <a:pt x="500116" y="241731"/>
                    </a:cubicBezTo>
                    <a:cubicBezTo>
                      <a:pt x="520365" y="258160"/>
                      <a:pt x="541760" y="273442"/>
                      <a:pt x="563538" y="287960"/>
                    </a:cubicBezTo>
                    <a:cubicBezTo>
                      <a:pt x="570033" y="292163"/>
                      <a:pt x="576146" y="296748"/>
                      <a:pt x="579584" y="304007"/>
                    </a:cubicBezTo>
                    <a:cubicBezTo>
                      <a:pt x="597541" y="347180"/>
                      <a:pt x="636129" y="457595"/>
                      <a:pt x="641096" y="468674"/>
                    </a:cubicBezTo>
                    <a:cubicBezTo>
                      <a:pt x="644917" y="485867"/>
                      <a:pt x="605564" y="1071565"/>
                      <a:pt x="621229" y="1073857"/>
                    </a:cubicBezTo>
                    <a:cubicBezTo>
                      <a:pt x="643388" y="1077295"/>
                      <a:pt x="665548" y="1077678"/>
                      <a:pt x="687707" y="1079206"/>
                    </a:cubicBezTo>
                    <a:cubicBezTo>
                      <a:pt x="714451" y="1081116"/>
                      <a:pt x="740814" y="1082644"/>
                      <a:pt x="767558" y="1083790"/>
                    </a:cubicBezTo>
                    <a:cubicBezTo>
                      <a:pt x="785897" y="1084555"/>
                      <a:pt x="750365" y="507645"/>
                      <a:pt x="745780" y="477462"/>
                    </a:cubicBezTo>
                    <a:cubicBezTo>
                      <a:pt x="767558" y="425120"/>
                      <a:pt x="782076" y="370103"/>
                      <a:pt x="803853" y="317761"/>
                    </a:cubicBezTo>
                    <a:cubicBezTo>
                      <a:pt x="807674" y="308591"/>
                      <a:pt x="813405" y="301332"/>
                      <a:pt x="819518" y="294455"/>
                    </a:cubicBezTo>
                    <a:cubicBezTo>
                      <a:pt x="865747" y="263891"/>
                      <a:pt x="908156" y="228359"/>
                      <a:pt x="946362" y="188243"/>
                    </a:cubicBezTo>
                    <a:cubicBezTo>
                      <a:pt x="973488" y="159588"/>
                      <a:pt x="993737" y="127113"/>
                      <a:pt x="1006345" y="90053"/>
                    </a:cubicBezTo>
                    <a:cubicBezTo>
                      <a:pt x="1014368" y="66748"/>
                      <a:pt x="1010930" y="44970"/>
                      <a:pt x="999850" y="23957"/>
                    </a:cubicBezTo>
                    <a:cubicBezTo>
                      <a:pt x="996411" y="17462"/>
                      <a:pt x="991063" y="11349"/>
                      <a:pt x="994119" y="2562"/>
                    </a:cubicBezTo>
                    <a:cubicBezTo>
                      <a:pt x="1003288" y="-3551"/>
                      <a:pt x="1009783" y="2562"/>
                      <a:pt x="1016278" y="7529"/>
                    </a:cubicBezTo>
                    <a:cubicBezTo>
                      <a:pt x="1077026" y="52229"/>
                      <a:pt x="1136245" y="99223"/>
                      <a:pt x="1195846" y="145834"/>
                    </a:cubicBezTo>
                    <a:cubicBezTo>
                      <a:pt x="1208072" y="155004"/>
                      <a:pt x="1345232" y="303243"/>
                      <a:pt x="1384966" y="358259"/>
                    </a:cubicBezTo>
                    <a:close/>
                  </a:path>
                </a:pathLst>
              </a:custGeom>
              <a:solidFill>
                <a:srgbClr val="F1F1F1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7" name="Freeform: Shape 371">
                <a:extLst>
                  <a:ext uri="{FF2B5EF4-FFF2-40B4-BE49-F238E27FC236}">
                    <a16:creationId xmlns:a16="http://schemas.microsoft.com/office/drawing/2014/main" id="{D1944067-D19C-4DA4-8538-0D4024553A36}"/>
                  </a:ext>
                </a:extLst>
              </p:cNvPr>
              <p:cNvSpPr/>
              <p:nvPr/>
            </p:nvSpPr>
            <p:spPr>
              <a:xfrm>
                <a:off x="4308053" y="3728421"/>
                <a:ext cx="2034028" cy="2338009"/>
              </a:xfrm>
              <a:custGeom>
                <a:avLst/>
                <a:gdLst>
                  <a:gd name="connsiteX0" fmla="*/ 1014772 w 1312411"/>
                  <a:gd name="connsiteY0" fmla="*/ 53371 h 1508548"/>
                  <a:gd name="connsiteX1" fmla="*/ 1082778 w 1312411"/>
                  <a:gd name="connsiteY1" fmla="*/ 199700 h 1508548"/>
                  <a:gd name="connsiteX2" fmla="*/ 1307811 w 1312411"/>
                  <a:gd name="connsiteY2" fmla="*/ 1321809 h 1508548"/>
                  <a:gd name="connsiteX3" fmla="*/ 1292529 w 1312411"/>
                  <a:gd name="connsiteY3" fmla="*/ 1453238 h 1508548"/>
                  <a:gd name="connsiteX4" fmla="*/ 1214589 w 1312411"/>
                  <a:gd name="connsiteY4" fmla="*/ 1505962 h 1508548"/>
                  <a:gd name="connsiteX5" fmla="*/ 532613 w 1312411"/>
                  <a:gd name="connsiteY5" fmla="*/ 1506726 h 1508548"/>
                  <a:gd name="connsiteX6" fmla="*/ 389722 w 1312411"/>
                  <a:gd name="connsiteY6" fmla="*/ 1468520 h 1508548"/>
                  <a:gd name="connsiteX7" fmla="*/ 323244 w 1312411"/>
                  <a:gd name="connsiteY7" fmla="*/ 1379500 h 1508548"/>
                  <a:gd name="connsiteX8" fmla="*/ 22 w 1312411"/>
                  <a:gd name="connsiteY8" fmla="*/ 189002 h 1508548"/>
                  <a:gd name="connsiteX9" fmla="*/ 139855 w 1312411"/>
                  <a:gd name="connsiteY9" fmla="*/ 35414 h 1508548"/>
                  <a:gd name="connsiteX10" fmla="*/ 868443 w 1312411"/>
                  <a:gd name="connsiteY10" fmla="*/ 265 h 1508548"/>
                  <a:gd name="connsiteX11" fmla="*/ 1014772 w 1312411"/>
                  <a:gd name="connsiteY11" fmla="*/ 53371 h 150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12411" h="1508548">
                    <a:moveTo>
                      <a:pt x="1014772" y="53371"/>
                    </a:moveTo>
                    <a:cubicBezTo>
                      <a:pt x="1056416" y="93105"/>
                      <a:pt x="1074373" y="143537"/>
                      <a:pt x="1082778" y="199700"/>
                    </a:cubicBezTo>
                    <a:cubicBezTo>
                      <a:pt x="1091948" y="258537"/>
                      <a:pt x="1298642" y="1263736"/>
                      <a:pt x="1307811" y="1321809"/>
                    </a:cubicBezTo>
                    <a:cubicBezTo>
                      <a:pt x="1315071" y="1366128"/>
                      <a:pt x="1316217" y="1411211"/>
                      <a:pt x="1292529" y="1453238"/>
                    </a:cubicBezTo>
                    <a:cubicBezTo>
                      <a:pt x="1274954" y="1484566"/>
                      <a:pt x="1248210" y="1500613"/>
                      <a:pt x="1214589" y="1505962"/>
                    </a:cubicBezTo>
                    <a:cubicBezTo>
                      <a:pt x="1185552" y="1510547"/>
                      <a:pt x="598709" y="1507872"/>
                      <a:pt x="532613" y="1506726"/>
                    </a:cubicBezTo>
                    <a:cubicBezTo>
                      <a:pt x="482181" y="1505962"/>
                      <a:pt x="433277" y="1497557"/>
                      <a:pt x="389722" y="1468520"/>
                    </a:cubicBezTo>
                    <a:cubicBezTo>
                      <a:pt x="356865" y="1446360"/>
                      <a:pt x="332795" y="1418088"/>
                      <a:pt x="323244" y="1379500"/>
                    </a:cubicBezTo>
                    <a:cubicBezTo>
                      <a:pt x="319805" y="1366510"/>
                      <a:pt x="-3035" y="242873"/>
                      <a:pt x="22" y="189002"/>
                    </a:cubicBezTo>
                    <a:cubicBezTo>
                      <a:pt x="4606" y="112590"/>
                      <a:pt x="50453" y="41909"/>
                      <a:pt x="139855" y="35414"/>
                    </a:cubicBezTo>
                    <a:cubicBezTo>
                      <a:pt x="197928" y="31212"/>
                      <a:pt x="825652" y="-117"/>
                      <a:pt x="868443" y="265"/>
                    </a:cubicBezTo>
                    <a:cubicBezTo>
                      <a:pt x="924606" y="-2410"/>
                      <a:pt x="973509" y="15165"/>
                      <a:pt x="1014772" y="533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8" name="Freeform: Shape 372">
                <a:extLst>
                  <a:ext uri="{FF2B5EF4-FFF2-40B4-BE49-F238E27FC236}">
                    <a16:creationId xmlns:a16="http://schemas.microsoft.com/office/drawing/2014/main" id="{A9152DDB-9830-4D0E-AE11-DA2B9342AA9C}"/>
                  </a:ext>
                </a:extLst>
              </p:cNvPr>
              <p:cNvSpPr/>
              <p:nvPr/>
            </p:nvSpPr>
            <p:spPr>
              <a:xfrm>
                <a:off x="4554340" y="5120911"/>
                <a:ext cx="556151" cy="688761"/>
              </a:xfrm>
              <a:custGeom>
                <a:avLst/>
                <a:gdLst>
                  <a:gd name="connsiteX0" fmla="*/ 55828 w 358844"/>
                  <a:gd name="connsiteY0" fmla="*/ 351509 h 444408"/>
                  <a:gd name="connsiteX1" fmla="*/ 58885 w 358844"/>
                  <a:gd name="connsiteY1" fmla="*/ 310247 h 444408"/>
                  <a:gd name="connsiteX2" fmla="*/ 48951 w 358844"/>
                  <a:gd name="connsiteY2" fmla="*/ 295346 h 444408"/>
                  <a:gd name="connsiteX3" fmla="*/ 29084 w 358844"/>
                  <a:gd name="connsiteY3" fmla="*/ 241094 h 444408"/>
                  <a:gd name="connsiteX4" fmla="*/ 22971 w 358844"/>
                  <a:gd name="connsiteY4" fmla="*/ 225430 h 444408"/>
                  <a:gd name="connsiteX5" fmla="*/ 19532 w 358844"/>
                  <a:gd name="connsiteY5" fmla="*/ 152838 h 444408"/>
                  <a:gd name="connsiteX6" fmla="*/ 62323 w 358844"/>
                  <a:gd name="connsiteY6" fmla="*/ 116543 h 444408"/>
                  <a:gd name="connsiteX7" fmla="*/ 196044 w 358844"/>
                  <a:gd name="connsiteY7" fmla="*/ 15297 h 444408"/>
                  <a:gd name="connsiteX8" fmla="*/ 233868 w 358844"/>
                  <a:gd name="connsiteY8" fmla="*/ 14 h 444408"/>
                  <a:gd name="connsiteX9" fmla="*/ 261376 w 358844"/>
                  <a:gd name="connsiteY9" fmla="*/ 14151 h 444408"/>
                  <a:gd name="connsiteX10" fmla="*/ 257556 w 358844"/>
                  <a:gd name="connsiteY10" fmla="*/ 44333 h 444408"/>
                  <a:gd name="connsiteX11" fmla="*/ 146758 w 358844"/>
                  <a:gd name="connsiteY11" fmla="*/ 161626 h 444408"/>
                  <a:gd name="connsiteX12" fmla="*/ 126509 w 358844"/>
                  <a:gd name="connsiteY12" fmla="*/ 179964 h 444408"/>
                  <a:gd name="connsiteX13" fmla="*/ 212090 w 358844"/>
                  <a:gd name="connsiteY13" fmla="*/ 137938 h 444408"/>
                  <a:gd name="connsiteX14" fmla="*/ 269017 w 358844"/>
                  <a:gd name="connsiteY14" fmla="*/ 112722 h 444408"/>
                  <a:gd name="connsiteX15" fmla="*/ 312572 w 358844"/>
                  <a:gd name="connsiteY15" fmla="*/ 126476 h 444408"/>
                  <a:gd name="connsiteX16" fmla="*/ 300346 w 358844"/>
                  <a:gd name="connsiteY16" fmla="*/ 164300 h 444408"/>
                  <a:gd name="connsiteX17" fmla="*/ 264815 w 358844"/>
                  <a:gd name="connsiteY17" fmla="*/ 195247 h 444408"/>
                  <a:gd name="connsiteX18" fmla="*/ 304167 w 358844"/>
                  <a:gd name="connsiteY18" fmla="*/ 182257 h 444408"/>
                  <a:gd name="connsiteX19" fmla="*/ 341609 w 358844"/>
                  <a:gd name="connsiteY19" fmla="*/ 193337 h 444408"/>
                  <a:gd name="connsiteX20" fmla="*/ 333585 w 358844"/>
                  <a:gd name="connsiteY20" fmla="*/ 233071 h 444408"/>
                  <a:gd name="connsiteX21" fmla="*/ 289649 w 358844"/>
                  <a:gd name="connsiteY21" fmla="*/ 270131 h 444408"/>
                  <a:gd name="connsiteX22" fmla="*/ 311808 w 358844"/>
                  <a:gd name="connsiteY22" fmla="*/ 264018 h 444408"/>
                  <a:gd name="connsiteX23" fmla="*/ 353835 w 358844"/>
                  <a:gd name="connsiteY23" fmla="*/ 274333 h 444408"/>
                  <a:gd name="connsiteX24" fmla="*/ 344665 w 358844"/>
                  <a:gd name="connsiteY24" fmla="*/ 316742 h 444408"/>
                  <a:gd name="connsiteX25" fmla="*/ 248004 w 358844"/>
                  <a:gd name="connsiteY25" fmla="*/ 388951 h 444408"/>
                  <a:gd name="connsiteX26" fmla="*/ 154017 w 358844"/>
                  <a:gd name="connsiteY26" fmla="*/ 441293 h 444408"/>
                  <a:gd name="connsiteX27" fmla="*/ 97091 w 358844"/>
                  <a:gd name="connsiteY27" fmla="*/ 429067 h 444408"/>
                  <a:gd name="connsiteX28" fmla="*/ 90596 w 358844"/>
                  <a:gd name="connsiteY28" fmla="*/ 385895 h 444408"/>
                  <a:gd name="connsiteX29" fmla="*/ 84483 w 358844"/>
                  <a:gd name="connsiteY29" fmla="*/ 368702 h 444408"/>
                  <a:gd name="connsiteX30" fmla="*/ 55828 w 358844"/>
                  <a:gd name="connsiteY30" fmla="*/ 351509 h 44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58844" h="444408">
                    <a:moveTo>
                      <a:pt x="55828" y="351509"/>
                    </a:moveTo>
                    <a:cubicBezTo>
                      <a:pt x="50097" y="338901"/>
                      <a:pt x="50861" y="327822"/>
                      <a:pt x="58885" y="310247"/>
                    </a:cubicBezTo>
                    <a:cubicBezTo>
                      <a:pt x="63087" y="301459"/>
                      <a:pt x="55064" y="298403"/>
                      <a:pt x="48951" y="295346"/>
                    </a:cubicBezTo>
                    <a:cubicBezTo>
                      <a:pt x="22207" y="282356"/>
                      <a:pt x="16094" y="267074"/>
                      <a:pt x="29084" y="241094"/>
                    </a:cubicBezTo>
                    <a:cubicBezTo>
                      <a:pt x="33287" y="232307"/>
                      <a:pt x="30230" y="229632"/>
                      <a:pt x="22971" y="225430"/>
                    </a:cubicBezTo>
                    <a:cubicBezTo>
                      <a:pt x="-6066" y="208619"/>
                      <a:pt x="-7976" y="172323"/>
                      <a:pt x="19532" y="152838"/>
                    </a:cubicBezTo>
                    <a:cubicBezTo>
                      <a:pt x="35197" y="141758"/>
                      <a:pt x="47805" y="128004"/>
                      <a:pt x="62323" y="116543"/>
                    </a:cubicBezTo>
                    <a:cubicBezTo>
                      <a:pt x="106642" y="82539"/>
                      <a:pt x="150961" y="48536"/>
                      <a:pt x="196044" y="15297"/>
                    </a:cubicBezTo>
                    <a:cubicBezTo>
                      <a:pt x="207124" y="6891"/>
                      <a:pt x="219350" y="-368"/>
                      <a:pt x="233868" y="14"/>
                    </a:cubicBezTo>
                    <a:cubicBezTo>
                      <a:pt x="245712" y="14"/>
                      <a:pt x="256409" y="4599"/>
                      <a:pt x="261376" y="14151"/>
                    </a:cubicBezTo>
                    <a:cubicBezTo>
                      <a:pt x="266343" y="23702"/>
                      <a:pt x="264815" y="34400"/>
                      <a:pt x="257556" y="44333"/>
                    </a:cubicBezTo>
                    <a:cubicBezTo>
                      <a:pt x="226227" y="88652"/>
                      <a:pt x="186110" y="124566"/>
                      <a:pt x="146758" y="161626"/>
                    </a:cubicBezTo>
                    <a:cubicBezTo>
                      <a:pt x="141409" y="166975"/>
                      <a:pt x="135679" y="171941"/>
                      <a:pt x="126509" y="179964"/>
                    </a:cubicBezTo>
                    <a:cubicBezTo>
                      <a:pt x="160894" y="165064"/>
                      <a:pt x="185728" y="152838"/>
                      <a:pt x="212090" y="137938"/>
                    </a:cubicBezTo>
                    <a:cubicBezTo>
                      <a:pt x="230429" y="127622"/>
                      <a:pt x="249150" y="118453"/>
                      <a:pt x="269017" y="112722"/>
                    </a:cubicBezTo>
                    <a:cubicBezTo>
                      <a:pt x="286974" y="107373"/>
                      <a:pt x="305695" y="112340"/>
                      <a:pt x="312572" y="126476"/>
                    </a:cubicBezTo>
                    <a:cubicBezTo>
                      <a:pt x="320213" y="142523"/>
                      <a:pt x="312190" y="153984"/>
                      <a:pt x="300346" y="164300"/>
                    </a:cubicBezTo>
                    <a:cubicBezTo>
                      <a:pt x="288884" y="173852"/>
                      <a:pt x="277805" y="183785"/>
                      <a:pt x="264815" y="195247"/>
                    </a:cubicBezTo>
                    <a:cubicBezTo>
                      <a:pt x="280861" y="190280"/>
                      <a:pt x="290795" y="184167"/>
                      <a:pt x="304167" y="182257"/>
                    </a:cubicBezTo>
                    <a:cubicBezTo>
                      <a:pt x="320595" y="179964"/>
                      <a:pt x="332439" y="178054"/>
                      <a:pt x="341609" y="193337"/>
                    </a:cubicBezTo>
                    <a:cubicBezTo>
                      <a:pt x="350778" y="208619"/>
                      <a:pt x="343137" y="222373"/>
                      <a:pt x="333585" y="233071"/>
                    </a:cubicBezTo>
                    <a:cubicBezTo>
                      <a:pt x="320977" y="247589"/>
                      <a:pt x="303785" y="255994"/>
                      <a:pt x="289649" y="270131"/>
                    </a:cubicBezTo>
                    <a:cubicBezTo>
                      <a:pt x="303403" y="267838"/>
                      <a:pt x="304549" y="265928"/>
                      <a:pt x="311808" y="264018"/>
                    </a:cubicBezTo>
                    <a:cubicBezTo>
                      <a:pt x="328619" y="259433"/>
                      <a:pt x="343519" y="259051"/>
                      <a:pt x="353835" y="274333"/>
                    </a:cubicBezTo>
                    <a:cubicBezTo>
                      <a:pt x="364532" y="290380"/>
                      <a:pt x="356509" y="305662"/>
                      <a:pt x="344665" y="316742"/>
                    </a:cubicBezTo>
                    <a:cubicBezTo>
                      <a:pt x="315247" y="344250"/>
                      <a:pt x="281625" y="366409"/>
                      <a:pt x="248004" y="388951"/>
                    </a:cubicBezTo>
                    <a:cubicBezTo>
                      <a:pt x="218203" y="408818"/>
                      <a:pt x="186492" y="426011"/>
                      <a:pt x="154017" y="441293"/>
                    </a:cubicBezTo>
                    <a:cubicBezTo>
                      <a:pt x="139117" y="447024"/>
                      <a:pt x="113519" y="445878"/>
                      <a:pt x="97091" y="429067"/>
                    </a:cubicBezTo>
                    <a:cubicBezTo>
                      <a:pt x="84483" y="416077"/>
                      <a:pt x="81808" y="401559"/>
                      <a:pt x="90596" y="385895"/>
                    </a:cubicBezTo>
                    <a:cubicBezTo>
                      <a:pt x="96326" y="376343"/>
                      <a:pt x="95944" y="372523"/>
                      <a:pt x="84483" y="368702"/>
                    </a:cubicBezTo>
                    <a:cubicBezTo>
                      <a:pt x="74549" y="364499"/>
                      <a:pt x="63851" y="360297"/>
                      <a:pt x="55828" y="351509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9" name="Freeform: Shape 373">
                <a:extLst>
                  <a:ext uri="{FF2B5EF4-FFF2-40B4-BE49-F238E27FC236}">
                    <a16:creationId xmlns:a16="http://schemas.microsoft.com/office/drawing/2014/main" id="{787FA3C7-C3E6-4F51-B36D-AEE4C6FBF3C4}"/>
                  </a:ext>
                </a:extLst>
              </p:cNvPr>
              <p:cNvSpPr/>
              <p:nvPr/>
            </p:nvSpPr>
            <p:spPr>
              <a:xfrm>
                <a:off x="6270622" y="3421508"/>
                <a:ext cx="457795" cy="537781"/>
              </a:xfrm>
              <a:custGeom>
                <a:avLst/>
                <a:gdLst>
                  <a:gd name="connsiteX0" fmla="*/ 177138 w 295382"/>
                  <a:gd name="connsiteY0" fmla="*/ 129524 h 346991"/>
                  <a:gd name="connsiteX1" fmla="*/ 282204 w 295382"/>
                  <a:gd name="connsiteY1" fmla="*/ 190271 h 346991"/>
                  <a:gd name="connsiteX2" fmla="*/ 294430 w 295382"/>
                  <a:gd name="connsiteY2" fmla="*/ 205172 h 346991"/>
                  <a:gd name="connsiteX3" fmla="*/ 201208 w 295382"/>
                  <a:gd name="connsiteY3" fmla="*/ 343859 h 346991"/>
                  <a:gd name="connsiteX4" fmla="*/ 73600 w 295382"/>
                  <a:gd name="connsiteY4" fmla="*/ 241467 h 346991"/>
                  <a:gd name="connsiteX5" fmla="*/ 4447 w 295382"/>
                  <a:gd name="connsiteY5" fmla="*/ 129906 h 346991"/>
                  <a:gd name="connsiteX6" fmla="*/ 22786 w 295382"/>
                  <a:gd name="connsiteY6" fmla="*/ 40122 h 346991"/>
                  <a:gd name="connsiteX7" fmla="*/ 120975 w 295382"/>
                  <a:gd name="connsiteY7" fmla="*/ 6 h 346991"/>
                  <a:gd name="connsiteX8" fmla="*/ 140078 w 295382"/>
                  <a:gd name="connsiteY8" fmla="*/ 19873 h 346991"/>
                  <a:gd name="connsiteX9" fmla="*/ 177138 w 295382"/>
                  <a:gd name="connsiteY9" fmla="*/ 129524 h 3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382" h="346991">
                    <a:moveTo>
                      <a:pt x="177138" y="129524"/>
                    </a:moveTo>
                    <a:cubicBezTo>
                      <a:pt x="206939" y="158942"/>
                      <a:pt x="243234" y="176517"/>
                      <a:pt x="282204" y="190271"/>
                    </a:cubicBezTo>
                    <a:cubicBezTo>
                      <a:pt x="289846" y="192946"/>
                      <a:pt x="298251" y="195620"/>
                      <a:pt x="294430" y="205172"/>
                    </a:cubicBezTo>
                    <a:cubicBezTo>
                      <a:pt x="291374" y="213195"/>
                      <a:pt x="232919" y="370985"/>
                      <a:pt x="201208" y="343859"/>
                    </a:cubicBezTo>
                    <a:cubicBezTo>
                      <a:pt x="156889" y="311766"/>
                      <a:pt x="111042" y="281966"/>
                      <a:pt x="73600" y="241467"/>
                    </a:cubicBezTo>
                    <a:cubicBezTo>
                      <a:pt x="43035" y="208610"/>
                      <a:pt x="17055" y="173079"/>
                      <a:pt x="4447" y="129906"/>
                    </a:cubicBezTo>
                    <a:cubicBezTo>
                      <a:pt x="-2812" y="104308"/>
                      <a:pt x="-3958" y="58843"/>
                      <a:pt x="22786" y="40122"/>
                    </a:cubicBezTo>
                    <a:cubicBezTo>
                      <a:pt x="52205" y="18727"/>
                      <a:pt x="82005" y="-376"/>
                      <a:pt x="120975" y="6"/>
                    </a:cubicBezTo>
                    <a:cubicBezTo>
                      <a:pt x="136258" y="388"/>
                      <a:pt x="141607" y="4972"/>
                      <a:pt x="140078" y="19873"/>
                    </a:cubicBezTo>
                    <a:cubicBezTo>
                      <a:pt x="137786" y="50055"/>
                      <a:pt x="168351" y="121118"/>
                      <a:pt x="177138" y="129524"/>
                    </a:cubicBezTo>
                    <a:close/>
                  </a:path>
                </a:pathLst>
              </a:custGeom>
              <a:solidFill>
                <a:srgbClr val="00DCD4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0" name="Freeform: Shape 374">
                <a:extLst>
                  <a:ext uri="{FF2B5EF4-FFF2-40B4-BE49-F238E27FC236}">
                    <a16:creationId xmlns:a16="http://schemas.microsoft.com/office/drawing/2014/main" id="{7A9C833F-5E53-4ADA-9674-3FBA0B871C65}"/>
                  </a:ext>
                </a:extLst>
              </p:cNvPr>
              <p:cNvSpPr/>
              <p:nvPr/>
            </p:nvSpPr>
            <p:spPr>
              <a:xfrm>
                <a:off x="6595490" y="3281773"/>
                <a:ext cx="356570" cy="183760"/>
              </a:xfrm>
              <a:custGeom>
                <a:avLst/>
                <a:gdLst>
                  <a:gd name="connsiteX0" fmla="*/ 227325 w 230069"/>
                  <a:gd name="connsiteY0" fmla="*/ 6113 h 118567"/>
                  <a:gd name="connsiteX1" fmla="*/ 129136 w 230069"/>
                  <a:gd name="connsiteY1" fmla="*/ 61130 h 118567"/>
                  <a:gd name="connsiteX2" fmla="*/ 23306 w 230069"/>
                  <a:gd name="connsiteY2" fmla="*/ 114618 h 118567"/>
                  <a:gd name="connsiteX3" fmla="*/ 764 w 230069"/>
                  <a:gd name="connsiteY3" fmla="*/ 105830 h 118567"/>
                  <a:gd name="connsiteX4" fmla="*/ 0 w 230069"/>
                  <a:gd name="connsiteY4" fmla="*/ 7641 h 118567"/>
                  <a:gd name="connsiteX5" fmla="*/ 228472 w 230069"/>
                  <a:gd name="connsiteY5" fmla="*/ 0 h 118567"/>
                  <a:gd name="connsiteX6" fmla="*/ 227325 w 230069"/>
                  <a:gd name="connsiteY6" fmla="*/ 6113 h 11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069" h="118567">
                    <a:moveTo>
                      <a:pt x="227325" y="6113"/>
                    </a:moveTo>
                    <a:cubicBezTo>
                      <a:pt x="197525" y="30183"/>
                      <a:pt x="161993" y="43173"/>
                      <a:pt x="129136" y="61130"/>
                    </a:cubicBezTo>
                    <a:cubicBezTo>
                      <a:pt x="94369" y="80233"/>
                      <a:pt x="58455" y="96661"/>
                      <a:pt x="23306" y="114618"/>
                    </a:cubicBezTo>
                    <a:cubicBezTo>
                      <a:pt x="11462" y="120731"/>
                      <a:pt x="3439" y="121113"/>
                      <a:pt x="764" y="105830"/>
                    </a:cubicBezTo>
                    <a:cubicBezTo>
                      <a:pt x="382" y="72973"/>
                      <a:pt x="382" y="40498"/>
                      <a:pt x="0" y="7641"/>
                    </a:cubicBezTo>
                    <a:cubicBezTo>
                      <a:pt x="76794" y="29419"/>
                      <a:pt x="152824" y="25216"/>
                      <a:pt x="228472" y="0"/>
                    </a:cubicBezTo>
                    <a:cubicBezTo>
                      <a:pt x="230764" y="2292"/>
                      <a:pt x="230764" y="4585"/>
                      <a:pt x="227325" y="6113"/>
                    </a:cubicBezTo>
                    <a:close/>
                  </a:path>
                </a:pathLst>
              </a:custGeom>
              <a:solidFill>
                <a:srgbClr val="E08D55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1" name="Freeform: Shape 375">
                <a:extLst>
                  <a:ext uri="{FF2B5EF4-FFF2-40B4-BE49-F238E27FC236}">
                    <a16:creationId xmlns:a16="http://schemas.microsoft.com/office/drawing/2014/main" id="{25030381-C9A6-440A-9CAC-419C1E8E5AD6}"/>
                  </a:ext>
                </a:extLst>
              </p:cNvPr>
              <p:cNvSpPr/>
              <p:nvPr/>
            </p:nvSpPr>
            <p:spPr>
              <a:xfrm>
                <a:off x="6619767" y="6363562"/>
                <a:ext cx="293104" cy="79188"/>
              </a:xfrm>
              <a:custGeom>
                <a:avLst/>
                <a:gdLst>
                  <a:gd name="connsiteX0" fmla="*/ 0 w 189119"/>
                  <a:gd name="connsiteY0" fmla="*/ 50215 h 51094"/>
                  <a:gd name="connsiteX1" fmla="*/ 5731 w 189119"/>
                  <a:gd name="connsiteY1" fmla="*/ 4367 h 51094"/>
                  <a:gd name="connsiteX2" fmla="*/ 25598 w 189119"/>
                  <a:gd name="connsiteY2" fmla="*/ 547 h 51094"/>
                  <a:gd name="connsiteX3" fmla="*/ 157027 w 189119"/>
                  <a:gd name="connsiteY3" fmla="*/ 4749 h 51094"/>
                  <a:gd name="connsiteX4" fmla="*/ 182242 w 189119"/>
                  <a:gd name="connsiteY4" fmla="*/ 11244 h 51094"/>
                  <a:gd name="connsiteX5" fmla="*/ 189119 w 189119"/>
                  <a:gd name="connsiteY5" fmla="*/ 44484 h 51094"/>
                  <a:gd name="connsiteX6" fmla="*/ 175365 w 189119"/>
                  <a:gd name="connsiteY6" fmla="*/ 50979 h 51094"/>
                  <a:gd name="connsiteX7" fmla="*/ 0 w 189119"/>
                  <a:gd name="connsiteY7" fmla="*/ 50215 h 5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119" h="51094">
                    <a:moveTo>
                      <a:pt x="0" y="50215"/>
                    </a:moveTo>
                    <a:cubicBezTo>
                      <a:pt x="1910" y="34932"/>
                      <a:pt x="3821" y="19650"/>
                      <a:pt x="5731" y="4367"/>
                    </a:cubicBezTo>
                    <a:cubicBezTo>
                      <a:pt x="11844" y="-217"/>
                      <a:pt x="18721" y="-599"/>
                      <a:pt x="25598" y="547"/>
                    </a:cubicBezTo>
                    <a:cubicBezTo>
                      <a:pt x="69153" y="6660"/>
                      <a:pt x="113090" y="4367"/>
                      <a:pt x="157027" y="4749"/>
                    </a:cubicBezTo>
                    <a:cubicBezTo>
                      <a:pt x="166196" y="4749"/>
                      <a:pt x="174983" y="4749"/>
                      <a:pt x="182242" y="11244"/>
                    </a:cubicBezTo>
                    <a:cubicBezTo>
                      <a:pt x="184917" y="22324"/>
                      <a:pt x="181478" y="34550"/>
                      <a:pt x="189119" y="44484"/>
                    </a:cubicBezTo>
                    <a:cubicBezTo>
                      <a:pt x="187209" y="52507"/>
                      <a:pt x="181096" y="50979"/>
                      <a:pt x="175365" y="50979"/>
                    </a:cubicBezTo>
                    <a:cubicBezTo>
                      <a:pt x="117292" y="50596"/>
                      <a:pt x="58455" y="50215"/>
                      <a:pt x="0" y="50215"/>
                    </a:cubicBezTo>
                    <a:close/>
                  </a:path>
                </a:pathLst>
              </a:custGeom>
              <a:solidFill>
                <a:srgbClr val="385050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2" name="Freeform: Shape 376">
                <a:extLst>
                  <a:ext uri="{FF2B5EF4-FFF2-40B4-BE49-F238E27FC236}">
                    <a16:creationId xmlns:a16="http://schemas.microsoft.com/office/drawing/2014/main" id="{56E4B99C-0CE8-4E4F-A1FF-422DD3356DCF}"/>
                  </a:ext>
                </a:extLst>
              </p:cNvPr>
              <p:cNvSpPr/>
              <p:nvPr/>
            </p:nvSpPr>
            <p:spPr>
              <a:xfrm>
                <a:off x="6639783" y="5592180"/>
                <a:ext cx="251569" cy="328132"/>
              </a:xfrm>
              <a:custGeom>
                <a:avLst/>
                <a:gdLst>
                  <a:gd name="connsiteX0" fmla="*/ 457 w 162319"/>
                  <a:gd name="connsiteY0" fmla="*/ 10373 h 211720"/>
                  <a:gd name="connsiteX1" fmla="*/ 10773 w 162319"/>
                  <a:gd name="connsiteY1" fmla="*/ 822 h 211720"/>
                  <a:gd name="connsiteX2" fmla="*/ 154045 w 162319"/>
                  <a:gd name="connsiteY2" fmla="*/ 29094 h 211720"/>
                  <a:gd name="connsiteX3" fmla="*/ 161686 w 162319"/>
                  <a:gd name="connsiteY3" fmla="*/ 42466 h 211720"/>
                  <a:gd name="connsiteX4" fmla="*/ 115075 w 162319"/>
                  <a:gd name="connsiteY4" fmla="*/ 189941 h 211720"/>
                  <a:gd name="connsiteX5" fmla="*/ 61968 w 162319"/>
                  <a:gd name="connsiteY5" fmla="*/ 197201 h 211720"/>
                  <a:gd name="connsiteX6" fmla="*/ 457 w 162319"/>
                  <a:gd name="connsiteY6" fmla="*/ 10373 h 2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9" h="211720">
                    <a:moveTo>
                      <a:pt x="457" y="10373"/>
                    </a:moveTo>
                    <a:cubicBezTo>
                      <a:pt x="-1453" y="822"/>
                      <a:pt x="2749" y="-1470"/>
                      <a:pt x="10773" y="822"/>
                    </a:cubicBezTo>
                    <a:cubicBezTo>
                      <a:pt x="57766" y="13812"/>
                      <a:pt x="106287" y="21071"/>
                      <a:pt x="154045" y="29094"/>
                    </a:cubicBezTo>
                    <a:cubicBezTo>
                      <a:pt x="162450" y="30622"/>
                      <a:pt x="163214" y="34825"/>
                      <a:pt x="161686" y="42466"/>
                    </a:cubicBezTo>
                    <a:cubicBezTo>
                      <a:pt x="156337" y="70357"/>
                      <a:pt x="151752" y="128048"/>
                      <a:pt x="115075" y="189941"/>
                    </a:cubicBezTo>
                    <a:cubicBezTo>
                      <a:pt x="99792" y="215539"/>
                      <a:pt x="74194" y="219360"/>
                      <a:pt x="61968" y="197201"/>
                    </a:cubicBezTo>
                    <a:cubicBezTo>
                      <a:pt x="24145" y="128048"/>
                      <a:pt x="3895" y="26420"/>
                      <a:pt x="457" y="10373"/>
                    </a:cubicBezTo>
                    <a:close/>
                  </a:path>
                </a:pathLst>
              </a:custGeom>
              <a:solidFill>
                <a:srgbClr val="FD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3" name="Freeform: Shape 377">
                <a:extLst>
                  <a:ext uri="{FF2B5EF4-FFF2-40B4-BE49-F238E27FC236}">
                    <a16:creationId xmlns:a16="http://schemas.microsoft.com/office/drawing/2014/main" id="{86817EAE-6591-475C-9266-BB94008457B7}"/>
                  </a:ext>
                </a:extLst>
              </p:cNvPr>
              <p:cNvSpPr/>
              <p:nvPr/>
            </p:nvSpPr>
            <p:spPr>
              <a:xfrm>
                <a:off x="5971384" y="3978711"/>
                <a:ext cx="646015" cy="1059914"/>
              </a:xfrm>
              <a:custGeom>
                <a:avLst/>
                <a:gdLst>
                  <a:gd name="connsiteX0" fmla="*/ 409568 w 416827"/>
                  <a:gd name="connsiteY0" fmla="*/ 683887 h 683886"/>
                  <a:gd name="connsiteX1" fmla="*/ 289601 w 416827"/>
                  <a:gd name="connsiteY1" fmla="*/ 462674 h 683886"/>
                  <a:gd name="connsiteX2" fmla="*/ 71063 w 416827"/>
                  <a:gd name="connsiteY2" fmla="*/ 255216 h 683886"/>
                  <a:gd name="connsiteX3" fmla="*/ 56927 w 416827"/>
                  <a:gd name="connsiteY3" fmla="*/ 248339 h 683886"/>
                  <a:gd name="connsiteX4" fmla="*/ 53488 w 416827"/>
                  <a:gd name="connsiteY4" fmla="*/ 242608 h 683886"/>
                  <a:gd name="connsiteX5" fmla="*/ 127608 w 416827"/>
                  <a:gd name="connsiteY5" fmla="*/ 154734 h 683886"/>
                  <a:gd name="connsiteX6" fmla="*/ 205548 w 416827"/>
                  <a:gd name="connsiteY6" fmla="*/ 64568 h 683886"/>
                  <a:gd name="connsiteX7" fmla="*/ 0 w 416827"/>
                  <a:gd name="connsiteY7" fmla="*/ 7641 h 683886"/>
                  <a:gd name="connsiteX8" fmla="*/ 1528 w 416827"/>
                  <a:gd name="connsiteY8" fmla="*/ 0 h 683886"/>
                  <a:gd name="connsiteX9" fmla="*/ 212807 w 416827"/>
                  <a:gd name="connsiteY9" fmla="*/ 61130 h 683886"/>
                  <a:gd name="connsiteX10" fmla="*/ 133339 w 416827"/>
                  <a:gd name="connsiteY10" fmla="*/ 160083 h 683886"/>
                  <a:gd name="connsiteX11" fmla="*/ 61512 w 416827"/>
                  <a:gd name="connsiteY11" fmla="*/ 241844 h 683886"/>
                  <a:gd name="connsiteX12" fmla="*/ 74884 w 416827"/>
                  <a:gd name="connsiteY12" fmla="*/ 248339 h 683886"/>
                  <a:gd name="connsiteX13" fmla="*/ 296860 w 416827"/>
                  <a:gd name="connsiteY13" fmla="*/ 458854 h 683886"/>
                  <a:gd name="connsiteX14" fmla="*/ 416827 w 416827"/>
                  <a:gd name="connsiteY14" fmla="*/ 680066 h 683886"/>
                  <a:gd name="connsiteX15" fmla="*/ 409568 w 416827"/>
                  <a:gd name="connsiteY15" fmla="*/ 683887 h 68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6827" h="683886">
                    <a:moveTo>
                      <a:pt x="409568" y="683887"/>
                    </a:moveTo>
                    <a:cubicBezTo>
                      <a:pt x="409186" y="683123"/>
                      <a:pt x="375565" y="623139"/>
                      <a:pt x="289601" y="462674"/>
                    </a:cubicBezTo>
                    <a:cubicBezTo>
                      <a:pt x="214718" y="323223"/>
                      <a:pt x="110033" y="273937"/>
                      <a:pt x="71063" y="255216"/>
                    </a:cubicBezTo>
                    <a:cubicBezTo>
                      <a:pt x="64568" y="252159"/>
                      <a:pt x="59983" y="249867"/>
                      <a:pt x="56927" y="248339"/>
                    </a:cubicBezTo>
                    <a:cubicBezTo>
                      <a:pt x="55017" y="247193"/>
                      <a:pt x="53488" y="245282"/>
                      <a:pt x="53488" y="242608"/>
                    </a:cubicBezTo>
                    <a:cubicBezTo>
                      <a:pt x="51960" y="230000"/>
                      <a:pt x="80615" y="200964"/>
                      <a:pt x="127608" y="154734"/>
                    </a:cubicBezTo>
                    <a:cubicBezTo>
                      <a:pt x="160465" y="122259"/>
                      <a:pt x="209751" y="73738"/>
                      <a:pt x="205548" y="64568"/>
                    </a:cubicBezTo>
                    <a:cubicBezTo>
                      <a:pt x="197907" y="49286"/>
                      <a:pt x="75266" y="21395"/>
                      <a:pt x="0" y="7641"/>
                    </a:cubicBezTo>
                    <a:lnTo>
                      <a:pt x="1528" y="0"/>
                    </a:lnTo>
                    <a:cubicBezTo>
                      <a:pt x="34767" y="6113"/>
                      <a:pt x="201345" y="37824"/>
                      <a:pt x="212807" y="61130"/>
                    </a:cubicBezTo>
                    <a:cubicBezTo>
                      <a:pt x="218920" y="73738"/>
                      <a:pt x="191794" y="102392"/>
                      <a:pt x="133339" y="160083"/>
                    </a:cubicBezTo>
                    <a:cubicBezTo>
                      <a:pt x="103538" y="189502"/>
                      <a:pt x="58837" y="233439"/>
                      <a:pt x="61512" y="241844"/>
                    </a:cubicBezTo>
                    <a:cubicBezTo>
                      <a:pt x="64186" y="243372"/>
                      <a:pt x="68771" y="245664"/>
                      <a:pt x="74884" y="248339"/>
                    </a:cubicBezTo>
                    <a:cubicBezTo>
                      <a:pt x="114618" y="267060"/>
                      <a:pt x="220831" y="317110"/>
                      <a:pt x="296860" y="458854"/>
                    </a:cubicBezTo>
                    <a:cubicBezTo>
                      <a:pt x="382824" y="619319"/>
                      <a:pt x="416445" y="679302"/>
                      <a:pt x="416827" y="680066"/>
                    </a:cubicBezTo>
                    <a:lnTo>
                      <a:pt x="409568" y="683887"/>
                    </a:lnTo>
                    <a:close/>
                  </a:path>
                </a:pathLst>
              </a:custGeom>
              <a:solidFill>
                <a:srgbClr val="B3B3B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4" name="Freeform: Shape 378">
                <a:extLst>
                  <a:ext uri="{FF2B5EF4-FFF2-40B4-BE49-F238E27FC236}">
                    <a16:creationId xmlns:a16="http://schemas.microsoft.com/office/drawing/2014/main" id="{F55B1340-ECF9-4326-B882-6E5F2B6F40A7}"/>
                  </a:ext>
                </a:extLst>
              </p:cNvPr>
              <p:cNvSpPr/>
              <p:nvPr/>
            </p:nvSpPr>
            <p:spPr>
              <a:xfrm>
                <a:off x="6908135" y="3878049"/>
                <a:ext cx="792863" cy="1215053"/>
              </a:xfrm>
              <a:custGeom>
                <a:avLst/>
                <a:gdLst>
                  <a:gd name="connsiteX0" fmla="*/ 6877 w 511577"/>
                  <a:gd name="connsiteY0" fmla="*/ 783986 h 783986"/>
                  <a:gd name="connsiteX1" fmla="*/ 0 w 511577"/>
                  <a:gd name="connsiteY1" fmla="*/ 780548 h 783986"/>
                  <a:gd name="connsiteX2" fmla="*/ 186445 w 511577"/>
                  <a:gd name="connsiteY2" fmla="*/ 437458 h 783986"/>
                  <a:gd name="connsiteX3" fmla="*/ 323987 w 511577"/>
                  <a:gd name="connsiteY3" fmla="*/ 322840 h 783986"/>
                  <a:gd name="connsiteX4" fmla="*/ 357226 w 511577"/>
                  <a:gd name="connsiteY4" fmla="*/ 300299 h 783986"/>
                  <a:gd name="connsiteX5" fmla="*/ 353023 w 511577"/>
                  <a:gd name="connsiteY5" fmla="*/ 291894 h 783986"/>
                  <a:gd name="connsiteX6" fmla="*/ 326661 w 511577"/>
                  <a:gd name="connsiteY6" fmla="*/ 266678 h 783986"/>
                  <a:gd name="connsiteX7" fmla="*/ 206312 w 511577"/>
                  <a:gd name="connsiteY7" fmla="*/ 122641 h 783986"/>
                  <a:gd name="connsiteX8" fmla="*/ 216628 w 511577"/>
                  <a:gd name="connsiteY8" fmla="*/ 114618 h 783986"/>
                  <a:gd name="connsiteX9" fmla="*/ 485980 w 511577"/>
                  <a:gd name="connsiteY9" fmla="*/ 35532 h 783986"/>
                  <a:gd name="connsiteX10" fmla="*/ 503937 w 511577"/>
                  <a:gd name="connsiteY10" fmla="*/ 0 h 783986"/>
                  <a:gd name="connsiteX11" fmla="*/ 511578 w 511577"/>
                  <a:gd name="connsiteY11" fmla="*/ 0 h 783986"/>
                  <a:gd name="connsiteX12" fmla="*/ 490564 w 511577"/>
                  <a:gd name="connsiteY12" fmla="*/ 41645 h 783986"/>
                  <a:gd name="connsiteX13" fmla="*/ 218156 w 511577"/>
                  <a:gd name="connsiteY13" fmla="*/ 122259 h 783986"/>
                  <a:gd name="connsiteX14" fmla="*/ 213953 w 511577"/>
                  <a:gd name="connsiteY14" fmla="*/ 124934 h 783986"/>
                  <a:gd name="connsiteX15" fmla="*/ 332010 w 511577"/>
                  <a:gd name="connsiteY15" fmla="*/ 261329 h 783986"/>
                  <a:gd name="connsiteX16" fmla="*/ 358372 w 511577"/>
                  <a:gd name="connsiteY16" fmla="*/ 286927 h 783986"/>
                  <a:gd name="connsiteX17" fmla="*/ 364867 w 511577"/>
                  <a:gd name="connsiteY17" fmla="*/ 301827 h 783986"/>
                  <a:gd name="connsiteX18" fmla="*/ 327807 w 511577"/>
                  <a:gd name="connsiteY18" fmla="*/ 329717 h 783986"/>
                  <a:gd name="connsiteX19" fmla="*/ 193322 w 511577"/>
                  <a:gd name="connsiteY19" fmla="*/ 441661 h 783986"/>
                  <a:gd name="connsiteX20" fmla="*/ 6877 w 511577"/>
                  <a:gd name="connsiteY20" fmla="*/ 783986 h 78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577" h="783986">
                    <a:moveTo>
                      <a:pt x="6877" y="783986"/>
                    </a:moveTo>
                    <a:lnTo>
                      <a:pt x="0" y="780548"/>
                    </a:lnTo>
                    <a:cubicBezTo>
                      <a:pt x="1146" y="778256"/>
                      <a:pt x="111179" y="555133"/>
                      <a:pt x="186445" y="437458"/>
                    </a:cubicBezTo>
                    <a:cubicBezTo>
                      <a:pt x="229618" y="370216"/>
                      <a:pt x="286545" y="341943"/>
                      <a:pt x="323987" y="322840"/>
                    </a:cubicBezTo>
                    <a:cubicBezTo>
                      <a:pt x="341943" y="314053"/>
                      <a:pt x="356079" y="306794"/>
                      <a:pt x="357226" y="300299"/>
                    </a:cubicBezTo>
                    <a:cubicBezTo>
                      <a:pt x="357608" y="298007"/>
                      <a:pt x="356079" y="295332"/>
                      <a:pt x="353023" y="291894"/>
                    </a:cubicBezTo>
                    <a:cubicBezTo>
                      <a:pt x="347292" y="286163"/>
                      <a:pt x="337741" y="276993"/>
                      <a:pt x="326661" y="266678"/>
                    </a:cubicBezTo>
                    <a:cubicBezTo>
                      <a:pt x="259801" y="203256"/>
                      <a:pt x="200199" y="144419"/>
                      <a:pt x="206312" y="122641"/>
                    </a:cubicBezTo>
                    <a:cubicBezTo>
                      <a:pt x="207076" y="119585"/>
                      <a:pt x="209751" y="115764"/>
                      <a:pt x="216628" y="114618"/>
                    </a:cubicBezTo>
                    <a:cubicBezTo>
                      <a:pt x="263239" y="106213"/>
                      <a:pt x="468405" y="48522"/>
                      <a:pt x="485980" y="35532"/>
                    </a:cubicBezTo>
                    <a:cubicBezTo>
                      <a:pt x="503172" y="22924"/>
                      <a:pt x="503937" y="382"/>
                      <a:pt x="503937" y="0"/>
                    </a:cubicBezTo>
                    <a:lnTo>
                      <a:pt x="511578" y="0"/>
                    </a:lnTo>
                    <a:cubicBezTo>
                      <a:pt x="511578" y="1146"/>
                      <a:pt x="510814" y="26744"/>
                      <a:pt x="490564" y="41645"/>
                    </a:cubicBezTo>
                    <a:cubicBezTo>
                      <a:pt x="471080" y="56163"/>
                      <a:pt x="261711" y="114236"/>
                      <a:pt x="218156" y="122259"/>
                    </a:cubicBezTo>
                    <a:cubicBezTo>
                      <a:pt x="214335" y="123023"/>
                      <a:pt x="213953" y="124551"/>
                      <a:pt x="213953" y="124934"/>
                    </a:cubicBezTo>
                    <a:cubicBezTo>
                      <a:pt x="208222" y="144037"/>
                      <a:pt x="291893" y="223123"/>
                      <a:pt x="332010" y="261329"/>
                    </a:cubicBezTo>
                    <a:cubicBezTo>
                      <a:pt x="343090" y="271645"/>
                      <a:pt x="352641" y="280814"/>
                      <a:pt x="358372" y="286927"/>
                    </a:cubicBezTo>
                    <a:cubicBezTo>
                      <a:pt x="363721" y="292276"/>
                      <a:pt x="365631" y="297242"/>
                      <a:pt x="364867" y="301827"/>
                    </a:cubicBezTo>
                    <a:cubicBezTo>
                      <a:pt x="363339" y="312143"/>
                      <a:pt x="349202" y="319020"/>
                      <a:pt x="327807" y="329717"/>
                    </a:cubicBezTo>
                    <a:cubicBezTo>
                      <a:pt x="291129" y="348056"/>
                      <a:pt x="235349" y="375947"/>
                      <a:pt x="193322" y="441661"/>
                    </a:cubicBezTo>
                    <a:cubicBezTo>
                      <a:pt x="117674" y="558571"/>
                      <a:pt x="8023" y="781694"/>
                      <a:pt x="6877" y="783986"/>
                    </a:cubicBezTo>
                    <a:close/>
                  </a:path>
                </a:pathLst>
              </a:custGeom>
              <a:solidFill>
                <a:srgbClr val="B3B3B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5" name="Freeform: Shape 379">
                <a:extLst>
                  <a:ext uri="{FF2B5EF4-FFF2-40B4-BE49-F238E27FC236}">
                    <a16:creationId xmlns:a16="http://schemas.microsoft.com/office/drawing/2014/main" id="{BCDD9B05-FAA7-469B-8AB4-BC84822C4612}"/>
                  </a:ext>
                </a:extLst>
              </p:cNvPr>
              <p:cNvSpPr/>
              <p:nvPr/>
            </p:nvSpPr>
            <p:spPr>
              <a:xfrm>
                <a:off x="6327847" y="4485576"/>
                <a:ext cx="1412232" cy="1175380"/>
              </a:xfrm>
              <a:custGeom>
                <a:avLst/>
                <a:gdLst>
                  <a:gd name="connsiteX0" fmla="*/ 471844 w 911211"/>
                  <a:gd name="connsiteY0" fmla="*/ 758388 h 758388"/>
                  <a:gd name="connsiteX1" fmla="*/ 7641 w 911211"/>
                  <a:gd name="connsiteY1" fmla="*/ 639186 h 758388"/>
                  <a:gd name="connsiteX2" fmla="*/ 5731 w 911211"/>
                  <a:gd name="connsiteY2" fmla="*/ 638040 h 758388"/>
                  <a:gd name="connsiteX3" fmla="*/ 0 w 911211"/>
                  <a:gd name="connsiteY3" fmla="*/ 409950 h 758388"/>
                  <a:gd name="connsiteX4" fmla="*/ 4203 w 911211"/>
                  <a:gd name="connsiteY4" fmla="*/ 410332 h 758388"/>
                  <a:gd name="connsiteX5" fmla="*/ 438986 w 911211"/>
                  <a:gd name="connsiteY5" fmla="*/ 440515 h 758388"/>
                  <a:gd name="connsiteX6" fmla="*/ 672043 w 911211"/>
                  <a:gd name="connsiteY6" fmla="*/ 320930 h 758388"/>
                  <a:gd name="connsiteX7" fmla="*/ 627342 w 911211"/>
                  <a:gd name="connsiteY7" fmla="*/ 3056 h 758388"/>
                  <a:gd name="connsiteX8" fmla="*/ 634219 w 911211"/>
                  <a:gd name="connsiteY8" fmla="*/ 0 h 758388"/>
                  <a:gd name="connsiteX9" fmla="*/ 678538 w 911211"/>
                  <a:gd name="connsiteY9" fmla="*/ 325133 h 758388"/>
                  <a:gd name="connsiteX10" fmla="*/ 438986 w 911211"/>
                  <a:gd name="connsiteY10" fmla="*/ 448156 h 758388"/>
                  <a:gd name="connsiteX11" fmla="*/ 438604 w 911211"/>
                  <a:gd name="connsiteY11" fmla="*/ 448156 h 758388"/>
                  <a:gd name="connsiteX12" fmla="*/ 8023 w 911211"/>
                  <a:gd name="connsiteY12" fmla="*/ 418355 h 758388"/>
                  <a:gd name="connsiteX13" fmla="*/ 13372 w 911211"/>
                  <a:gd name="connsiteY13" fmla="*/ 633455 h 758388"/>
                  <a:gd name="connsiteX14" fmla="*/ 497441 w 911211"/>
                  <a:gd name="connsiteY14" fmla="*/ 750365 h 758388"/>
                  <a:gd name="connsiteX15" fmla="*/ 906627 w 911211"/>
                  <a:gd name="connsiteY15" fmla="*/ 625431 h 758388"/>
                  <a:gd name="connsiteX16" fmla="*/ 911212 w 911211"/>
                  <a:gd name="connsiteY16" fmla="*/ 631545 h 758388"/>
                  <a:gd name="connsiteX17" fmla="*/ 497824 w 911211"/>
                  <a:gd name="connsiteY17" fmla="*/ 758006 h 758388"/>
                  <a:gd name="connsiteX18" fmla="*/ 471844 w 911211"/>
                  <a:gd name="connsiteY18" fmla="*/ 758388 h 75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11211" h="758388">
                    <a:moveTo>
                      <a:pt x="471844" y="758388"/>
                    </a:moveTo>
                    <a:cubicBezTo>
                      <a:pt x="235731" y="758388"/>
                      <a:pt x="9934" y="640332"/>
                      <a:pt x="7641" y="639186"/>
                    </a:cubicBezTo>
                    <a:lnTo>
                      <a:pt x="5731" y="638040"/>
                    </a:lnTo>
                    <a:lnTo>
                      <a:pt x="0" y="409950"/>
                    </a:lnTo>
                    <a:lnTo>
                      <a:pt x="4203" y="410332"/>
                    </a:lnTo>
                    <a:cubicBezTo>
                      <a:pt x="8023" y="410714"/>
                      <a:pt x="388173" y="440897"/>
                      <a:pt x="438986" y="440515"/>
                    </a:cubicBezTo>
                    <a:cubicBezTo>
                      <a:pt x="494003" y="440133"/>
                      <a:pt x="613206" y="414917"/>
                      <a:pt x="672043" y="320930"/>
                    </a:cubicBezTo>
                    <a:cubicBezTo>
                      <a:pt x="730880" y="226943"/>
                      <a:pt x="628488" y="5349"/>
                      <a:pt x="627342" y="3056"/>
                    </a:cubicBezTo>
                    <a:lnTo>
                      <a:pt x="634219" y="0"/>
                    </a:lnTo>
                    <a:cubicBezTo>
                      <a:pt x="638422" y="9169"/>
                      <a:pt x="739667" y="227707"/>
                      <a:pt x="678538" y="325133"/>
                    </a:cubicBezTo>
                    <a:cubicBezTo>
                      <a:pt x="617790" y="421794"/>
                      <a:pt x="495149" y="447774"/>
                      <a:pt x="438986" y="448156"/>
                    </a:cubicBezTo>
                    <a:cubicBezTo>
                      <a:pt x="438986" y="448156"/>
                      <a:pt x="438604" y="448156"/>
                      <a:pt x="438604" y="448156"/>
                    </a:cubicBezTo>
                    <a:cubicBezTo>
                      <a:pt x="388173" y="448156"/>
                      <a:pt x="51960" y="421794"/>
                      <a:pt x="8023" y="418355"/>
                    </a:cubicBezTo>
                    <a:lnTo>
                      <a:pt x="13372" y="633455"/>
                    </a:lnTo>
                    <a:cubicBezTo>
                      <a:pt x="37060" y="645681"/>
                      <a:pt x="265913" y="759152"/>
                      <a:pt x="497441" y="750365"/>
                    </a:cubicBezTo>
                    <a:cubicBezTo>
                      <a:pt x="740432" y="741196"/>
                      <a:pt x="905099" y="626578"/>
                      <a:pt x="906627" y="625431"/>
                    </a:cubicBezTo>
                    <a:lnTo>
                      <a:pt x="911212" y="631545"/>
                    </a:lnTo>
                    <a:cubicBezTo>
                      <a:pt x="909684" y="632691"/>
                      <a:pt x="743106" y="748837"/>
                      <a:pt x="497824" y="758006"/>
                    </a:cubicBezTo>
                    <a:cubicBezTo>
                      <a:pt x="488654" y="758006"/>
                      <a:pt x="480249" y="758388"/>
                      <a:pt x="471844" y="758388"/>
                    </a:cubicBezTo>
                    <a:close/>
                  </a:path>
                </a:pathLst>
              </a:custGeom>
              <a:solidFill>
                <a:srgbClr val="B3B3B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6" name="Freeform: Shape 381">
                <a:extLst>
                  <a:ext uri="{FF2B5EF4-FFF2-40B4-BE49-F238E27FC236}">
                    <a16:creationId xmlns:a16="http://schemas.microsoft.com/office/drawing/2014/main" id="{575CCC4C-3A61-4865-AF1B-0AED157B906D}"/>
                  </a:ext>
                </a:extLst>
              </p:cNvPr>
              <p:cNvSpPr/>
              <p:nvPr/>
            </p:nvSpPr>
            <p:spPr>
              <a:xfrm>
                <a:off x="5849172" y="5008200"/>
                <a:ext cx="548935" cy="495882"/>
              </a:xfrm>
              <a:custGeom>
                <a:avLst/>
                <a:gdLst>
                  <a:gd name="connsiteX0" fmla="*/ 225947 w 354188"/>
                  <a:gd name="connsiteY0" fmla="*/ 319931 h 319957"/>
                  <a:gd name="connsiteX1" fmla="*/ 125466 w 354188"/>
                  <a:gd name="connsiteY1" fmla="*/ 310762 h 319957"/>
                  <a:gd name="connsiteX2" fmla="*/ 88788 w 354188"/>
                  <a:gd name="connsiteY2" fmla="*/ 285928 h 319957"/>
                  <a:gd name="connsiteX3" fmla="*/ 117060 w 354188"/>
                  <a:gd name="connsiteY3" fmla="*/ 243137 h 319957"/>
                  <a:gd name="connsiteX4" fmla="*/ 52110 w 354188"/>
                  <a:gd name="connsiteY4" fmla="*/ 235878 h 319957"/>
                  <a:gd name="connsiteX5" fmla="*/ 21545 w 354188"/>
                  <a:gd name="connsiteY5" fmla="*/ 212572 h 319957"/>
                  <a:gd name="connsiteX6" fmla="*/ 44087 w 354188"/>
                  <a:gd name="connsiteY6" fmla="*/ 177423 h 319957"/>
                  <a:gd name="connsiteX7" fmla="*/ 87642 w 354188"/>
                  <a:gd name="connsiteY7" fmla="*/ 167107 h 319957"/>
                  <a:gd name="connsiteX8" fmla="*/ 36828 w 354188"/>
                  <a:gd name="connsiteY8" fmla="*/ 158702 h 319957"/>
                  <a:gd name="connsiteX9" fmla="*/ 10466 w 354188"/>
                  <a:gd name="connsiteY9" fmla="*/ 133486 h 319957"/>
                  <a:gd name="connsiteX10" fmla="*/ 34917 w 354188"/>
                  <a:gd name="connsiteY10" fmla="*/ 101393 h 319957"/>
                  <a:gd name="connsiteX11" fmla="*/ 75034 w 354188"/>
                  <a:gd name="connsiteY11" fmla="*/ 90695 h 319957"/>
                  <a:gd name="connsiteX12" fmla="*/ 29186 w 354188"/>
                  <a:gd name="connsiteY12" fmla="*/ 84200 h 319957"/>
                  <a:gd name="connsiteX13" fmla="*/ 150 w 354188"/>
                  <a:gd name="connsiteY13" fmla="*/ 59366 h 319957"/>
                  <a:gd name="connsiteX14" fmla="*/ 18871 w 354188"/>
                  <a:gd name="connsiteY14" fmla="*/ 28802 h 319957"/>
                  <a:gd name="connsiteX15" fmla="*/ 70449 w 354188"/>
                  <a:gd name="connsiteY15" fmla="*/ 16194 h 319957"/>
                  <a:gd name="connsiteX16" fmla="*/ 250017 w 354188"/>
                  <a:gd name="connsiteY16" fmla="*/ 529 h 319957"/>
                  <a:gd name="connsiteX17" fmla="*/ 295482 w 354188"/>
                  <a:gd name="connsiteY17" fmla="*/ 2057 h 319957"/>
                  <a:gd name="connsiteX18" fmla="*/ 320316 w 354188"/>
                  <a:gd name="connsiteY18" fmla="*/ 53253 h 319957"/>
                  <a:gd name="connsiteX19" fmla="*/ 326429 w 354188"/>
                  <a:gd name="connsiteY19" fmla="*/ 88785 h 319957"/>
                  <a:gd name="connsiteX20" fmla="*/ 323372 w 354188"/>
                  <a:gd name="connsiteY20" fmla="*/ 139599 h 319957"/>
                  <a:gd name="connsiteX21" fmla="*/ 324519 w 354188"/>
                  <a:gd name="connsiteY21" fmla="*/ 157556 h 319957"/>
                  <a:gd name="connsiteX22" fmla="*/ 332160 w 354188"/>
                  <a:gd name="connsiteY22" fmla="*/ 216393 h 319957"/>
                  <a:gd name="connsiteX23" fmla="*/ 321462 w 354188"/>
                  <a:gd name="connsiteY23" fmla="*/ 229765 h 319957"/>
                  <a:gd name="connsiteX24" fmla="*/ 353937 w 354188"/>
                  <a:gd name="connsiteY24" fmla="*/ 269881 h 319957"/>
                  <a:gd name="connsiteX25" fmla="*/ 312675 w 354188"/>
                  <a:gd name="connsiteY25" fmla="*/ 314200 h 319957"/>
                  <a:gd name="connsiteX26" fmla="*/ 225947 w 354188"/>
                  <a:gd name="connsiteY26" fmla="*/ 319931 h 31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4188" h="319957">
                    <a:moveTo>
                      <a:pt x="225947" y="319931"/>
                    </a:moveTo>
                    <a:cubicBezTo>
                      <a:pt x="192326" y="319167"/>
                      <a:pt x="159087" y="313436"/>
                      <a:pt x="125466" y="310762"/>
                    </a:cubicBezTo>
                    <a:cubicBezTo>
                      <a:pt x="108655" y="309615"/>
                      <a:pt x="93373" y="303502"/>
                      <a:pt x="88788" y="285928"/>
                    </a:cubicBezTo>
                    <a:cubicBezTo>
                      <a:pt x="83057" y="256127"/>
                      <a:pt x="113240" y="246193"/>
                      <a:pt x="117060" y="243137"/>
                    </a:cubicBezTo>
                    <a:cubicBezTo>
                      <a:pt x="92990" y="240463"/>
                      <a:pt x="72741" y="238934"/>
                      <a:pt x="52110" y="235878"/>
                    </a:cubicBezTo>
                    <a:cubicBezTo>
                      <a:pt x="37974" y="233968"/>
                      <a:pt x="24220" y="229765"/>
                      <a:pt x="21545" y="212572"/>
                    </a:cubicBezTo>
                    <a:cubicBezTo>
                      <a:pt x="18871" y="194615"/>
                      <a:pt x="29569" y="185064"/>
                      <a:pt x="44087" y="177423"/>
                    </a:cubicBezTo>
                    <a:cubicBezTo>
                      <a:pt x="57459" y="170546"/>
                      <a:pt x="72741" y="172456"/>
                      <a:pt x="87642" y="167107"/>
                    </a:cubicBezTo>
                    <a:cubicBezTo>
                      <a:pt x="69685" y="164051"/>
                      <a:pt x="53256" y="161758"/>
                      <a:pt x="36828" y="158702"/>
                    </a:cubicBezTo>
                    <a:cubicBezTo>
                      <a:pt x="22309" y="156409"/>
                      <a:pt x="11230" y="148768"/>
                      <a:pt x="10466" y="133486"/>
                    </a:cubicBezTo>
                    <a:cubicBezTo>
                      <a:pt x="9319" y="116675"/>
                      <a:pt x="20017" y="106742"/>
                      <a:pt x="34917" y="101393"/>
                    </a:cubicBezTo>
                    <a:cubicBezTo>
                      <a:pt x="46761" y="97572"/>
                      <a:pt x="58987" y="94898"/>
                      <a:pt x="75034" y="90695"/>
                    </a:cubicBezTo>
                    <a:cubicBezTo>
                      <a:pt x="56695" y="88021"/>
                      <a:pt x="42941" y="86493"/>
                      <a:pt x="29186" y="84200"/>
                    </a:cubicBezTo>
                    <a:cubicBezTo>
                      <a:pt x="14668" y="81908"/>
                      <a:pt x="1296" y="76177"/>
                      <a:pt x="150" y="59366"/>
                    </a:cubicBezTo>
                    <a:cubicBezTo>
                      <a:pt x="-996" y="42938"/>
                      <a:pt x="4353" y="34150"/>
                      <a:pt x="18871" y="28802"/>
                    </a:cubicBezTo>
                    <a:cubicBezTo>
                      <a:pt x="36064" y="21925"/>
                      <a:pt x="61279" y="16958"/>
                      <a:pt x="70449" y="16194"/>
                    </a:cubicBezTo>
                    <a:cubicBezTo>
                      <a:pt x="115532" y="15047"/>
                      <a:pt x="238555" y="529"/>
                      <a:pt x="250017" y="529"/>
                    </a:cubicBezTo>
                    <a:cubicBezTo>
                      <a:pt x="265299" y="529"/>
                      <a:pt x="280582" y="-1381"/>
                      <a:pt x="295482" y="2057"/>
                    </a:cubicBezTo>
                    <a:cubicBezTo>
                      <a:pt x="322608" y="8170"/>
                      <a:pt x="333306" y="29184"/>
                      <a:pt x="320316" y="53253"/>
                    </a:cubicBezTo>
                    <a:cubicBezTo>
                      <a:pt x="312675" y="67772"/>
                      <a:pt x="308090" y="77323"/>
                      <a:pt x="326429" y="88785"/>
                    </a:cubicBezTo>
                    <a:cubicBezTo>
                      <a:pt x="340947" y="97954"/>
                      <a:pt x="338655" y="118968"/>
                      <a:pt x="323372" y="139599"/>
                    </a:cubicBezTo>
                    <a:cubicBezTo>
                      <a:pt x="318024" y="146858"/>
                      <a:pt x="315349" y="150679"/>
                      <a:pt x="324519" y="157556"/>
                    </a:cubicBezTo>
                    <a:cubicBezTo>
                      <a:pt x="348970" y="174366"/>
                      <a:pt x="350881" y="192705"/>
                      <a:pt x="332160" y="216393"/>
                    </a:cubicBezTo>
                    <a:cubicBezTo>
                      <a:pt x="328721" y="220596"/>
                      <a:pt x="325283" y="225180"/>
                      <a:pt x="321462" y="229765"/>
                    </a:cubicBezTo>
                    <a:cubicBezTo>
                      <a:pt x="347060" y="239316"/>
                      <a:pt x="355847" y="250778"/>
                      <a:pt x="353937" y="269881"/>
                    </a:cubicBezTo>
                    <a:cubicBezTo>
                      <a:pt x="351263" y="295861"/>
                      <a:pt x="337891" y="309233"/>
                      <a:pt x="312675" y="314200"/>
                    </a:cubicBezTo>
                    <a:cubicBezTo>
                      <a:pt x="302359" y="316493"/>
                      <a:pt x="244286" y="320313"/>
                      <a:pt x="225947" y="319931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7" name="Freeform: Shape 383">
                <a:extLst>
                  <a:ext uri="{FF2B5EF4-FFF2-40B4-BE49-F238E27FC236}">
                    <a16:creationId xmlns:a16="http://schemas.microsoft.com/office/drawing/2014/main" id="{C3C811B1-AEF1-4A62-AD1E-A4A4B84ECE1F}"/>
                  </a:ext>
                </a:extLst>
              </p:cNvPr>
              <p:cNvSpPr/>
              <p:nvPr/>
            </p:nvSpPr>
            <p:spPr>
              <a:xfrm>
                <a:off x="6816062" y="3421508"/>
                <a:ext cx="457795" cy="537781"/>
              </a:xfrm>
              <a:custGeom>
                <a:avLst/>
                <a:gdLst>
                  <a:gd name="connsiteX0" fmla="*/ 118245 w 295382"/>
                  <a:gd name="connsiteY0" fmla="*/ 129524 h 346991"/>
                  <a:gd name="connsiteX1" fmla="*/ 13178 w 295382"/>
                  <a:gd name="connsiteY1" fmla="*/ 190271 h 346991"/>
                  <a:gd name="connsiteX2" fmla="*/ 952 w 295382"/>
                  <a:gd name="connsiteY2" fmla="*/ 205172 h 346991"/>
                  <a:gd name="connsiteX3" fmla="*/ 94175 w 295382"/>
                  <a:gd name="connsiteY3" fmla="*/ 343859 h 346991"/>
                  <a:gd name="connsiteX4" fmla="*/ 221783 w 295382"/>
                  <a:gd name="connsiteY4" fmla="*/ 241467 h 346991"/>
                  <a:gd name="connsiteX5" fmla="*/ 290936 w 295382"/>
                  <a:gd name="connsiteY5" fmla="*/ 129906 h 346991"/>
                  <a:gd name="connsiteX6" fmla="*/ 272597 w 295382"/>
                  <a:gd name="connsiteY6" fmla="*/ 40122 h 346991"/>
                  <a:gd name="connsiteX7" fmla="*/ 174408 w 295382"/>
                  <a:gd name="connsiteY7" fmla="*/ 6 h 346991"/>
                  <a:gd name="connsiteX8" fmla="*/ 155305 w 295382"/>
                  <a:gd name="connsiteY8" fmla="*/ 19873 h 346991"/>
                  <a:gd name="connsiteX9" fmla="*/ 118245 w 295382"/>
                  <a:gd name="connsiteY9" fmla="*/ 129524 h 3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382" h="346991">
                    <a:moveTo>
                      <a:pt x="118245" y="129524"/>
                    </a:moveTo>
                    <a:cubicBezTo>
                      <a:pt x="88444" y="158942"/>
                      <a:pt x="52149" y="176517"/>
                      <a:pt x="13178" y="190271"/>
                    </a:cubicBezTo>
                    <a:cubicBezTo>
                      <a:pt x="5537" y="192946"/>
                      <a:pt x="-2868" y="195620"/>
                      <a:pt x="952" y="205172"/>
                    </a:cubicBezTo>
                    <a:cubicBezTo>
                      <a:pt x="4009" y="213195"/>
                      <a:pt x="62464" y="370985"/>
                      <a:pt x="94175" y="343859"/>
                    </a:cubicBezTo>
                    <a:cubicBezTo>
                      <a:pt x="138494" y="311766"/>
                      <a:pt x="184341" y="281966"/>
                      <a:pt x="221783" y="241467"/>
                    </a:cubicBezTo>
                    <a:cubicBezTo>
                      <a:pt x="252348" y="208610"/>
                      <a:pt x="278328" y="173079"/>
                      <a:pt x="290936" y="129906"/>
                    </a:cubicBezTo>
                    <a:cubicBezTo>
                      <a:pt x="298195" y="104308"/>
                      <a:pt x="299341" y="58843"/>
                      <a:pt x="272597" y="40122"/>
                    </a:cubicBezTo>
                    <a:cubicBezTo>
                      <a:pt x="243178" y="18727"/>
                      <a:pt x="213378" y="-376"/>
                      <a:pt x="174408" y="6"/>
                    </a:cubicBezTo>
                    <a:cubicBezTo>
                      <a:pt x="159125" y="388"/>
                      <a:pt x="153776" y="4972"/>
                      <a:pt x="155305" y="19873"/>
                    </a:cubicBezTo>
                    <a:cubicBezTo>
                      <a:pt x="157597" y="50055"/>
                      <a:pt x="127032" y="121118"/>
                      <a:pt x="118245" y="129524"/>
                    </a:cubicBezTo>
                    <a:close/>
                  </a:path>
                </a:pathLst>
              </a:custGeom>
              <a:solidFill>
                <a:srgbClr val="00DCD4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8B24D9E8-D15B-4BF8-AFDB-05E6A3D05BC7}"/>
                  </a:ext>
                </a:extLst>
              </p:cNvPr>
              <p:cNvSpPr/>
              <p:nvPr/>
            </p:nvSpPr>
            <p:spPr>
              <a:xfrm>
                <a:off x="6555700" y="2884052"/>
                <a:ext cx="381259" cy="205086"/>
              </a:xfrm>
              <a:custGeom>
                <a:avLst/>
                <a:gdLst>
                  <a:gd name="connsiteX0" fmla="*/ 42446 w 154280"/>
                  <a:gd name="connsiteY0" fmla="*/ 745 h 82990"/>
                  <a:gd name="connsiteX1" fmla="*/ 132132 w 154280"/>
                  <a:gd name="connsiteY1" fmla="*/ 15396 h 82990"/>
                  <a:gd name="connsiteX2" fmla="*/ 140942 w 154280"/>
                  <a:gd name="connsiteY2" fmla="*/ 56774 h 82990"/>
                  <a:gd name="connsiteX3" fmla="*/ 23390 w 154280"/>
                  <a:gd name="connsiteY3" fmla="*/ 59397 h 82990"/>
                  <a:gd name="connsiteX4" fmla="*/ 1265 w 154280"/>
                  <a:gd name="connsiteY4" fmla="*/ 12970 h 82990"/>
                  <a:gd name="connsiteX5" fmla="*/ 42446 w 154280"/>
                  <a:gd name="connsiteY5" fmla="*/ 745 h 82990"/>
                  <a:gd name="connsiteX6" fmla="*/ 42446 w 154280"/>
                  <a:gd name="connsiteY6" fmla="*/ 745 h 82990"/>
                  <a:gd name="connsiteX7" fmla="*/ 42446 w 154280"/>
                  <a:gd name="connsiteY7" fmla="*/ 745 h 82990"/>
                  <a:gd name="connsiteX8" fmla="*/ 42446 w 154280"/>
                  <a:gd name="connsiteY8" fmla="*/ 745 h 8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80" h="82990">
                    <a:moveTo>
                      <a:pt x="42446" y="745"/>
                    </a:moveTo>
                    <a:cubicBezTo>
                      <a:pt x="74915" y="498"/>
                      <a:pt x="103375" y="8417"/>
                      <a:pt x="132132" y="15396"/>
                    </a:cubicBezTo>
                    <a:cubicBezTo>
                      <a:pt x="164601" y="23216"/>
                      <a:pt x="155791" y="40985"/>
                      <a:pt x="140942" y="56774"/>
                    </a:cubicBezTo>
                    <a:cubicBezTo>
                      <a:pt x="108671" y="90976"/>
                      <a:pt x="57195" y="91570"/>
                      <a:pt x="23390" y="59397"/>
                    </a:cubicBezTo>
                    <a:cubicBezTo>
                      <a:pt x="10174" y="46776"/>
                      <a:pt x="-4427" y="31927"/>
                      <a:pt x="1265" y="12970"/>
                    </a:cubicBezTo>
                    <a:cubicBezTo>
                      <a:pt x="7749" y="-9550"/>
                      <a:pt x="30072" y="5051"/>
                      <a:pt x="42446" y="745"/>
                    </a:cubicBezTo>
                    <a:lnTo>
                      <a:pt x="42446" y="745"/>
                    </a:lnTo>
                    <a:lnTo>
                      <a:pt x="42446" y="745"/>
                    </a:lnTo>
                    <a:lnTo>
                      <a:pt x="42446" y="745"/>
                    </a:lnTo>
                    <a:close/>
                  </a:path>
                </a:pathLst>
              </a:custGeom>
              <a:solidFill>
                <a:srgbClr val="E4896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2EFEB343-4F25-40F0-85C6-BE60FCEFFBAC}"/>
                </a:ext>
              </a:extLst>
            </p:cNvPr>
            <p:cNvGrpSpPr/>
            <p:nvPr/>
          </p:nvGrpSpPr>
          <p:grpSpPr>
            <a:xfrm>
              <a:off x="6073229" y="3294069"/>
              <a:ext cx="1327210" cy="1361706"/>
              <a:chOff x="6073229" y="3294069"/>
              <a:chExt cx="1327210" cy="1361706"/>
            </a:xfrm>
          </p:grpSpPr>
          <p:sp>
            <p:nvSpPr>
              <p:cNvPr id="99" name="Freeform: Shape 110">
                <a:extLst>
                  <a:ext uri="{FF2B5EF4-FFF2-40B4-BE49-F238E27FC236}">
                    <a16:creationId xmlns:a16="http://schemas.microsoft.com/office/drawing/2014/main" id="{E6DB54B8-41E6-4102-BDEE-73112E0C63D8}"/>
                  </a:ext>
                </a:extLst>
              </p:cNvPr>
              <p:cNvSpPr/>
              <p:nvPr/>
            </p:nvSpPr>
            <p:spPr>
              <a:xfrm>
                <a:off x="6973862" y="3312187"/>
                <a:ext cx="426577" cy="1009022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0" name="Freeform: Shape 111">
                <a:extLst>
                  <a:ext uri="{FF2B5EF4-FFF2-40B4-BE49-F238E27FC236}">
                    <a16:creationId xmlns:a16="http://schemas.microsoft.com/office/drawing/2014/main" id="{899B35C4-520D-4881-8EC5-8A2381233FBC}"/>
                  </a:ext>
                </a:extLst>
              </p:cNvPr>
              <p:cNvSpPr/>
              <p:nvPr/>
            </p:nvSpPr>
            <p:spPr>
              <a:xfrm>
                <a:off x="6214290" y="3294069"/>
                <a:ext cx="391036" cy="803593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1" name="Freeform: Shape 113">
                <a:extLst>
                  <a:ext uri="{FF2B5EF4-FFF2-40B4-BE49-F238E27FC236}">
                    <a16:creationId xmlns:a16="http://schemas.microsoft.com/office/drawing/2014/main" id="{2E098E70-1701-42E6-874D-32A920C43F4B}"/>
                  </a:ext>
                </a:extLst>
              </p:cNvPr>
              <p:cNvSpPr/>
              <p:nvPr/>
            </p:nvSpPr>
            <p:spPr>
              <a:xfrm>
                <a:off x="6169938" y="4076707"/>
                <a:ext cx="304187" cy="566721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2" name="Freeform: Shape 114">
                <a:extLst>
                  <a:ext uri="{FF2B5EF4-FFF2-40B4-BE49-F238E27FC236}">
                    <a16:creationId xmlns:a16="http://schemas.microsoft.com/office/drawing/2014/main" id="{8E462485-44EF-4417-B5CF-1F67BC6D435E}"/>
                  </a:ext>
                </a:extLst>
              </p:cNvPr>
              <p:cNvSpPr/>
              <p:nvPr/>
            </p:nvSpPr>
            <p:spPr>
              <a:xfrm>
                <a:off x="6073229" y="4523563"/>
                <a:ext cx="107232" cy="7307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3" name="Freeform: Shape 115">
                <a:extLst>
                  <a:ext uri="{FF2B5EF4-FFF2-40B4-BE49-F238E27FC236}">
                    <a16:creationId xmlns:a16="http://schemas.microsoft.com/office/drawing/2014/main" id="{C4CF2FDD-D84B-4698-9459-33A648386BAB}"/>
                  </a:ext>
                </a:extLst>
              </p:cNvPr>
              <p:cNvSpPr/>
              <p:nvPr/>
            </p:nvSpPr>
            <p:spPr>
              <a:xfrm>
                <a:off x="6419984" y="4593265"/>
                <a:ext cx="108341" cy="62510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29" name="Group 10">
            <a:extLst>
              <a:ext uri="{FF2B5EF4-FFF2-40B4-BE49-F238E27FC236}">
                <a16:creationId xmlns:a16="http://schemas.microsoft.com/office/drawing/2014/main" id="{71BE3727-9C02-44E5-939D-4D157B06B9C5}"/>
              </a:ext>
            </a:extLst>
          </p:cNvPr>
          <p:cNvGrpSpPr/>
          <p:nvPr/>
        </p:nvGrpSpPr>
        <p:grpSpPr>
          <a:xfrm flipH="1">
            <a:off x="6523886" y="3624154"/>
            <a:ext cx="1981203" cy="2858165"/>
            <a:chOff x="4319603" y="1262897"/>
            <a:chExt cx="3719773" cy="53662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0" name="Graphic 193">
              <a:extLst>
                <a:ext uri="{FF2B5EF4-FFF2-40B4-BE49-F238E27FC236}">
                  <a16:creationId xmlns:a16="http://schemas.microsoft.com/office/drawing/2014/main" id="{F5B68728-B33F-4DEF-AAE6-A19E64C10456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E39FB04A-B4A7-4E83-AE2C-330ED1D30D48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">
              <a:extLst>
                <a:ext uri="{FF2B5EF4-FFF2-40B4-BE49-F238E27FC236}">
                  <a16:creationId xmlns:a16="http://schemas.microsoft.com/office/drawing/2014/main" id="{F12763D1-4D22-4428-885E-4ECCF3E0B8FA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4">
              <a:extLst>
                <a:ext uri="{FF2B5EF4-FFF2-40B4-BE49-F238E27FC236}">
                  <a16:creationId xmlns:a16="http://schemas.microsoft.com/office/drawing/2014/main" id="{1EBB3636-BD8F-4204-98BD-45DDB1902BED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4" name="Group 15">
              <a:extLst>
                <a:ext uri="{FF2B5EF4-FFF2-40B4-BE49-F238E27FC236}">
                  <a16:creationId xmlns:a16="http://schemas.microsoft.com/office/drawing/2014/main" id="{9E0923F4-6FFE-433F-AD10-4E99F7417B98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62" name="Freeform: Shape 43">
                <a:extLst>
                  <a:ext uri="{FF2B5EF4-FFF2-40B4-BE49-F238E27FC236}">
                    <a16:creationId xmlns:a16="http://schemas.microsoft.com/office/drawing/2014/main" id="{FEAA21A1-3D3C-4A35-92DE-2770605DDECD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44">
                <a:extLst>
                  <a:ext uri="{FF2B5EF4-FFF2-40B4-BE49-F238E27FC236}">
                    <a16:creationId xmlns:a16="http://schemas.microsoft.com/office/drawing/2014/main" id="{A25377D2-9021-4175-A6EE-CD526AC54EC3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5" name="Freeform: Shape 16">
              <a:extLst>
                <a:ext uri="{FF2B5EF4-FFF2-40B4-BE49-F238E27FC236}">
                  <a16:creationId xmlns:a16="http://schemas.microsoft.com/office/drawing/2014/main" id="{A151A223-A034-4627-B032-D9F1D4DDD95E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7">
              <a:extLst>
                <a:ext uri="{FF2B5EF4-FFF2-40B4-BE49-F238E27FC236}">
                  <a16:creationId xmlns:a16="http://schemas.microsoft.com/office/drawing/2014/main" id="{27DD7B28-EE5E-4548-8C58-22C795E9E0D7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8">
              <a:extLst>
                <a:ext uri="{FF2B5EF4-FFF2-40B4-BE49-F238E27FC236}">
                  <a16:creationId xmlns:a16="http://schemas.microsoft.com/office/drawing/2014/main" id="{BFF0B2AF-CBC5-4E64-BBCF-ECA1688C8A68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9">
              <a:extLst>
                <a:ext uri="{FF2B5EF4-FFF2-40B4-BE49-F238E27FC236}">
                  <a16:creationId xmlns:a16="http://schemas.microsoft.com/office/drawing/2014/main" id="{D4A61D15-26CB-49FD-B402-08E372C72C3E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20">
              <a:extLst>
                <a:ext uri="{FF2B5EF4-FFF2-40B4-BE49-F238E27FC236}">
                  <a16:creationId xmlns:a16="http://schemas.microsoft.com/office/drawing/2014/main" id="{6CF93A0F-41FC-42F8-9137-35C9E5B6924E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21">
              <a:extLst>
                <a:ext uri="{FF2B5EF4-FFF2-40B4-BE49-F238E27FC236}">
                  <a16:creationId xmlns:a16="http://schemas.microsoft.com/office/drawing/2014/main" id="{A3BF491C-501A-4BAC-909F-126D4CB0C28B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22">
              <a:extLst>
                <a:ext uri="{FF2B5EF4-FFF2-40B4-BE49-F238E27FC236}">
                  <a16:creationId xmlns:a16="http://schemas.microsoft.com/office/drawing/2014/main" id="{1813D74A-EE16-40CA-8AD6-C57FC8050990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3">
              <a:extLst>
                <a:ext uri="{FF2B5EF4-FFF2-40B4-BE49-F238E27FC236}">
                  <a16:creationId xmlns:a16="http://schemas.microsoft.com/office/drawing/2014/main" id="{FE6494D7-E832-47B6-861D-3CCA3AC410C5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4">
              <a:extLst>
                <a:ext uri="{FF2B5EF4-FFF2-40B4-BE49-F238E27FC236}">
                  <a16:creationId xmlns:a16="http://schemas.microsoft.com/office/drawing/2014/main" id="{E0E6B5D6-C0B6-4B9A-A3C9-BAA8238CD0C1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5">
              <a:extLst>
                <a:ext uri="{FF2B5EF4-FFF2-40B4-BE49-F238E27FC236}">
                  <a16:creationId xmlns:a16="http://schemas.microsoft.com/office/drawing/2014/main" id="{C4BCAF54-D7E5-47A0-BF41-E016FA9D6E69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6">
              <a:extLst>
                <a:ext uri="{FF2B5EF4-FFF2-40B4-BE49-F238E27FC236}">
                  <a16:creationId xmlns:a16="http://schemas.microsoft.com/office/drawing/2014/main" id="{D18BA9DC-4FBE-480E-AF25-8DC261CA8A1A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7">
              <a:extLst>
                <a:ext uri="{FF2B5EF4-FFF2-40B4-BE49-F238E27FC236}">
                  <a16:creationId xmlns:a16="http://schemas.microsoft.com/office/drawing/2014/main" id="{75ADEDF0-4313-4EF4-830A-672D0387422E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Chord 87">
              <a:extLst>
                <a:ext uri="{FF2B5EF4-FFF2-40B4-BE49-F238E27FC236}">
                  <a16:creationId xmlns:a16="http://schemas.microsoft.com/office/drawing/2014/main" id="{D4BA1035-1E81-4094-A006-F035DAB93D49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29">
              <a:extLst>
                <a:ext uri="{FF2B5EF4-FFF2-40B4-BE49-F238E27FC236}">
                  <a16:creationId xmlns:a16="http://schemas.microsoft.com/office/drawing/2014/main" id="{D6147C3B-487D-4533-9B39-B3128CACDA0E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57" name="Freeform: Shape 38">
                <a:extLst>
                  <a:ext uri="{FF2B5EF4-FFF2-40B4-BE49-F238E27FC236}">
                    <a16:creationId xmlns:a16="http://schemas.microsoft.com/office/drawing/2014/main" id="{3F8986DA-A6C6-4E07-B273-6D2D37EBB077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39">
                <a:extLst>
                  <a:ext uri="{FF2B5EF4-FFF2-40B4-BE49-F238E27FC236}">
                    <a16:creationId xmlns:a16="http://schemas.microsoft.com/office/drawing/2014/main" id="{B573C822-2528-4DAF-905C-E600D6D72E97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40">
                <a:extLst>
                  <a:ext uri="{FF2B5EF4-FFF2-40B4-BE49-F238E27FC236}">
                    <a16:creationId xmlns:a16="http://schemas.microsoft.com/office/drawing/2014/main" id="{022D270B-7576-4B58-B941-2709A208F0EB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41">
                <a:extLst>
                  <a:ext uri="{FF2B5EF4-FFF2-40B4-BE49-F238E27FC236}">
                    <a16:creationId xmlns:a16="http://schemas.microsoft.com/office/drawing/2014/main" id="{DE8E8A2B-1CD2-4D26-8F22-54D3C16F8DB7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42">
                <a:extLst>
                  <a:ext uri="{FF2B5EF4-FFF2-40B4-BE49-F238E27FC236}">
                    <a16:creationId xmlns:a16="http://schemas.microsoft.com/office/drawing/2014/main" id="{B9AE7168-445E-4369-8D2C-15415834E7D1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9" name="Group 30">
              <a:extLst>
                <a:ext uri="{FF2B5EF4-FFF2-40B4-BE49-F238E27FC236}">
                  <a16:creationId xmlns:a16="http://schemas.microsoft.com/office/drawing/2014/main" id="{64535A16-5A7E-4A54-A286-47FF11A59989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55" name="Freeform: Shape 36">
                <a:extLst>
                  <a:ext uri="{FF2B5EF4-FFF2-40B4-BE49-F238E27FC236}">
                    <a16:creationId xmlns:a16="http://schemas.microsoft.com/office/drawing/2014/main" id="{D99556DA-A171-40F7-8FA4-09AE28211D80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37">
                <a:extLst>
                  <a:ext uri="{FF2B5EF4-FFF2-40B4-BE49-F238E27FC236}">
                    <a16:creationId xmlns:a16="http://schemas.microsoft.com/office/drawing/2014/main" id="{8357D741-618C-46AF-B64E-2379708EFA22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0" name="Freeform: Shape 31">
              <a:extLst>
                <a:ext uri="{FF2B5EF4-FFF2-40B4-BE49-F238E27FC236}">
                  <a16:creationId xmlns:a16="http://schemas.microsoft.com/office/drawing/2014/main" id="{5A6F4242-894B-4A79-A9E8-0AEC19667707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1" name="Group 32">
              <a:extLst>
                <a:ext uri="{FF2B5EF4-FFF2-40B4-BE49-F238E27FC236}">
                  <a16:creationId xmlns:a16="http://schemas.microsoft.com/office/drawing/2014/main" id="{EECE5B50-3C54-4C50-A25A-FCBC9C50007B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52" name="Freeform: Shape 33">
                <a:extLst>
                  <a:ext uri="{FF2B5EF4-FFF2-40B4-BE49-F238E27FC236}">
                    <a16:creationId xmlns:a16="http://schemas.microsoft.com/office/drawing/2014/main" id="{55C78F24-2F27-4176-A064-C077EBD9DE7E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: Shape 34">
                <a:extLst>
                  <a:ext uri="{FF2B5EF4-FFF2-40B4-BE49-F238E27FC236}">
                    <a16:creationId xmlns:a16="http://schemas.microsoft.com/office/drawing/2014/main" id="{D89544F5-6152-442A-AEE6-1DD03AD96654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35">
                <a:extLst>
                  <a:ext uri="{FF2B5EF4-FFF2-40B4-BE49-F238E27FC236}">
                    <a16:creationId xmlns:a16="http://schemas.microsoft.com/office/drawing/2014/main" id="{14BF11AF-4F8C-42CC-99F2-FC7A05DFB1FA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54A2EC27-2088-4512-A1D2-C6E9EC6E0195}"/>
              </a:ext>
            </a:extLst>
          </p:cNvPr>
          <p:cNvSpPr txBox="1"/>
          <p:nvPr/>
        </p:nvSpPr>
        <p:spPr>
          <a:xfrm>
            <a:off x="733233" y="669125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 </a:t>
            </a:r>
            <a:r>
              <a:rPr lang="en-US" altLang="ko-KR" sz="4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SLIDE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8288917-F05E-499E-BC46-FFE570081091}"/>
              </a:ext>
            </a:extLst>
          </p:cNvPr>
          <p:cNvSpPr txBox="1"/>
          <p:nvPr/>
        </p:nvSpPr>
        <p:spPr>
          <a:xfrm>
            <a:off x="733233" y="1356338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769E638-DB4D-4DEA-A46E-22FADBF783B7}"/>
              </a:ext>
            </a:extLst>
          </p:cNvPr>
          <p:cNvSpPr txBox="1"/>
          <p:nvPr/>
        </p:nvSpPr>
        <p:spPr>
          <a:xfrm>
            <a:off x="733233" y="412799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cs typeface="Arial" pitchFamily="34" charset="0"/>
              </a:rPr>
              <a:t>L</a:t>
            </a:r>
            <a:r>
              <a:rPr lang="en-US" altLang="ko-KR" sz="1600" dirty="0">
                <a:cs typeface="Arial" pitchFamily="34" charset="0"/>
              </a:rPr>
              <a:t>OREM IPSUM DOLOR SIT AMET</a:t>
            </a:r>
            <a:endParaRPr lang="ko-KR" altLang="en-US" sz="1600" dirty="0">
              <a:cs typeface="Arial" pitchFamily="34" charset="0"/>
            </a:endParaRPr>
          </a:p>
        </p:txBody>
      </p:sp>
      <p:grpSp>
        <p:nvGrpSpPr>
          <p:cNvPr id="167" name="Graphic 2">
            <a:extLst>
              <a:ext uri="{FF2B5EF4-FFF2-40B4-BE49-F238E27FC236}">
                <a16:creationId xmlns:a16="http://schemas.microsoft.com/office/drawing/2014/main" id="{5EE1A6D8-B1D5-4381-87B0-9DE027754748}"/>
              </a:ext>
            </a:extLst>
          </p:cNvPr>
          <p:cNvGrpSpPr/>
          <p:nvPr/>
        </p:nvGrpSpPr>
        <p:grpSpPr>
          <a:xfrm flipH="1">
            <a:off x="623616" y="4616516"/>
            <a:ext cx="5643422" cy="2056775"/>
            <a:chOff x="280987" y="1309687"/>
            <a:chExt cx="11630025" cy="4238625"/>
          </a:xfrm>
        </p:grpSpPr>
        <p:sp>
          <p:nvSpPr>
            <p:cNvPr id="168" name="Freeform: Shape 49">
              <a:extLst>
                <a:ext uri="{FF2B5EF4-FFF2-40B4-BE49-F238E27FC236}">
                  <a16:creationId xmlns:a16="http://schemas.microsoft.com/office/drawing/2014/main" id="{B3DCC8D0-FB89-4B7C-A613-345959007FFF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50">
              <a:extLst>
                <a:ext uri="{FF2B5EF4-FFF2-40B4-BE49-F238E27FC236}">
                  <a16:creationId xmlns:a16="http://schemas.microsoft.com/office/drawing/2014/main" id="{B9EDB35F-9C2C-4625-BB6C-AF8F06965B63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51">
              <a:extLst>
                <a:ext uri="{FF2B5EF4-FFF2-40B4-BE49-F238E27FC236}">
                  <a16:creationId xmlns:a16="http://schemas.microsoft.com/office/drawing/2014/main" id="{1946D190-B3AC-445F-84F9-3E0D1652D4CA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52">
              <a:extLst>
                <a:ext uri="{FF2B5EF4-FFF2-40B4-BE49-F238E27FC236}">
                  <a16:creationId xmlns:a16="http://schemas.microsoft.com/office/drawing/2014/main" id="{C9013332-8F65-40D1-8760-395677523DD0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53">
              <a:extLst>
                <a:ext uri="{FF2B5EF4-FFF2-40B4-BE49-F238E27FC236}">
                  <a16:creationId xmlns:a16="http://schemas.microsoft.com/office/drawing/2014/main" id="{F02D0774-7C12-4B12-A356-FA4686DE6724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54">
              <a:extLst>
                <a:ext uri="{FF2B5EF4-FFF2-40B4-BE49-F238E27FC236}">
                  <a16:creationId xmlns:a16="http://schemas.microsoft.com/office/drawing/2014/main" id="{D2174BBB-3A91-467B-AB3F-EE47A42E4E8C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4" name="Freeform: Shape 55">
            <a:extLst>
              <a:ext uri="{FF2B5EF4-FFF2-40B4-BE49-F238E27FC236}">
                <a16:creationId xmlns:a16="http://schemas.microsoft.com/office/drawing/2014/main" id="{36D0EA6D-D94D-4F9F-94D3-AB34E161C214}"/>
              </a:ext>
            </a:extLst>
          </p:cNvPr>
          <p:cNvSpPr/>
          <p:nvPr/>
        </p:nvSpPr>
        <p:spPr>
          <a:xfrm rot="21387757" flipH="1">
            <a:off x="6234390" y="5467993"/>
            <a:ext cx="5936589" cy="1079845"/>
          </a:xfrm>
          <a:custGeom>
            <a:avLst/>
            <a:gdLst>
              <a:gd name="connsiteX0" fmla="*/ 3019693 w 3668233"/>
              <a:gd name="connsiteY0" fmla="*/ 22 h 1079845"/>
              <a:gd name="connsiteX1" fmla="*/ 2868966 w 3668233"/>
              <a:gd name="connsiteY1" fmla="*/ 30895 h 1079845"/>
              <a:gd name="connsiteX2" fmla="*/ 2588412 w 3668233"/>
              <a:gd name="connsiteY2" fmla="*/ 203295 h 1079845"/>
              <a:gd name="connsiteX3" fmla="*/ 2153947 w 3668233"/>
              <a:gd name="connsiteY3" fmla="*/ 628515 h 1079845"/>
              <a:gd name="connsiteX4" fmla="*/ 1718096 w 3668233"/>
              <a:gd name="connsiteY4" fmla="*/ 1015374 h 1079845"/>
              <a:gd name="connsiteX5" fmla="*/ 1563260 w 3668233"/>
              <a:gd name="connsiteY5" fmla="*/ 989491 h 1079845"/>
              <a:gd name="connsiteX6" fmla="*/ 1423215 w 3668233"/>
              <a:gd name="connsiteY6" fmla="*/ 619734 h 1079845"/>
              <a:gd name="connsiteX7" fmla="*/ 1272076 w 3668233"/>
              <a:gd name="connsiteY7" fmla="*/ 489395 h 1079845"/>
              <a:gd name="connsiteX8" fmla="*/ 957782 w 3668233"/>
              <a:gd name="connsiteY8" fmla="*/ 454268 h 1079845"/>
              <a:gd name="connsiteX9" fmla="*/ 8430 w 3668233"/>
              <a:gd name="connsiteY9" fmla="*/ 652088 h 1079845"/>
              <a:gd name="connsiteX10" fmla="*/ 18137 w 3668233"/>
              <a:gd name="connsiteY10" fmla="*/ 696459 h 1079845"/>
              <a:gd name="connsiteX11" fmla="*/ 791854 w 3668233"/>
              <a:gd name="connsiteY11" fmla="*/ 528681 h 1079845"/>
              <a:gd name="connsiteX12" fmla="*/ 1143586 w 3668233"/>
              <a:gd name="connsiteY12" fmla="*/ 499563 h 1079845"/>
              <a:gd name="connsiteX13" fmla="*/ 1404727 w 3668233"/>
              <a:gd name="connsiteY13" fmla="*/ 676122 h 1079845"/>
              <a:gd name="connsiteX14" fmla="*/ 1527671 w 3668233"/>
              <a:gd name="connsiteY14" fmla="*/ 1015374 h 1079845"/>
              <a:gd name="connsiteX15" fmla="*/ 1660321 w 3668233"/>
              <a:gd name="connsiteY15" fmla="*/ 1078695 h 1079845"/>
              <a:gd name="connsiteX16" fmla="*/ 2135460 w 3668233"/>
              <a:gd name="connsiteY16" fmla="*/ 713098 h 1079845"/>
              <a:gd name="connsiteX17" fmla="*/ 2579631 w 3668233"/>
              <a:gd name="connsiteY17" fmla="*/ 269389 h 1079845"/>
              <a:gd name="connsiteX18" fmla="*/ 2914723 w 3668233"/>
              <a:gd name="connsiteY18" fmla="*/ 63249 h 1079845"/>
              <a:gd name="connsiteX19" fmla="*/ 3077417 w 3668233"/>
              <a:gd name="connsiteY19" fmla="*/ 44761 h 1079845"/>
              <a:gd name="connsiteX20" fmla="*/ 3244731 w 3668233"/>
              <a:gd name="connsiteY20" fmla="*/ 192202 h 1079845"/>
              <a:gd name="connsiteX21" fmla="*/ 3323768 w 3668233"/>
              <a:gd name="connsiteY21" fmla="*/ 454730 h 1079845"/>
              <a:gd name="connsiteX22" fmla="*/ 3375534 w 3668233"/>
              <a:gd name="connsiteY22" fmla="*/ 624356 h 1079845"/>
              <a:gd name="connsiteX23" fmla="*/ 3553479 w 3668233"/>
              <a:gd name="connsiteY23" fmla="*/ 677046 h 1079845"/>
              <a:gd name="connsiteX24" fmla="*/ 3668233 w 3668233"/>
              <a:gd name="connsiteY24" fmla="*/ 641253 h 1079845"/>
              <a:gd name="connsiteX25" fmla="*/ 3668233 w 3668233"/>
              <a:gd name="connsiteY25" fmla="*/ 595384 h 1079845"/>
              <a:gd name="connsiteX26" fmla="*/ 3616360 w 3668233"/>
              <a:gd name="connsiteY26" fmla="*/ 617076 h 1079845"/>
              <a:gd name="connsiteX27" fmla="*/ 3532680 w 3668233"/>
              <a:gd name="connsiteY27" fmla="*/ 639146 h 1079845"/>
              <a:gd name="connsiteX28" fmla="*/ 3412971 w 3668233"/>
              <a:gd name="connsiteY28" fmla="*/ 602171 h 1079845"/>
              <a:gd name="connsiteX29" fmla="*/ 3319146 w 3668233"/>
              <a:gd name="connsiteY29" fmla="*/ 262918 h 1079845"/>
              <a:gd name="connsiteX30" fmla="*/ 3233177 w 3668233"/>
              <a:gd name="connsiteY30" fmla="*/ 91443 h 1079845"/>
              <a:gd name="connsiteX31" fmla="*/ 3095442 w 3668233"/>
              <a:gd name="connsiteY31" fmla="*/ 8248 h 1079845"/>
              <a:gd name="connsiteX32" fmla="*/ 3019693 w 3668233"/>
              <a:gd name="connsiteY32" fmla="*/ 22 h 10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233" h="1079845">
                <a:moveTo>
                  <a:pt x="3019693" y="22"/>
                </a:moveTo>
                <a:cubicBezTo>
                  <a:pt x="2946702" y="824"/>
                  <a:pt x="2885605" y="24309"/>
                  <a:pt x="2868966" y="30895"/>
                </a:cubicBezTo>
                <a:cubicBezTo>
                  <a:pt x="2764047" y="72493"/>
                  <a:pt x="2673919" y="130268"/>
                  <a:pt x="2588412" y="203295"/>
                </a:cubicBezTo>
                <a:cubicBezTo>
                  <a:pt x="2503368" y="274011"/>
                  <a:pt x="2181679" y="598935"/>
                  <a:pt x="2153947" y="628515"/>
                </a:cubicBezTo>
                <a:cubicBezTo>
                  <a:pt x="2126216" y="657634"/>
                  <a:pt x="1768475" y="992726"/>
                  <a:pt x="1718096" y="1015374"/>
                </a:cubicBezTo>
                <a:cubicBezTo>
                  <a:pt x="1658011" y="1042182"/>
                  <a:pt x="1606245" y="1051426"/>
                  <a:pt x="1563260" y="989491"/>
                </a:cubicBezTo>
                <a:cubicBezTo>
                  <a:pt x="1541999" y="959448"/>
                  <a:pt x="1462501" y="689063"/>
                  <a:pt x="1423215" y="619734"/>
                </a:cubicBezTo>
                <a:cubicBezTo>
                  <a:pt x="1388550" y="558724"/>
                  <a:pt x="1335397" y="517588"/>
                  <a:pt x="1272076" y="489395"/>
                </a:cubicBezTo>
                <a:cubicBezTo>
                  <a:pt x="1171317" y="444561"/>
                  <a:pt x="1065012" y="442712"/>
                  <a:pt x="957782" y="454268"/>
                </a:cubicBezTo>
                <a:cubicBezTo>
                  <a:pt x="851015" y="466285"/>
                  <a:pt x="130450" y="625742"/>
                  <a:pt x="8430" y="652088"/>
                </a:cubicBezTo>
                <a:cubicBezTo>
                  <a:pt x="-7747" y="655785"/>
                  <a:pt x="1498" y="700156"/>
                  <a:pt x="18137" y="696459"/>
                </a:cubicBezTo>
                <a:cubicBezTo>
                  <a:pt x="79147" y="682130"/>
                  <a:pt x="594958" y="571203"/>
                  <a:pt x="791854" y="528681"/>
                </a:cubicBezTo>
                <a:cubicBezTo>
                  <a:pt x="907865" y="503722"/>
                  <a:pt x="1024339" y="483848"/>
                  <a:pt x="1143586" y="499563"/>
                </a:cubicBezTo>
                <a:cubicBezTo>
                  <a:pt x="1260059" y="514815"/>
                  <a:pt x="1349263" y="569817"/>
                  <a:pt x="1404727" y="676122"/>
                </a:cubicBezTo>
                <a:cubicBezTo>
                  <a:pt x="1432459" y="729274"/>
                  <a:pt x="1494393" y="962684"/>
                  <a:pt x="1527671" y="1015374"/>
                </a:cubicBezTo>
                <a:cubicBezTo>
                  <a:pt x="1558176" y="1064367"/>
                  <a:pt x="1602547" y="1085166"/>
                  <a:pt x="1660321" y="1078695"/>
                </a:cubicBezTo>
                <a:cubicBezTo>
                  <a:pt x="1769862" y="1067140"/>
                  <a:pt x="2005583" y="832806"/>
                  <a:pt x="2135460" y="713098"/>
                </a:cubicBezTo>
                <a:cubicBezTo>
                  <a:pt x="2289371" y="571203"/>
                  <a:pt x="2420173" y="405737"/>
                  <a:pt x="2579631" y="269389"/>
                </a:cubicBezTo>
                <a:cubicBezTo>
                  <a:pt x="2680390" y="182958"/>
                  <a:pt x="2787157" y="106233"/>
                  <a:pt x="2914723" y="63249"/>
                </a:cubicBezTo>
                <a:cubicBezTo>
                  <a:pt x="2967876" y="45223"/>
                  <a:pt x="3021953" y="35055"/>
                  <a:pt x="3077417" y="44761"/>
                </a:cubicBezTo>
                <a:cubicBezTo>
                  <a:pt x="3161999" y="60014"/>
                  <a:pt x="3210067" y="119637"/>
                  <a:pt x="3244731" y="192202"/>
                </a:cubicBezTo>
                <a:cubicBezTo>
                  <a:pt x="3284019" y="275860"/>
                  <a:pt x="3302044" y="365988"/>
                  <a:pt x="3323768" y="454730"/>
                </a:cubicBezTo>
                <a:cubicBezTo>
                  <a:pt x="3337633" y="511580"/>
                  <a:pt x="3353348" y="568892"/>
                  <a:pt x="3375534" y="624356"/>
                </a:cubicBezTo>
                <a:cubicBezTo>
                  <a:pt x="3400954" y="688139"/>
                  <a:pt x="3477679" y="694147"/>
                  <a:pt x="3553479" y="677046"/>
                </a:cubicBezTo>
                <a:lnTo>
                  <a:pt x="3668233" y="641253"/>
                </a:lnTo>
                <a:lnTo>
                  <a:pt x="3668233" y="595384"/>
                </a:lnTo>
                <a:lnTo>
                  <a:pt x="3616360" y="617076"/>
                </a:lnTo>
                <a:cubicBezTo>
                  <a:pt x="3589271" y="626494"/>
                  <a:pt x="3561452" y="634062"/>
                  <a:pt x="3532680" y="639146"/>
                </a:cubicBezTo>
                <a:cubicBezTo>
                  <a:pt x="3489696" y="646541"/>
                  <a:pt x="3442090" y="645617"/>
                  <a:pt x="3412971" y="602171"/>
                </a:cubicBezTo>
                <a:cubicBezTo>
                  <a:pt x="3378769" y="540236"/>
                  <a:pt x="3344104" y="352122"/>
                  <a:pt x="3319146" y="262918"/>
                </a:cubicBezTo>
                <a:cubicBezTo>
                  <a:pt x="3301582" y="200059"/>
                  <a:pt x="3247043" y="106233"/>
                  <a:pt x="3233177" y="91443"/>
                </a:cubicBezTo>
                <a:cubicBezTo>
                  <a:pt x="3201748" y="57240"/>
                  <a:pt x="3155528" y="22576"/>
                  <a:pt x="3095442" y="8248"/>
                </a:cubicBezTo>
                <a:cubicBezTo>
                  <a:pt x="3069675" y="2008"/>
                  <a:pt x="3044023" y="-245"/>
                  <a:pt x="3019693" y="2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5" name="Freeform 9">
            <a:extLst>
              <a:ext uri="{FF2B5EF4-FFF2-40B4-BE49-F238E27FC236}">
                <a16:creationId xmlns:a16="http://schemas.microsoft.com/office/drawing/2014/main" id="{A6548E17-AD74-460F-8969-065B06EEACD2}"/>
              </a:ext>
            </a:extLst>
          </p:cNvPr>
          <p:cNvSpPr>
            <a:spLocks/>
          </p:cNvSpPr>
          <p:nvPr/>
        </p:nvSpPr>
        <p:spPr bwMode="auto">
          <a:xfrm>
            <a:off x="5843551" y="2273131"/>
            <a:ext cx="395632" cy="403210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6" name="Freeform 9">
            <a:extLst>
              <a:ext uri="{FF2B5EF4-FFF2-40B4-BE49-F238E27FC236}">
                <a16:creationId xmlns:a16="http://schemas.microsoft.com/office/drawing/2014/main" id="{A70AF46A-2756-4976-AEF5-88737ED1B364}"/>
              </a:ext>
            </a:extLst>
          </p:cNvPr>
          <p:cNvSpPr>
            <a:spLocks noEditPoints="1"/>
          </p:cNvSpPr>
          <p:nvPr/>
        </p:nvSpPr>
        <p:spPr bwMode="auto">
          <a:xfrm>
            <a:off x="5827263" y="3075830"/>
            <a:ext cx="428208" cy="3108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7" name="Freeform 9">
            <a:extLst>
              <a:ext uri="{FF2B5EF4-FFF2-40B4-BE49-F238E27FC236}">
                <a16:creationId xmlns:a16="http://schemas.microsoft.com/office/drawing/2014/main" id="{BDC554A4-AAD3-479C-B26A-1F457730559B}"/>
              </a:ext>
            </a:extLst>
          </p:cNvPr>
          <p:cNvSpPr>
            <a:spLocks noEditPoints="1"/>
          </p:cNvSpPr>
          <p:nvPr/>
        </p:nvSpPr>
        <p:spPr bwMode="auto">
          <a:xfrm>
            <a:off x="5893915" y="3786153"/>
            <a:ext cx="294903" cy="414878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8" name="Freeform 9">
            <a:extLst>
              <a:ext uri="{FF2B5EF4-FFF2-40B4-BE49-F238E27FC236}">
                <a16:creationId xmlns:a16="http://schemas.microsoft.com/office/drawing/2014/main" id="{A0C160A1-FDE3-446F-A435-97D02E11ED56}"/>
              </a:ext>
            </a:extLst>
          </p:cNvPr>
          <p:cNvSpPr>
            <a:spLocks/>
          </p:cNvSpPr>
          <p:nvPr/>
        </p:nvSpPr>
        <p:spPr bwMode="auto">
          <a:xfrm>
            <a:off x="5852020" y="4600521"/>
            <a:ext cx="378694" cy="38779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79" name="Group 10">
            <a:extLst>
              <a:ext uri="{FF2B5EF4-FFF2-40B4-BE49-F238E27FC236}">
                <a16:creationId xmlns:a16="http://schemas.microsoft.com/office/drawing/2014/main" id="{E4D27370-FE86-4452-BE78-936C888D8C81}"/>
              </a:ext>
            </a:extLst>
          </p:cNvPr>
          <p:cNvGrpSpPr/>
          <p:nvPr/>
        </p:nvGrpSpPr>
        <p:grpSpPr>
          <a:xfrm>
            <a:off x="773170" y="2098697"/>
            <a:ext cx="4781430" cy="752078"/>
            <a:chOff x="5076056" y="1240057"/>
            <a:chExt cx="2717823" cy="439685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D8D22A9-1F81-4E59-A434-D94678905884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9BF4FD27-6435-43C1-BD61-733D2E726A44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182" name="Group 10">
            <a:extLst>
              <a:ext uri="{FF2B5EF4-FFF2-40B4-BE49-F238E27FC236}">
                <a16:creationId xmlns:a16="http://schemas.microsoft.com/office/drawing/2014/main" id="{650A16F9-1BDC-4D81-A24B-9599CBF9E7C3}"/>
              </a:ext>
            </a:extLst>
          </p:cNvPr>
          <p:cNvGrpSpPr/>
          <p:nvPr/>
        </p:nvGrpSpPr>
        <p:grpSpPr>
          <a:xfrm>
            <a:off x="773170" y="2873061"/>
            <a:ext cx="4781430" cy="752078"/>
            <a:chOff x="5076056" y="1240057"/>
            <a:chExt cx="2717823" cy="439685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7094C210-1459-42D6-A388-3D3B087D717F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DF84D5F3-2DFF-475C-B626-9B8392119125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185" name="Group 10">
            <a:extLst>
              <a:ext uri="{FF2B5EF4-FFF2-40B4-BE49-F238E27FC236}">
                <a16:creationId xmlns:a16="http://schemas.microsoft.com/office/drawing/2014/main" id="{A6A0551F-ED30-4154-90FA-F34832342229}"/>
              </a:ext>
            </a:extLst>
          </p:cNvPr>
          <p:cNvGrpSpPr/>
          <p:nvPr/>
        </p:nvGrpSpPr>
        <p:grpSpPr>
          <a:xfrm>
            <a:off x="773170" y="3647425"/>
            <a:ext cx="4781430" cy="752078"/>
            <a:chOff x="5076056" y="1240057"/>
            <a:chExt cx="2717823" cy="439685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DB85B0DB-5628-430C-9911-A64DD4B74943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C466835F-B71A-4841-8D28-F8143B004BE1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188" name="Group 10">
            <a:extLst>
              <a:ext uri="{FF2B5EF4-FFF2-40B4-BE49-F238E27FC236}">
                <a16:creationId xmlns:a16="http://schemas.microsoft.com/office/drawing/2014/main" id="{184D0A00-ABDA-4E83-BF56-2D4408EAD02F}"/>
              </a:ext>
            </a:extLst>
          </p:cNvPr>
          <p:cNvGrpSpPr/>
          <p:nvPr/>
        </p:nvGrpSpPr>
        <p:grpSpPr>
          <a:xfrm>
            <a:off x="2489856" y="4421788"/>
            <a:ext cx="3064744" cy="936743"/>
            <a:chOff x="5076056" y="1240057"/>
            <a:chExt cx="2717823" cy="547645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D994C63-6B82-4779-9A2E-69EF18412523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8B3D759-A94F-4077-BEF5-9428F55F4B8E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661ED9A-FA49-4071-BF45-8FADE7874D9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AFFD5EC-5773-4A97-BFEF-0BD6118E00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B8D67-B776-41C4-8E95-5149500C9174}"/>
              </a:ext>
            </a:extLst>
          </p:cNvPr>
          <p:cNvSpPr txBox="1"/>
          <p:nvPr/>
        </p:nvSpPr>
        <p:spPr>
          <a:xfrm>
            <a:off x="6716996" y="3301845"/>
            <a:ext cx="48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FCDDD-C143-41A5-A7E9-BAA696611694}"/>
              </a:ext>
            </a:extLst>
          </p:cNvPr>
          <p:cNvSpPr txBox="1"/>
          <p:nvPr/>
        </p:nvSpPr>
        <p:spPr>
          <a:xfrm>
            <a:off x="6716995" y="5280756"/>
            <a:ext cx="482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0E5ECD80-CD71-411B-8D05-FE556AF31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109" y="4737576"/>
            <a:ext cx="1905712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F189BD03-BEB8-4AE5-90DC-76EAF8796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081" y="4737576"/>
            <a:ext cx="1905712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14842-586E-4A32-B2DF-B6AE95B2BD92}"/>
              </a:ext>
            </a:extLst>
          </p:cNvPr>
          <p:cNvSpPr txBox="1"/>
          <p:nvPr/>
        </p:nvSpPr>
        <p:spPr>
          <a:xfrm>
            <a:off x="8511612" y="1685649"/>
            <a:ext cx="3018374" cy="149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  Presentation Designed</a:t>
            </a: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FC2A2834-F146-4581-94CA-6A7BCDF99AA3}"/>
              </a:ext>
            </a:extLst>
          </p:cNvPr>
          <p:cNvGrpSpPr/>
          <p:nvPr/>
        </p:nvGrpSpPr>
        <p:grpSpPr>
          <a:xfrm>
            <a:off x="1090172" y="1827033"/>
            <a:ext cx="1403645" cy="1601967"/>
            <a:chOff x="4526099" y="1766796"/>
            <a:chExt cx="1856433" cy="2118730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7CF359E5-9B50-4663-9609-930F1B3F4F68}"/>
                </a:ext>
              </a:extLst>
            </p:cNvPr>
            <p:cNvGrpSpPr/>
            <p:nvPr/>
          </p:nvGrpSpPr>
          <p:grpSpPr>
            <a:xfrm>
              <a:off x="4526099" y="1766796"/>
              <a:ext cx="1856433" cy="2118730"/>
              <a:chOff x="5986953" y="1865283"/>
              <a:chExt cx="1856433" cy="2118730"/>
            </a:xfrm>
          </p:grpSpPr>
          <p:sp>
            <p:nvSpPr>
              <p:cNvPr id="59" name="Freeform: Shape 327">
                <a:extLst>
                  <a:ext uri="{FF2B5EF4-FFF2-40B4-BE49-F238E27FC236}">
                    <a16:creationId xmlns:a16="http://schemas.microsoft.com/office/drawing/2014/main" id="{B03486C6-4354-4704-B5DA-A6F1A40F2E7D}"/>
                  </a:ext>
                </a:extLst>
              </p:cNvPr>
              <p:cNvSpPr/>
              <p:nvPr/>
            </p:nvSpPr>
            <p:spPr>
              <a:xfrm>
                <a:off x="5986953" y="1865283"/>
                <a:ext cx="1856433" cy="2118730"/>
              </a:xfrm>
              <a:custGeom>
                <a:avLst/>
                <a:gdLst>
                  <a:gd name="connsiteX0" fmla="*/ 3124253 w 3161068"/>
                  <a:gd name="connsiteY0" fmla="*/ 564888 h 3735911"/>
                  <a:gd name="connsiteX1" fmla="*/ 2671334 w 3161068"/>
                  <a:gd name="connsiteY1" fmla="*/ 398789 h 3735911"/>
                  <a:gd name="connsiteX2" fmla="*/ 1605390 w 3161068"/>
                  <a:gd name="connsiteY2" fmla="*/ 4946 h 3735911"/>
                  <a:gd name="connsiteX3" fmla="*/ 1560869 w 3161068"/>
                  <a:gd name="connsiteY3" fmla="*/ 4090 h 3735911"/>
                  <a:gd name="connsiteX4" fmla="*/ 36013 w 3161068"/>
                  <a:gd name="connsiteY4" fmla="*/ 565744 h 3735911"/>
                  <a:gd name="connsiteX5" fmla="*/ 53 w 3161068"/>
                  <a:gd name="connsiteY5" fmla="*/ 618827 h 3735911"/>
                  <a:gd name="connsiteX6" fmla="*/ 48855 w 3161068"/>
                  <a:gd name="connsiteY6" fmla="*/ 1732717 h 3735911"/>
                  <a:gd name="connsiteX7" fmla="*/ 310846 w 3161068"/>
                  <a:gd name="connsiteY7" fmla="*/ 2644548 h 3735911"/>
                  <a:gd name="connsiteX8" fmla="*/ 847671 w 3161068"/>
                  <a:gd name="connsiteY8" fmla="*/ 3333773 h 3735911"/>
                  <a:gd name="connsiteX9" fmla="*/ 1365660 w 3161068"/>
                  <a:gd name="connsiteY9" fmla="*/ 3654840 h 3735911"/>
                  <a:gd name="connsiteX10" fmla="*/ 1632788 w 3161068"/>
                  <a:gd name="connsiteY10" fmla="*/ 3725047 h 3735911"/>
                  <a:gd name="connsiteX11" fmla="*/ 1845977 w 3161068"/>
                  <a:gd name="connsiteY11" fmla="*/ 3627443 h 3735911"/>
                  <a:gd name="connsiteX12" fmla="*/ 2660204 w 3161068"/>
                  <a:gd name="connsiteY12" fmla="*/ 2950205 h 3735911"/>
                  <a:gd name="connsiteX13" fmla="*/ 2893084 w 3161068"/>
                  <a:gd name="connsiteY13" fmla="*/ 2535813 h 3735911"/>
                  <a:gd name="connsiteX14" fmla="*/ 3161069 w 3161068"/>
                  <a:gd name="connsiteY14" fmla="*/ 616258 h 3735911"/>
                  <a:gd name="connsiteX15" fmla="*/ 3124253 w 3161068"/>
                  <a:gd name="connsiteY15" fmla="*/ 564888 h 3735911"/>
                  <a:gd name="connsiteX16" fmla="*/ 772327 w 3161068"/>
                  <a:gd name="connsiteY16" fmla="*/ 1315757 h 3735911"/>
                  <a:gd name="connsiteX17" fmla="*/ 772327 w 3161068"/>
                  <a:gd name="connsiteY17" fmla="*/ 1316614 h 3735911"/>
                  <a:gd name="connsiteX18" fmla="*/ 771471 w 3161068"/>
                  <a:gd name="connsiteY18" fmla="*/ 1316614 h 3735911"/>
                  <a:gd name="connsiteX19" fmla="*/ 772327 w 3161068"/>
                  <a:gd name="connsiteY19" fmla="*/ 1315757 h 3735911"/>
                  <a:gd name="connsiteX20" fmla="*/ 772327 w 3161068"/>
                  <a:gd name="connsiteY20" fmla="*/ 1315757 h 3735911"/>
                  <a:gd name="connsiteX21" fmla="*/ 772327 w 3161068"/>
                  <a:gd name="connsiteY21" fmla="*/ 1315757 h 3735911"/>
                  <a:gd name="connsiteX22" fmla="*/ 1304015 w 3161068"/>
                  <a:gd name="connsiteY22" fmla="*/ 1392813 h 3735911"/>
                  <a:gd name="connsiteX23" fmla="*/ 1307440 w 3161068"/>
                  <a:gd name="connsiteY23" fmla="*/ 1398807 h 3735911"/>
                  <a:gd name="connsiteX24" fmla="*/ 1300590 w 3161068"/>
                  <a:gd name="connsiteY24" fmla="*/ 1398807 h 3735911"/>
                  <a:gd name="connsiteX25" fmla="*/ 1304015 w 3161068"/>
                  <a:gd name="connsiteY25" fmla="*/ 1392813 h 3735911"/>
                  <a:gd name="connsiteX26" fmla="*/ 2088275 w 3161068"/>
                  <a:gd name="connsiteY26" fmla="*/ 2686501 h 3735911"/>
                  <a:gd name="connsiteX27" fmla="*/ 2088275 w 3161068"/>
                  <a:gd name="connsiteY27" fmla="*/ 2686501 h 3735911"/>
                  <a:gd name="connsiteX28" fmla="*/ 2088275 w 3161068"/>
                  <a:gd name="connsiteY28" fmla="*/ 2686501 h 3735911"/>
                  <a:gd name="connsiteX29" fmla="*/ 2088275 w 3161068"/>
                  <a:gd name="connsiteY29" fmla="*/ 2686501 h 3735911"/>
                  <a:gd name="connsiteX30" fmla="*/ 2088275 w 3161068"/>
                  <a:gd name="connsiteY30" fmla="*/ 2687357 h 3735911"/>
                  <a:gd name="connsiteX31" fmla="*/ 2088275 w 3161068"/>
                  <a:gd name="connsiteY31" fmla="*/ 2687357 h 3735911"/>
                  <a:gd name="connsiteX32" fmla="*/ 2088275 w 3161068"/>
                  <a:gd name="connsiteY32" fmla="*/ 2687357 h 3735911"/>
                  <a:gd name="connsiteX33" fmla="*/ 2088275 w 3161068"/>
                  <a:gd name="connsiteY33" fmla="*/ 2687357 h 3735911"/>
                  <a:gd name="connsiteX34" fmla="*/ 1401619 w 3161068"/>
                  <a:gd name="connsiteY34" fmla="*/ 2387694 h 3735911"/>
                  <a:gd name="connsiteX35" fmla="*/ 1401619 w 3161068"/>
                  <a:gd name="connsiteY35" fmla="*/ 2387694 h 3735911"/>
                  <a:gd name="connsiteX36" fmla="*/ 1401619 w 3161068"/>
                  <a:gd name="connsiteY36" fmla="*/ 2387694 h 3735911"/>
                  <a:gd name="connsiteX37" fmla="*/ 1401619 w 3161068"/>
                  <a:gd name="connsiteY37" fmla="*/ 2387694 h 3735911"/>
                  <a:gd name="connsiteX38" fmla="*/ 955550 w 3161068"/>
                  <a:gd name="connsiteY38" fmla="*/ 2665953 h 3735911"/>
                  <a:gd name="connsiteX39" fmla="*/ 955550 w 3161068"/>
                  <a:gd name="connsiteY39" fmla="*/ 2666809 h 3735911"/>
                  <a:gd name="connsiteX40" fmla="*/ 955550 w 3161068"/>
                  <a:gd name="connsiteY40" fmla="*/ 2666809 h 3735911"/>
                  <a:gd name="connsiteX41" fmla="*/ 955550 w 3161068"/>
                  <a:gd name="connsiteY41" fmla="*/ 2665953 h 3735911"/>
                  <a:gd name="connsiteX42" fmla="*/ 1074559 w 3161068"/>
                  <a:gd name="connsiteY42" fmla="*/ 2736160 h 3735911"/>
                  <a:gd name="connsiteX43" fmla="*/ 1074559 w 3161068"/>
                  <a:gd name="connsiteY43" fmla="*/ 2736160 h 3735911"/>
                  <a:gd name="connsiteX44" fmla="*/ 1074559 w 3161068"/>
                  <a:gd name="connsiteY44" fmla="*/ 2736160 h 3735911"/>
                  <a:gd name="connsiteX45" fmla="*/ 1074559 w 3161068"/>
                  <a:gd name="connsiteY45" fmla="*/ 2737016 h 3735911"/>
                  <a:gd name="connsiteX46" fmla="*/ 1072846 w 3161068"/>
                  <a:gd name="connsiteY46" fmla="*/ 2737016 h 3735911"/>
                  <a:gd name="connsiteX47" fmla="*/ 1074559 w 3161068"/>
                  <a:gd name="connsiteY47" fmla="*/ 2736160 h 3735911"/>
                  <a:gd name="connsiteX0" fmla="*/ 3124253 w 3161070"/>
                  <a:gd name="connsiteY0" fmla="*/ 564888 h 3735911"/>
                  <a:gd name="connsiteX1" fmla="*/ 1605390 w 3161070"/>
                  <a:gd name="connsiteY1" fmla="*/ 4946 h 3735911"/>
                  <a:gd name="connsiteX2" fmla="*/ 1560869 w 3161070"/>
                  <a:gd name="connsiteY2" fmla="*/ 4090 h 3735911"/>
                  <a:gd name="connsiteX3" fmla="*/ 36013 w 3161070"/>
                  <a:gd name="connsiteY3" fmla="*/ 565744 h 3735911"/>
                  <a:gd name="connsiteX4" fmla="*/ 53 w 3161070"/>
                  <a:gd name="connsiteY4" fmla="*/ 618827 h 3735911"/>
                  <a:gd name="connsiteX5" fmla="*/ 48855 w 3161070"/>
                  <a:gd name="connsiteY5" fmla="*/ 1732717 h 3735911"/>
                  <a:gd name="connsiteX6" fmla="*/ 310846 w 3161070"/>
                  <a:gd name="connsiteY6" fmla="*/ 2644548 h 3735911"/>
                  <a:gd name="connsiteX7" fmla="*/ 847671 w 3161070"/>
                  <a:gd name="connsiteY7" fmla="*/ 3333773 h 3735911"/>
                  <a:gd name="connsiteX8" fmla="*/ 1365660 w 3161070"/>
                  <a:gd name="connsiteY8" fmla="*/ 3654840 h 3735911"/>
                  <a:gd name="connsiteX9" fmla="*/ 1632788 w 3161070"/>
                  <a:gd name="connsiteY9" fmla="*/ 3725047 h 3735911"/>
                  <a:gd name="connsiteX10" fmla="*/ 1845977 w 3161070"/>
                  <a:gd name="connsiteY10" fmla="*/ 3627443 h 3735911"/>
                  <a:gd name="connsiteX11" fmla="*/ 2660204 w 3161070"/>
                  <a:gd name="connsiteY11" fmla="*/ 2950205 h 3735911"/>
                  <a:gd name="connsiteX12" fmla="*/ 2893084 w 3161070"/>
                  <a:gd name="connsiteY12" fmla="*/ 2535813 h 3735911"/>
                  <a:gd name="connsiteX13" fmla="*/ 3161069 w 3161070"/>
                  <a:gd name="connsiteY13" fmla="*/ 616258 h 3735911"/>
                  <a:gd name="connsiteX14" fmla="*/ 3124253 w 3161070"/>
                  <a:gd name="connsiteY14" fmla="*/ 564888 h 3735911"/>
                  <a:gd name="connsiteX15" fmla="*/ 772327 w 3161070"/>
                  <a:gd name="connsiteY15" fmla="*/ 1315757 h 3735911"/>
                  <a:gd name="connsiteX16" fmla="*/ 772327 w 3161070"/>
                  <a:gd name="connsiteY16" fmla="*/ 1316614 h 3735911"/>
                  <a:gd name="connsiteX17" fmla="*/ 771471 w 3161070"/>
                  <a:gd name="connsiteY17" fmla="*/ 1316614 h 3735911"/>
                  <a:gd name="connsiteX18" fmla="*/ 772327 w 3161070"/>
                  <a:gd name="connsiteY18" fmla="*/ 1315757 h 3735911"/>
                  <a:gd name="connsiteX19" fmla="*/ 772327 w 3161070"/>
                  <a:gd name="connsiteY19" fmla="*/ 1315757 h 3735911"/>
                  <a:gd name="connsiteX20" fmla="*/ 772327 w 3161070"/>
                  <a:gd name="connsiteY20" fmla="*/ 1315757 h 3735911"/>
                  <a:gd name="connsiteX21" fmla="*/ 1304015 w 3161070"/>
                  <a:gd name="connsiteY21" fmla="*/ 1392813 h 3735911"/>
                  <a:gd name="connsiteX22" fmla="*/ 1307440 w 3161070"/>
                  <a:gd name="connsiteY22" fmla="*/ 1398807 h 3735911"/>
                  <a:gd name="connsiteX23" fmla="*/ 1300590 w 3161070"/>
                  <a:gd name="connsiteY23" fmla="*/ 1398807 h 3735911"/>
                  <a:gd name="connsiteX24" fmla="*/ 1304015 w 3161070"/>
                  <a:gd name="connsiteY24" fmla="*/ 1392813 h 3735911"/>
                  <a:gd name="connsiteX25" fmla="*/ 2088275 w 3161070"/>
                  <a:gd name="connsiteY25" fmla="*/ 2686501 h 3735911"/>
                  <a:gd name="connsiteX26" fmla="*/ 2088275 w 3161070"/>
                  <a:gd name="connsiteY26" fmla="*/ 2686501 h 3735911"/>
                  <a:gd name="connsiteX27" fmla="*/ 2088275 w 3161070"/>
                  <a:gd name="connsiteY27" fmla="*/ 2686501 h 3735911"/>
                  <a:gd name="connsiteX28" fmla="*/ 2088275 w 3161070"/>
                  <a:gd name="connsiteY28" fmla="*/ 2686501 h 3735911"/>
                  <a:gd name="connsiteX29" fmla="*/ 2088275 w 3161070"/>
                  <a:gd name="connsiteY29" fmla="*/ 2687357 h 3735911"/>
                  <a:gd name="connsiteX30" fmla="*/ 2088275 w 3161070"/>
                  <a:gd name="connsiteY30" fmla="*/ 2687357 h 3735911"/>
                  <a:gd name="connsiteX31" fmla="*/ 2088275 w 3161070"/>
                  <a:gd name="connsiteY31" fmla="*/ 2687357 h 3735911"/>
                  <a:gd name="connsiteX32" fmla="*/ 2088275 w 3161070"/>
                  <a:gd name="connsiteY32" fmla="*/ 2687357 h 3735911"/>
                  <a:gd name="connsiteX33" fmla="*/ 1401619 w 3161070"/>
                  <a:gd name="connsiteY33" fmla="*/ 2387694 h 3735911"/>
                  <a:gd name="connsiteX34" fmla="*/ 1401619 w 3161070"/>
                  <a:gd name="connsiteY34" fmla="*/ 2387694 h 3735911"/>
                  <a:gd name="connsiteX35" fmla="*/ 1401619 w 3161070"/>
                  <a:gd name="connsiteY35" fmla="*/ 2387694 h 3735911"/>
                  <a:gd name="connsiteX36" fmla="*/ 1401619 w 3161070"/>
                  <a:gd name="connsiteY36" fmla="*/ 2387694 h 3735911"/>
                  <a:gd name="connsiteX37" fmla="*/ 955550 w 3161070"/>
                  <a:gd name="connsiteY37" fmla="*/ 2665953 h 3735911"/>
                  <a:gd name="connsiteX38" fmla="*/ 955550 w 3161070"/>
                  <a:gd name="connsiteY38" fmla="*/ 2666809 h 3735911"/>
                  <a:gd name="connsiteX39" fmla="*/ 955550 w 3161070"/>
                  <a:gd name="connsiteY39" fmla="*/ 2666809 h 3735911"/>
                  <a:gd name="connsiteX40" fmla="*/ 955550 w 3161070"/>
                  <a:gd name="connsiteY40" fmla="*/ 2665953 h 3735911"/>
                  <a:gd name="connsiteX41" fmla="*/ 1074559 w 3161070"/>
                  <a:gd name="connsiteY41" fmla="*/ 2736160 h 3735911"/>
                  <a:gd name="connsiteX42" fmla="*/ 1074559 w 3161070"/>
                  <a:gd name="connsiteY42" fmla="*/ 2736160 h 3735911"/>
                  <a:gd name="connsiteX43" fmla="*/ 1074559 w 3161070"/>
                  <a:gd name="connsiteY43" fmla="*/ 2736160 h 3735911"/>
                  <a:gd name="connsiteX44" fmla="*/ 1074559 w 3161070"/>
                  <a:gd name="connsiteY44" fmla="*/ 2737016 h 3735911"/>
                  <a:gd name="connsiteX45" fmla="*/ 1072846 w 3161070"/>
                  <a:gd name="connsiteY45" fmla="*/ 2737016 h 3735911"/>
                  <a:gd name="connsiteX46" fmla="*/ 1074559 w 3161070"/>
                  <a:gd name="connsiteY46" fmla="*/ 2736160 h 3735911"/>
                  <a:gd name="connsiteX0" fmla="*/ 3217468 w 3254283"/>
                  <a:gd name="connsiteY0" fmla="*/ 559942 h 3730965"/>
                  <a:gd name="connsiteX1" fmla="*/ 1698605 w 3254283"/>
                  <a:gd name="connsiteY1" fmla="*/ 0 h 3730965"/>
                  <a:gd name="connsiteX2" fmla="*/ 129228 w 3254283"/>
                  <a:gd name="connsiteY2" fmla="*/ 560798 h 3730965"/>
                  <a:gd name="connsiteX3" fmla="*/ 93268 w 3254283"/>
                  <a:gd name="connsiteY3" fmla="*/ 613881 h 3730965"/>
                  <a:gd name="connsiteX4" fmla="*/ 142070 w 3254283"/>
                  <a:gd name="connsiteY4" fmla="*/ 1727771 h 3730965"/>
                  <a:gd name="connsiteX5" fmla="*/ 404061 w 3254283"/>
                  <a:gd name="connsiteY5" fmla="*/ 2639602 h 3730965"/>
                  <a:gd name="connsiteX6" fmla="*/ 940886 w 3254283"/>
                  <a:gd name="connsiteY6" fmla="*/ 3328827 h 3730965"/>
                  <a:gd name="connsiteX7" fmla="*/ 1458875 w 3254283"/>
                  <a:gd name="connsiteY7" fmla="*/ 3649894 h 3730965"/>
                  <a:gd name="connsiteX8" fmla="*/ 1726003 w 3254283"/>
                  <a:gd name="connsiteY8" fmla="*/ 3720101 h 3730965"/>
                  <a:gd name="connsiteX9" fmla="*/ 1939192 w 3254283"/>
                  <a:gd name="connsiteY9" fmla="*/ 3622497 h 3730965"/>
                  <a:gd name="connsiteX10" fmla="*/ 2753419 w 3254283"/>
                  <a:gd name="connsiteY10" fmla="*/ 2945259 h 3730965"/>
                  <a:gd name="connsiteX11" fmla="*/ 2986299 w 3254283"/>
                  <a:gd name="connsiteY11" fmla="*/ 2530867 h 3730965"/>
                  <a:gd name="connsiteX12" fmla="*/ 3254284 w 3254283"/>
                  <a:gd name="connsiteY12" fmla="*/ 611312 h 3730965"/>
                  <a:gd name="connsiteX13" fmla="*/ 3217468 w 3254283"/>
                  <a:gd name="connsiteY13" fmla="*/ 559942 h 3730965"/>
                  <a:gd name="connsiteX14" fmla="*/ 865542 w 3254283"/>
                  <a:gd name="connsiteY14" fmla="*/ 1310811 h 3730965"/>
                  <a:gd name="connsiteX15" fmla="*/ 865542 w 3254283"/>
                  <a:gd name="connsiteY15" fmla="*/ 1311668 h 3730965"/>
                  <a:gd name="connsiteX16" fmla="*/ 864686 w 3254283"/>
                  <a:gd name="connsiteY16" fmla="*/ 1311668 h 3730965"/>
                  <a:gd name="connsiteX17" fmla="*/ 865542 w 3254283"/>
                  <a:gd name="connsiteY17" fmla="*/ 1310811 h 3730965"/>
                  <a:gd name="connsiteX18" fmla="*/ 865542 w 3254283"/>
                  <a:gd name="connsiteY18" fmla="*/ 1310811 h 3730965"/>
                  <a:gd name="connsiteX19" fmla="*/ 865542 w 3254283"/>
                  <a:gd name="connsiteY19" fmla="*/ 1310811 h 3730965"/>
                  <a:gd name="connsiteX20" fmla="*/ 1397230 w 3254283"/>
                  <a:gd name="connsiteY20" fmla="*/ 1387867 h 3730965"/>
                  <a:gd name="connsiteX21" fmla="*/ 1400655 w 3254283"/>
                  <a:gd name="connsiteY21" fmla="*/ 1393861 h 3730965"/>
                  <a:gd name="connsiteX22" fmla="*/ 1393805 w 3254283"/>
                  <a:gd name="connsiteY22" fmla="*/ 1393861 h 3730965"/>
                  <a:gd name="connsiteX23" fmla="*/ 1397230 w 3254283"/>
                  <a:gd name="connsiteY23" fmla="*/ 1387867 h 3730965"/>
                  <a:gd name="connsiteX24" fmla="*/ 2181490 w 3254283"/>
                  <a:gd name="connsiteY24" fmla="*/ 2681555 h 3730965"/>
                  <a:gd name="connsiteX25" fmla="*/ 2181490 w 3254283"/>
                  <a:gd name="connsiteY25" fmla="*/ 2681555 h 3730965"/>
                  <a:gd name="connsiteX26" fmla="*/ 2181490 w 3254283"/>
                  <a:gd name="connsiteY26" fmla="*/ 2681555 h 3730965"/>
                  <a:gd name="connsiteX27" fmla="*/ 2181490 w 3254283"/>
                  <a:gd name="connsiteY27" fmla="*/ 2681555 h 3730965"/>
                  <a:gd name="connsiteX28" fmla="*/ 2181490 w 3254283"/>
                  <a:gd name="connsiteY28" fmla="*/ 2682411 h 3730965"/>
                  <a:gd name="connsiteX29" fmla="*/ 2181490 w 3254283"/>
                  <a:gd name="connsiteY29" fmla="*/ 2682411 h 3730965"/>
                  <a:gd name="connsiteX30" fmla="*/ 2181490 w 3254283"/>
                  <a:gd name="connsiteY30" fmla="*/ 2682411 h 3730965"/>
                  <a:gd name="connsiteX31" fmla="*/ 2181490 w 3254283"/>
                  <a:gd name="connsiteY31" fmla="*/ 2682411 h 3730965"/>
                  <a:gd name="connsiteX32" fmla="*/ 1494834 w 3254283"/>
                  <a:gd name="connsiteY32" fmla="*/ 2382748 h 3730965"/>
                  <a:gd name="connsiteX33" fmla="*/ 1494834 w 3254283"/>
                  <a:gd name="connsiteY33" fmla="*/ 2382748 h 3730965"/>
                  <a:gd name="connsiteX34" fmla="*/ 1494834 w 3254283"/>
                  <a:gd name="connsiteY34" fmla="*/ 2382748 h 3730965"/>
                  <a:gd name="connsiteX35" fmla="*/ 1494834 w 3254283"/>
                  <a:gd name="connsiteY35" fmla="*/ 2382748 h 3730965"/>
                  <a:gd name="connsiteX36" fmla="*/ 1048765 w 3254283"/>
                  <a:gd name="connsiteY36" fmla="*/ 2661007 h 3730965"/>
                  <a:gd name="connsiteX37" fmla="*/ 1048765 w 3254283"/>
                  <a:gd name="connsiteY37" fmla="*/ 2661863 h 3730965"/>
                  <a:gd name="connsiteX38" fmla="*/ 1048765 w 3254283"/>
                  <a:gd name="connsiteY38" fmla="*/ 2661863 h 3730965"/>
                  <a:gd name="connsiteX39" fmla="*/ 1048765 w 3254283"/>
                  <a:gd name="connsiteY39" fmla="*/ 2661007 h 3730965"/>
                  <a:gd name="connsiteX40" fmla="*/ 1167774 w 3254283"/>
                  <a:gd name="connsiteY40" fmla="*/ 2731214 h 3730965"/>
                  <a:gd name="connsiteX41" fmla="*/ 1167774 w 3254283"/>
                  <a:gd name="connsiteY41" fmla="*/ 2731214 h 3730965"/>
                  <a:gd name="connsiteX42" fmla="*/ 1167774 w 3254283"/>
                  <a:gd name="connsiteY42" fmla="*/ 2731214 h 3730965"/>
                  <a:gd name="connsiteX43" fmla="*/ 1167774 w 3254283"/>
                  <a:gd name="connsiteY43" fmla="*/ 2732070 h 3730965"/>
                  <a:gd name="connsiteX44" fmla="*/ 1166061 w 3254283"/>
                  <a:gd name="connsiteY44" fmla="*/ 2732070 h 3730965"/>
                  <a:gd name="connsiteX45" fmla="*/ 1167774 w 3254283"/>
                  <a:gd name="connsiteY45" fmla="*/ 2731214 h 3730965"/>
                  <a:gd name="connsiteX0" fmla="*/ 3217468 w 3254285"/>
                  <a:gd name="connsiteY0" fmla="*/ 559942 h 3730965"/>
                  <a:gd name="connsiteX1" fmla="*/ 1698605 w 3254285"/>
                  <a:gd name="connsiteY1" fmla="*/ 0 h 3730965"/>
                  <a:gd name="connsiteX2" fmla="*/ 129228 w 3254285"/>
                  <a:gd name="connsiteY2" fmla="*/ 560798 h 3730965"/>
                  <a:gd name="connsiteX3" fmla="*/ 93268 w 3254285"/>
                  <a:gd name="connsiteY3" fmla="*/ 613881 h 3730965"/>
                  <a:gd name="connsiteX4" fmla="*/ 142070 w 3254285"/>
                  <a:gd name="connsiteY4" fmla="*/ 1727771 h 3730965"/>
                  <a:gd name="connsiteX5" fmla="*/ 404061 w 3254285"/>
                  <a:gd name="connsiteY5" fmla="*/ 2639602 h 3730965"/>
                  <a:gd name="connsiteX6" fmla="*/ 940886 w 3254285"/>
                  <a:gd name="connsiteY6" fmla="*/ 3328827 h 3730965"/>
                  <a:gd name="connsiteX7" fmla="*/ 1458875 w 3254285"/>
                  <a:gd name="connsiteY7" fmla="*/ 3649894 h 3730965"/>
                  <a:gd name="connsiteX8" fmla="*/ 1726003 w 3254285"/>
                  <a:gd name="connsiteY8" fmla="*/ 3720101 h 3730965"/>
                  <a:gd name="connsiteX9" fmla="*/ 1939192 w 3254285"/>
                  <a:gd name="connsiteY9" fmla="*/ 3622497 h 3730965"/>
                  <a:gd name="connsiteX10" fmla="*/ 2753419 w 3254285"/>
                  <a:gd name="connsiteY10" fmla="*/ 2945259 h 3730965"/>
                  <a:gd name="connsiteX11" fmla="*/ 2986299 w 3254285"/>
                  <a:gd name="connsiteY11" fmla="*/ 2530867 h 3730965"/>
                  <a:gd name="connsiteX12" fmla="*/ 3254284 w 3254285"/>
                  <a:gd name="connsiteY12" fmla="*/ 611312 h 3730965"/>
                  <a:gd name="connsiteX13" fmla="*/ 3217468 w 3254285"/>
                  <a:gd name="connsiteY13" fmla="*/ 559942 h 3730965"/>
                  <a:gd name="connsiteX14" fmla="*/ 865542 w 3254285"/>
                  <a:gd name="connsiteY14" fmla="*/ 1310811 h 3730965"/>
                  <a:gd name="connsiteX15" fmla="*/ 865542 w 3254285"/>
                  <a:gd name="connsiteY15" fmla="*/ 1311668 h 3730965"/>
                  <a:gd name="connsiteX16" fmla="*/ 864686 w 3254285"/>
                  <a:gd name="connsiteY16" fmla="*/ 1311668 h 3730965"/>
                  <a:gd name="connsiteX17" fmla="*/ 865542 w 3254285"/>
                  <a:gd name="connsiteY17" fmla="*/ 1310811 h 3730965"/>
                  <a:gd name="connsiteX18" fmla="*/ 865542 w 3254285"/>
                  <a:gd name="connsiteY18" fmla="*/ 1310811 h 3730965"/>
                  <a:gd name="connsiteX19" fmla="*/ 865542 w 3254285"/>
                  <a:gd name="connsiteY19" fmla="*/ 1310811 h 3730965"/>
                  <a:gd name="connsiteX20" fmla="*/ 1397230 w 3254285"/>
                  <a:gd name="connsiteY20" fmla="*/ 1387867 h 3730965"/>
                  <a:gd name="connsiteX21" fmla="*/ 1400655 w 3254285"/>
                  <a:gd name="connsiteY21" fmla="*/ 1393861 h 3730965"/>
                  <a:gd name="connsiteX22" fmla="*/ 1393805 w 3254285"/>
                  <a:gd name="connsiteY22" fmla="*/ 1393861 h 3730965"/>
                  <a:gd name="connsiteX23" fmla="*/ 1397230 w 3254285"/>
                  <a:gd name="connsiteY23" fmla="*/ 1387867 h 3730965"/>
                  <a:gd name="connsiteX24" fmla="*/ 2181490 w 3254285"/>
                  <a:gd name="connsiteY24" fmla="*/ 2681555 h 3730965"/>
                  <a:gd name="connsiteX25" fmla="*/ 2181490 w 3254285"/>
                  <a:gd name="connsiteY25" fmla="*/ 2681555 h 3730965"/>
                  <a:gd name="connsiteX26" fmla="*/ 2181490 w 3254285"/>
                  <a:gd name="connsiteY26" fmla="*/ 2681555 h 3730965"/>
                  <a:gd name="connsiteX27" fmla="*/ 2181490 w 3254285"/>
                  <a:gd name="connsiteY27" fmla="*/ 2681555 h 3730965"/>
                  <a:gd name="connsiteX28" fmla="*/ 2181490 w 3254285"/>
                  <a:gd name="connsiteY28" fmla="*/ 2682411 h 3730965"/>
                  <a:gd name="connsiteX29" fmla="*/ 2181490 w 3254285"/>
                  <a:gd name="connsiteY29" fmla="*/ 2682411 h 3730965"/>
                  <a:gd name="connsiteX30" fmla="*/ 2181490 w 3254285"/>
                  <a:gd name="connsiteY30" fmla="*/ 2682411 h 3730965"/>
                  <a:gd name="connsiteX31" fmla="*/ 2181490 w 3254285"/>
                  <a:gd name="connsiteY31" fmla="*/ 2682411 h 3730965"/>
                  <a:gd name="connsiteX32" fmla="*/ 1494834 w 3254285"/>
                  <a:gd name="connsiteY32" fmla="*/ 2382748 h 3730965"/>
                  <a:gd name="connsiteX33" fmla="*/ 1494834 w 3254285"/>
                  <a:gd name="connsiteY33" fmla="*/ 2382748 h 3730965"/>
                  <a:gd name="connsiteX34" fmla="*/ 1494834 w 3254285"/>
                  <a:gd name="connsiteY34" fmla="*/ 2382748 h 3730965"/>
                  <a:gd name="connsiteX35" fmla="*/ 1494834 w 3254285"/>
                  <a:gd name="connsiteY35" fmla="*/ 2382748 h 3730965"/>
                  <a:gd name="connsiteX36" fmla="*/ 1048765 w 3254285"/>
                  <a:gd name="connsiteY36" fmla="*/ 2661007 h 3730965"/>
                  <a:gd name="connsiteX37" fmla="*/ 1048765 w 3254285"/>
                  <a:gd name="connsiteY37" fmla="*/ 2661863 h 3730965"/>
                  <a:gd name="connsiteX38" fmla="*/ 1048765 w 3254285"/>
                  <a:gd name="connsiteY38" fmla="*/ 2661863 h 3730965"/>
                  <a:gd name="connsiteX39" fmla="*/ 1048765 w 3254285"/>
                  <a:gd name="connsiteY39" fmla="*/ 2661007 h 3730965"/>
                  <a:gd name="connsiteX40" fmla="*/ 1167774 w 3254285"/>
                  <a:gd name="connsiteY40" fmla="*/ 2731214 h 3730965"/>
                  <a:gd name="connsiteX41" fmla="*/ 1167774 w 3254285"/>
                  <a:gd name="connsiteY41" fmla="*/ 2731214 h 3730965"/>
                  <a:gd name="connsiteX42" fmla="*/ 1167774 w 3254285"/>
                  <a:gd name="connsiteY42" fmla="*/ 2731214 h 3730965"/>
                  <a:gd name="connsiteX43" fmla="*/ 1167774 w 3254285"/>
                  <a:gd name="connsiteY43" fmla="*/ 2732070 h 3730965"/>
                  <a:gd name="connsiteX44" fmla="*/ 1166061 w 3254285"/>
                  <a:gd name="connsiteY44" fmla="*/ 2732070 h 3730965"/>
                  <a:gd name="connsiteX45" fmla="*/ 1167774 w 3254285"/>
                  <a:gd name="connsiteY45" fmla="*/ 2731214 h 3730965"/>
                  <a:gd name="connsiteX0" fmla="*/ 3217468 w 3254283"/>
                  <a:gd name="connsiteY0" fmla="*/ 559942 h 3730965"/>
                  <a:gd name="connsiteX1" fmla="*/ 1698605 w 3254283"/>
                  <a:gd name="connsiteY1" fmla="*/ 0 h 3730965"/>
                  <a:gd name="connsiteX2" fmla="*/ 129228 w 3254283"/>
                  <a:gd name="connsiteY2" fmla="*/ 560798 h 3730965"/>
                  <a:gd name="connsiteX3" fmla="*/ 93268 w 3254283"/>
                  <a:gd name="connsiteY3" fmla="*/ 613881 h 3730965"/>
                  <a:gd name="connsiteX4" fmla="*/ 142070 w 3254283"/>
                  <a:gd name="connsiteY4" fmla="*/ 1727771 h 3730965"/>
                  <a:gd name="connsiteX5" fmla="*/ 404061 w 3254283"/>
                  <a:gd name="connsiteY5" fmla="*/ 2639602 h 3730965"/>
                  <a:gd name="connsiteX6" fmla="*/ 940886 w 3254283"/>
                  <a:gd name="connsiteY6" fmla="*/ 3328827 h 3730965"/>
                  <a:gd name="connsiteX7" fmla="*/ 1458875 w 3254283"/>
                  <a:gd name="connsiteY7" fmla="*/ 3649894 h 3730965"/>
                  <a:gd name="connsiteX8" fmla="*/ 1726003 w 3254283"/>
                  <a:gd name="connsiteY8" fmla="*/ 3720101 h 3730965"/>
                  <a:gd name="connsiteX9" fmla="*/ 1939192 w 3254283"/>
                  <a:gd name="connsiteY9" fmla="*/ 3622497 h 3730965"/>
                  <a:gd name="connsiteX10" fmla="*/ 2753419 w 3254283"/>
                  <a:gd name="connsiteY10" fmla="*/ 2945259 h 3730965"/>
                  <a:gd name="connsiteX11" fmla="*/ 2986299 w 3254283"/>
                  <a:gd name="connsiteY11" fmla="*/ 2530867 h 3730965"/>
                  <a:gd name="connsiteX12" fmla="*/ 3254284 w 3254283"/>
                  <a:gd name="connsiteY12" fmla="*/ 611312 h 3730965"/>
                  <a:gd name="connsiteX13" fmla="*/ 3217468 w 3254283"/>
                  <a:gd name="connsiteY13" fmla="*/ 559942 h 3730965"/>
                  <a:gd name="connsiteX14" fmla="*/ 865542 w 3254283"/>
                  <a:gd name="connsiteY14" fmla="*/ 1310811 h 3730965"/>
                  <a:gd name="connsiteX15" fmla="*/ 865542 w 3254283"/>
                  <a:gd name="connsiteY15" fmla="*/ 1311668 h 3730965"/>
                  <a:gd name="connsiteX16" fmla="*/ 864686 w 3254283"/>
                  <a:gd name="connsiteY16" fmla="*/ 1311668 h 3730965"/>
                  <a:gd name="connsiteX17" fmla="*/ 865542 w 3254283"/>
                  <a:gd name="connsiteY17" fmla="*/ 1310811 h 3730965"/>
                  <a:gd name="connsiteX18" fmla="*/ 865542 w 3254283"/>
                  <a:gd name="connsiteY18" fmla="*/ 1310811 h 3730965"/>
                  <a:gd name="connsiteX19" fmla="*/ 865542 w 3254283"/>
                  <a:gd name="connsiteY19" fmla="*/ 1310811 h 3730965"/>
                  <a:gd name="connsiteX20" fmla="*/ 1397230 w 3254283"/>
                  <a:gd name="connsiteY20" fmla="*/ 1387867 h 3730965"/>
                  <a:gd name="connsiteX21" fmla="*/ 1400655 w 3254283"/>
                  <a:gd name="connsiteY21" fmla="*/ 1393861 h 3730965"/>
                  <a:gd name="connsiteX22" fmla="*/ 1393805 w 3254283"/>
                  <a:gd name="connsiteY22" fmla="*/ 1393861 h 3730965"/>
                  <a:gd name="connsiteX23" fmla="*/ 1397230 w 3254283"/>
                  <a:gd name="connsiteY23" fmla="*/ 1387867 h 3730965"/>
                  <a:gd name="connsiteX24" fmla="*/ 2181490 w 3254283"/>
                  <a:gd name="connsiteY24" fmla="*/ 2681555 h 3730965"/>
                  <a:gd name="connsiteX25" fmla="*/ 2181490 w 3254283"/>
                  <a:gd name="connsiteY25" fmla="*/ 2681555 h 3730965"/>
                  <a:gd name="connsiteX26" fmla="*/ 2181490 w 3254283"/>
                  <a:gd name="connsiteY26" fmla="*/ 2681555 h 3730965"/>
                  <a:gd name="connsiteX27" fmla="*/ 2181490 w 3254283"/>
                  <a:gd name="connsiteY27" fmla="*/ 2681555 h 3730965"/>
                  <a:gd name="connsiteX28" fmla="*/ 2181490 w 3254283"/>
                  <a:gd name="connsiteY28" fmla="*/ 2682411 h 3730965"/>
                  <a:gd name="connsiteX29" fmla="*/ 2181490 w 3254283"/>
                  <a:gd name="connsiteY29" fmla="*/ 2682411 h 3730965"/>
                  <a:gd name="connsiteX30" fmla="*/ 2181490 w 3254283"/>
                  <a:gd name="connsiteY30" fmla="*/ 2682411 h 3730965"/>
                  <a:gd name="connsiteX31" fmla="*/ 2181490 w 3254283"/>
                  <a:gd name="connsiteY31" fmla="*/ 2682411 h 3730965"/>
                  <a:gd name="connsiteX32" fmla="*/ 1494834 w 3254283"/>
                  <a:gd name="connsiteY32" fmla="*/ 2382748 h 3730965"/>
                  <a:gd name="connsiteX33" fmla="*/ 1494834 w 3254283"/>
                  <a:gd name="connsiteY33" fmla="*/ 2382748 h 3730965"/>
                  <a:gd name="connsiteX34" fmla="*/ 1494834 w 3254283"/>
                  <a:gd name="connsiteY34" fmla="*/ 2382748 h 3730965"/>
                  <a:gd name="connsiteX35" fmla="*/ 1494834 w 3254283"/>
                  <a:gd name="connsiteY35" fmla="*/ 2382748 h 3730965"/>
                  <a:gd name="connsiteX36" fmla="*/ 1048765 w 3254283"/>
                  <a:gd name="connsiteY36" fmla="*/ 2661007 h 3730965"/>
                  <a:gd name="connsiteX37" fmla="*/ 1048765 w 3254283"/>
                  <a:gd name="connsiteY37" fmla="*/ 2661863 h 3730965"/>
                  <a:gd name="connsiteX38" fmla="*/ 1048765 w 3254283"/>
                  <a:gd name="connsiteY38" fmla="*/ 2661863 h 3730965"/>
                  <a:gd name="connsiteX39" fmla="*/ 1048765 w 3254283"/>
                  <a:gd name="connsiteY39" fmla="*/ 2661007 h 3730965"/>
                  <a:gd name="connsiteX40" fmla="*/ 1167774 w 3254283"/>
                  <a:gd name="connsiteY40" fmla="*/ 2731214 h 3730965"/>
                  <a:gd name="connsiteX41" fmla="*/ 1167774 w 3254283"/>
                  <a:gd name="connsiteY41" fmla="*/ 2731214 h 3730965"/>
                  <a:gd name="connsiteX42" fmla="*/ 1167774 w 3254283"/>
                  <a:gd name="connsiteY42" fmla="*/ 2731214 h 3730965"/>
                  <a:gd name="connsiteX43" fmla="*/ 1167774 w 3254283"/>
                  <a:gd name="connsiteY43" fmla="*/ 2732070 h 3730965"/>
                  <a:gd name="connsiteX44" fmla="*/ 1166061 w 3254283"/>
                  <a:gd name="connsiteY44" fmla="*/ 2732070 h 3730965"/>
                  <a:gd name="connsiteX45" fmla="*/ 1167774 w 3254283"/>
                  <a:gd name="connsiteY45" fmla="*/ 2731214 h 3730965"/>
                  <a:gd name="connsiteX0" fmla="*/ 3215203 w 3252020"/>
                  <a:gd name="connsiteY0" fmla="*/ 559942 h 3730965"/>
                  <a:gd name="connsiteX1" fmla="*/ 1665509 w 3252020"/>
                  <a:gd name="connsiteY1" fmla="*/ 0 h 3730965"/>
                  <a:gd name="connsiteX2" fmla="*/ 126963 w 3252020"/>
                  <a:gd name="connsiteY2" fmla="*/ 560798 h 3730965"/>
                  <a:gd name="connsiteX3" fmla="*/ 91003 w 3252020"/>
                  <a:gd name="connsiteY3" fmla="*/ 613881 h 3730965"/>
                  <a:gd name="connsiteX4" fmla="*/ 139805 w 3252020"/>
                  <a:gd name="connsiteY4" fmla="*/ 1727771 h 3730965"/>
                  <a:gd name="connsiteX5" fmla="*/ 401796 w 3252020"/>
                  <a:gd name="connsiteY5" fmla="*/ 2639602 h 3730965"/>
                  <a:gd name="connsiteX6" fmla="*/ 938621 w 3252020"/>
                  <a:gd name="connsiteY6" fmla="*/ 3328827 h 3730965"/>
                  <a:gd name="connsiteX7" fmla="*/ 1456610 w 3252020"/>
                  <a:gd name="connsiteY7" fmla="*/ 3649894 h 3730965"/>
                  <a:gd name="connsiteX8" fmla="*/ 1723738 w 3252020"/>
                  <a:gd name="connsiteY8" fmla="*/ 3720101 h 3730965"/>
                  <a:gd name="connsiteX9" fmla="*/ 1936927 w 3252020"/>
                  <a:gd name="connsiteY9" fmla="*/ 3622497 h 3730965"/>
                  <a:gd name="connsiteX10" fmla="*/ 2751154 w 3252020"/>
                  <a:gd name="connsiteY10" fmla="*/ 2945259 h 3730965"/>
                  <a:gd name="connsiteX11" fmla="*/ 2984034 w 3252020"/>
                  <a:gd name="connsiteY11" fmla="*/ 2530867 h 3730965"/>
                  <a:gd name="connsiteX12" fmla="*/ 3252019 w 3252020"/>
                  <a:gd name="connsiteY12" fmla="*/ 611312 h 3730965"/>
                  <a:gd name="connsiteX13" fmla="*/ 3215203 w 3252020"/>
                  <a:gd name="connsiteY13" fmla="*/ 559942 h 3730965"/>
                  <a:gd name="connsiteX14" fmla="*/ 863277 w 3252020"/>
                  <a:gd name="connsiteY14" fmla="*/ 1310811 h 3730965"/>
                  <a:gd name="connsiteX15" fmla="*/ 863277 w 3252020"/>
                  <a:gd name="connsiteY15" fmla="*/ 1311668 h 3730965"/>
                  <a:gd name="connsiteX16" fmla="*/ 862421 w 3252020"/>
                  <a:gd name="connsiteY16" fmla="*/ 1311668 h 3730965"/>
                  <a:gd name="connsiteX17" fmla="*/ 863277 w 3252020"/>
                  <a:gd name="connsiteY17" fmla="*/ 1310811 h 3730965"/>
                  <a:gd name="connsiteX18" fmla="*/ 863277 w 3252020"/>
                  <a:gd name="connsiteY18" fmla="*/ 1310811 h 3730965"/>
                  <a:gd name="connsiteX19" fmla="*/ 863277 w 3252020"/>
                  <a:gd name="connsiteY19" fmla="*/ 1310811 h 3730965"/>
                  <a:gd name="connsiteX20" fmla="*/ 1394965 w 3252020"/>
                  <a:gd name="connsiteY20" fmla="*/ 1387867 h 3730965"/>
                  <a:gd name="connsiteX21" fmla="*/ 1398390 w 3252020"/>
                  <a:gd name="connsiteY21" fmla="*/ 1393861 h 3730965"/>
                  <a:gd name="connsiteX22" fmla="*/ 1391540 w 3252020"/>
                  <a:gd name="connsiteY22" fmla="*/ 1393861 h 3730965"/>
                  <a:gd name="connsiteX23" fmla="*/ 1394965 w 3252020"/>
                  <a:gd name="connsiteY23" fmla="*/ 1387867 h 3730965"/>
                  <a:gd name="connsiteX24" fmla="*/ 2179225 w 3252020"/>
                  <a:gd name="connsiteY24" fmla="*/ 2681555 h 3730965"/>
                  <a:gd name="connsiteX25" fmla="*/ 2179225 w 3252020"/>
                  <a:gd name="connsiteY25" fmla="*/ 2681555 h 3730965"/>
                  <a:gd name="connsiteX26" fmla="*/ 2179225 w 3252020"/>
                  <a:gd name="connsiteY26" fmla="*/ 2681555 h 3730965"/>
                  <a:gd name="connsiteX27" fmla="*/ 2179225 w 3252020"/>
                  <a:gd name="connsiteY27" fmla="*/ 2681555 h 3730965"/>
                  <a:gd name="connsiteX28" fmla="*/ 2179225 w 3252020"/>
                  <a:gd name="connsiteY28" fmla="*/ 2682411 h 3730965"/>
                  <a:gd name="connsiteX29" fmla="*/ 2179225 w 3252020"/>
                  <a:gd name="connsiteY29" fmla="*/ 2682411 h 3730965"/>
                  <a:gd name="connsiteX30" fmla="*/ 2179225 w 3252020"/>
                  <a:gd name="connsiteY30" fmla="*/ 2682411 h 3730965"/>
                  <a:gd name="connsiteX31" fmla="*/ 2179225 w 3252020"/>
                  <a:gd name="connsiteY31" fmla="*/ 2682411 h 3730965"/>
                  <a:gd name="connsiteX32" fmla="*/ 1492569 w 3252020"/>
                  <a:gd name="connsiteY32" fmla="*/ 2382748 h 3730965"/>
                  <a:gd name="connsiteX33" fmla="*/ 1492569 w 3252020"/>
                  <a:gd name="connsiteY33" fmla="*/ 2382748 h 3730965"/>
                  <a:gd name="connsiteX34" fmla="*/ 1492569 w 3252020"/>
                  <a:gd name="connsiteY34" fmla="*/ 2382748 h 3730965"/>
                  <a:gd name="connsiteX35" fmla="*/ 1492569 w 3252020"/>
                  <a:gd name="connsiteY35" fmla="*/ 2382748 h 3730965"/>
                  <a:gd name="connsiteX36" fmla="*/ 1046500 w 3252020"/>
                  <a:gd name="connsiteY36" fmla="*/ 2661007 h 3730965"/>
                  <a:gd name="connsiteX37" fmla="*/ 1046500 w 3252020"/>
                  <a:gd name="connsiteY37" fmla="*/ 2661863 h 3730965"/>
                  <a:gd name="connsiteX38" fmla="*/ 1046500 w 3252020"/>
                  <a:gd name="connsiteY38" fmla="*/ 2661863 h 3730965"/>
                  <a:gd name="connsiteX39" fmla="*/ 1046500 w 3252020"/>
                  <a:gd name="connsiteY39" fmla="*/ 2661007 h 3730965"/>
                  <a:gd name="connsiteX40" fmla="*/ 1165509 w 3252020"/>
                  <a:gd name="connsiteY40" fmla="*/ 2731214 h 3730965"/>
                  <a:gd name="connsiteX41" fmla="*/ 1165509 w 3252020"/>
                  <a:gd name="connsiteY41" fmla="*/ 2731214 h 3730965"/>
                  <a:gd name="connsiteX42" fmla="*/ 1165509 w 3252020"/>
                  <a:gd name="connsiteY42" fmla="*/ 2731214 h 3730965"/>
                  <a:gd name="connsiteX43" fmla="*/ 1165509 w 3252020"/>
                  <a:gd name="connsiteY43" fmla="*/ 2732070 h 3730965"/>
                  <a:gd name="connsiteX44" fmla="*/ 1163796 w 3252020"/>
                  <a:gd name="connsiteY44" fmla="*/ 2732070 h 3730965"/>
                  <a:gd name="connsiteX45" fmla="*/ 1165509 w 3252020"/>
                  <a:gd name="connsiteY45" fmla="*/ 2731214 h 3730965"/>
                  <a:gd name="connsiteX0" fmla="*/ 3215203 w 3252018"/>
                  <a:gd name="connsiteY0" fmla="*/ 559942 h 3730965"/>
                  <a:gd name="connsiteX1" fmla="*/ 1665509 w 3252018"/>
                  <a:gd name="connsiteY1" fmla="*/ 0 h 3730965"/>
                  <a:gd name="connsiteX2" fmla="*/ 126963 w 3252018"/>
                  <a:gd name="connsiteY2" fmla="*/ 560798 h 3730965"/>
                  <a:gd name="connsiteX3" fmla="*/ 91003 w 3252018"/>
                  <a:gd name="connsiteY3" fmla="*/ 613881 h 3730965"/>
                  <a:gd name="connsiteX4" fmla="*/ 139805 w 3252018"/>
                  <a:gd name="connsiteY4" fmla="*/ 1727771 h 3730965"/>
                  <a:gd name="connsiteX5" fmla="*/ 401796 w 3252018"/>
                  <a:gd name="connsiteY5" fmla="*/ 2639602 h 3730965"/>
                  <a:gd name="connsiteX6" fmla="*/ 938621 w 3252018"/>
                  <a:gd name="connsiteY6" fmla="*/ 3328827 h 3730965"/>
                  <a:gd name="connsiteX7" fmla="*/ 1456610 w 3252018"/>
                  <a:gd name="connsiteY7" fmla="*/ 3649894 h 3730965"/>
                  <a:gd name="connsiteX8" fmla="*/ 1723738 w 3252018"/>
                  <a:gd name="connsiteY8" fmla="*/ 3720101 h 3730965"/>
                  <a:gd name="connsiteX9" fmla="*/ 1936927 w 3252018"/>
                  <a:gd name="connsiteY9" fmla="*/ 3622497 h 3730965"/>
                  <a:gd name="connsiteX10" fmla="*/ 2751154 w 3252018"/>
                  <a:gd name="connsiteY10" fmla="*/ 2945259 h 3730965"/>
                  <a:gd name="connsiteX11" fmla="*/ 2984034 w 3252018"/>
                  <a:gd name="connsiteY11" fmla="*/ 2530867 h 3730965"/>
                  <a:gd name="connsiteX12" fmla="*/ 3252019 w 3252018"/>
                  <a:gd name="connsiteY12" fmla="*/ 611312 h 3730965"/>
                  <a:gd name="connsiteX13" fmla="*/ 3215203 w 3252018"/>
                  <a:gd name="connsiteY13" fmla="*/ 559942 h 3730965"/>
                  <a:gd name="connsiteX14" fmla="*/ 863277 w 3252018"/>
                  <a:gd name="connsiteY14" fmla="*/ 1310811 h 3730965"/>
                  <a:gd name="connsiteX15" fmla="*/ 863277 w 3252018"/>
                  <a:gd name="connsiteY15" fmla="*/ 1311668 h 3730965"/>
                  <a:gd name="connsiteX16" fmla="*/ 862421 w 3252018"/>
                  <a:gd name="connsiteY16" fmla="*/ 1311668 h 3730965"/>
                  <a:gd name="connsiteX17" fmla="*/ 863277 w 3252018"/>
                  <a:gd name="connsiteY17" fmla="*/ 1310811 h 3730965"/>
                  <a:gd name="connsiteX18" fmla="*/ 863277 w 3252018"/>
                  <a:gd name="connsiteY18" fmla="*/ 1310811 h 3730965"/>
                  <a:gd name="connsiteX19" fmla="*/ 863277 w 3252018"/>
                  <a:gd name="connsiteY19" fmla="*/ 1310811 h 3730965"/>
                  <a:gd name="connsiteX20" fmla="*/ 1394965 w 3252018"/>
                  <a:gd name="connsiteY20" fmla="*/ 1387867 h 3730965"/>
                  <a:gd name="connsiteX21" fmla="*/ 1398390 w 3252018"/>
                  <a:gd name="connsiteY21" fmla="*/ 1393861 h 3730965"/>
                  <a:gd name="connsiteX22" fmla="*/ 1391540 w 3252018"/>
                  <a:gd name="connsiteY22" fmla="*/ 1393861 h 3730965"/>
                  <a:gd name="connsiteX23" fmla="*/ 1394965 w 3252018"/>
                  <a:gd name="connsiteY23" fmla="*/ 1387867 h 3730965"/>
                  <a:gd name="connsiteX24" fmla="*/ 2179225 w 3252018"/>
                  <a:gd name="connsiteY24" fmla="*/ 2681555 h 3730965"/>
                  <a:gd name="connsiteX25" fmla="*/ 2179225 w 3252018"/>
                  <a:gd name="connsiteY25" fmla="*/ 2681555 h 3730965"/>
                  <a:gd name="connsiteX26" fmla="*/ 2179225 w 3252018"/>
                  <a:gd name="connsiteY26" fmla="*/ 2681555 h 3730965"/>
                  <a:gd name="connsiteX27" fmla="*/ 2179225 w 3252018"/>
                  <a:gd name="connsiteY27" fmla="*/ 2681555 h 3730965"/>
                  <a:gd name="connsiteX28" fmla="*/ 2179225 w 3252018"/>
                  <a:gd name="connsiteY28" fmla="*/ 2682411 h 3730965"/>
                  <a:gd name="connsiteX29" fmla="*/ 2179225 w 3252018"/>
                  <a:gd name="connsiteY29" fmla="*/ 2682411 h 3730965"/>
                  <a:gd name="connsiteX30" fmla="*/ 2179225 w 3252018"/>
                  <a:gd name="connsiteY30" fmla="*/ 2682411 h 3730965"/>
                  <a:gd name="connsiteX31" fmla="*/ 2179225 w 3252018"/>
                  <a:gd name="connsiteY31" fmla="*/ 2682411 h 3730965"/>
                  <a:gd name="connsiteX32" fmla="*/ 1492569 w 3252018"/>
                  <a:gd name="connsiteY32" fmla="*/ 2382748 h 3730965"/>
                  <a:gd name="connsiteX33" fmla="*/ 1492569 w 3252018"/>
                  <a:gd name="connsiteY33" fmla="*/ 2382748 h 3730965"/>
                  <a:gd name="connsiteX34" fmla="*/ 1492569 w 3252018"/>
                  <a:gd name="connsiteY34" fmla="*/ 2382748 h 3730965"/>
                  <a:gd name="connsiteX35" fmla="*/ 1492569 w 3252018"/>
                  <a:gd name="connsiteY35" fmla="*/ 2382748 h 3730965"/>
                  <a:gd name="connsiteX36" fmla="*/ 1046500 w 3252018"/>
                  <a:gd name="connsiteY36" fmla="*/ 2661007 h 3730965"/>
                  <a:gd name="connsiteX37" fmla="*/ 1046500 w 3252018"/>
                  <a:gd name="connsiteY37" fmla="*/ 2661863 h 3730965"/>
                  <a:gd name="connsiteX38" fmla="*/ 1046500 w 3252018"/>
                  <a:gd name="connsiteY38" fmla="*/ 2661863 h 3730965"/>
                  <a:gd name="connsiteX39" fmla="*/ 1046500 w 3252018"/>
                  <a:gd name="connsiteY39" fmla="*/ 2661007 h 3730965"/>
                  <a:gd name="connsiteX40" fmla="*/ 1165509 w 3252018"/>
                  <a:gd name="connsiteY40" fmla="*/ 2731214 h 3730965"/>
                  <a:gd name="connsiteX41" fmla="*/ 1165509 w 3252018"/>
                  <a:gd name="connsiteY41" fmla="*/ 2731214 h 3730965"/>
                  <a:gd name="connsiteX42" fmla="*/ 1165509 w 3252018"/>
                  <a:gd name="connsiteY42" fmla="*/ 2731214 h 3730965"/>
                  <a:gd name="connsiteX43" fmla="*/ 1165509 w 3252018"/>
                  <a:gd name="connsiteY43" fmla="*/ 2732070 h 3730965"/>
                  <a:gd name="connsiteX44" fmla="*/ 1163796 w 3252018"/>
                  <a:gd name="connsiteY44" fmla="*/ 2732070 h 3730965"/>
                  <a:gd name="connsiteX45" fmla="*/ 1165509 w 3252018"/>
                  <a:gd name="connsiteY45" fmla="*/ 2731214 h 3730965"/>
                  <a:gd name="connsiteX0" fmla="*/ 3215203 w 3252020"/>
                  <a:gd name="connsiteY0" fmla="*/ 390370 h 3561393"/>
                  <a:gd name="connsiteX1" fmla="*/ 1665509 w 3252020"/>
                  <a:gd name="connsiteY1" fmla="*/ 0 h 3561393"/>
                  <a:gd name="connsiteX2" fmla="*/ 126963 w 3252020"/>
                  <a:gd name="connsiteY2" fmla="*/ 391226 h 3561393"/>
                  <a:gd name="connsiteX3" fmla="*/ 91003 w 3252020"/>
                  <a:gd name="connsiteY3" fmla="*/ 444309 h 3561393"/>
                  <a:gd name="connsiteX4" fmla="*/ 139805 w 3252020"/>
                  <a:gd name="connsiteY4" fmla="*/ 1558199 h 3561393"/>
                  <a:gd name="connsiteX5" fmla="*/ 401796 w 3252020"/>
                  <a:gd name="connsiteY5" fmla="*/ 2470030 h 3561393"/>
                  <a:gd name="connsiteX6" fmla="*/ 938621 w 3252020"/>
                  <a:gd name="connsiteY6" fmla="*/ 3159255 h 3561393"/>
                  <a:gd name="connsiteX7" fmla="*/ 1456610 w 3252020"/>
                  <a:gd name="connsiteY7" fmla="*/ 3480322 h 3561393"/>
                  <a:gd name="connsiteX8" fmla="*/ 1723738 w 3252020"/>
                  <a:gd name="connsiteY8" fmla="*/ 3550529 h 3561393"/>
                  <a:gd name="connsiteX9" fmla="*/ 1936927 w 3252020"/>
                  <a:gd name="connsiteY9" fmla="*/ 3452925 h 3561393"/>
                  <a:gd name="connsiteX10" fmla="*/ 2751154 w 3252020"/>
                  <a:gd name="connsiteY10" fmla="*/ 2775687 h 3561393"/>
                  <a:gd name="connsiteX11" fmla="*/ 2984034 w 3252020"/>
                  <a:gd name="connsiteY11" fmla="*/ 2361295 h 3561393"/>
                  <a:gd name="connsiteX12" fmla="*/ 3252019 w 3252020"/>
                  <a:gd name="connsiteY12" fmla="*/ 441740 h 3561393"/>
                  <a:gd name="connsiteX13" fmla="*/ 3215203 w 3252020"/>
                  <a:gd name="connsiteY13" fmla="*/ 390370 h 3561393"/>
                  <a:gd name="connsiteX14" fmla="*/ 863277 w 3252020"/>
                  <a:gd name="connsiteY14" fmla="*/ 1141239 h 3561393"/>
                  <a:gd name="connsiteX15" fmla="*/ 863277 w 3252020"/>
                  <a:gd name="connsiteY15" fmla="*/ 1142096 h 3561393"/>
                  <a:gd name="connsiteX16" fmla="*/ 862421 w 3252020"/>
                  <a:gd name="connsiteY16" fmla="*/ 1142096 h 3561393"/>
                  <a:gd name="connsiteX17" fmla="*/ 863277 w 3252020"/>
                  <a:gd name="connsiteY17" fmla="*/ 1141239 h 3561393"/>
                  <a:gd name="connsiteX18" fmla="*/ 863277 w 3252020"/>
                  <a:gd name="connsiteY18" fmla="*/ 1141239 h 3561393"/>
                  <a:gd name="connsiteX19" fmla="*/ 863277 w 3252020"/>
                  <a:gd name="connsiteY19" fmla="*/ 1141239 h 3561393"/>
                  <a:gd name="connsiteX20" fmla="*/ 1394965 w 3252020"/>
                  <a:gd name="connsiteY20" fmla="*/ 1218295 h 3561393"/>
                  <a:gd name="connsiteX21" fmla="*/ 1398390 w 3252020"/>
                  <a:gd name="connsiteY21" fmla="*/ 1224289 h 3561393"/>
                  <a:gd name="connsiteX22" fmla="*/ 1391540 w 3252020"/>
                  <a:gd name="connsiteY22" fmla="*/ 1224289 h 3561393"/>
                  <a:gd name="connsiteX23" fmla="*/ 1394965 w 3252020"/>
                  <a:gd name="connsiteY23" fmla="*/ 1218295 h 3561393"/>
                  <a:gd name="connsiteX24" fmla="*/ 2179225 w 3252020"/>
                  <a:gd name="connsiteY24" fmla="*/ 2511983 h 3561393"/>
                  <a:gd name="connsiteX25" fmla="*/ 2179225 w 3252020"/>
                  <a:gd name="connsiteY25" fmla="*/ 2511983 h 3561393"/>
                  <a:gd name="connsiteX26" fmla="*/ 2179225 w 3252020"/>
                  <a:gd name="connsiteY26" fmla="*/ 2511983 h 3561393"/>
                  <a:gd name="connsiteX27" fmla="*/ 2179225 w 3252020"/>
                  <a:gd name="connsiteY27" fmla="*/ 2511983 h 3561393"/>
                  <a:gd name="connsiteX28" fmla="*/ 2179225 w 3252020"/>
                  <a:gd name="connsiteY28" fmla="*/ 2512839 h 3561393"/>
                  <a:gd name="connsiteX29" fmla="*/ 2179225 w 3252020"/>
                  <a:gd name="connsiteY29" fmla="*/ 2512839 h 3561393"/>
                  <a:gd name="connsiteX30" fmla="*/ 2179225 w 3252020"/>
                  <a:gd name="connsiteY30" fmla="*/ 2512839 h 3561393"/>
                  <a:gd name="connsiteX31" fmla="*/ 2179225 w 3252020"/>
                  <a:gd name="connsiteY31" fmla="*/ 2512839 h 3561393"/>
                  <a:gd name="connsiteX32" fmla="*/ 1492569 w 3252020"/>
                  <a:gd name="connsiteY32" fmla="*/ 2213176 h 3561393"/>
                  <a:gd name="connsiteX33" fmla="*/ 1492569 w 3252020"/>
                  <a:gd name="connsiteY33" fmla="*/ 2213176 h 3561393"/>
                  <a:gd name="connsiteX34" fmla="*/ 1492569 w 3252020"/>
                  <a:gd name="connsiteY34" fmla="*/ 2213176 h 3561393"/>
                  <a:gd name="connsiteX35" fmla="*/ 1492569 w 3252020"/>
                  <a:gd name="connsiteY35" fmla="*/ 2213176 h 3561393"/>
                  <a:gd name="connsiteX36" fmla="*/ 1046500 w 3252020"/>
                  <a:gd name="connsiteY36" fmla="*/ 2491435 h 3561393"/>
                  <a:gd name="connsiteX37" fmla="*/ 1046500 w 3252020"/>
                  <a:gd name="connsiteY37" fmla="*/ 2492291 h 3561393"/>
                  <a:gd name="connsiteX38" fmla="*/ 1046500 w 3252020"/>
                  <a:gd name="connsiteY38" fmla="*/ 2492291 h 3561393"/>
                  <a:gd name="connsiteX39" fmla="*/ 1046500 w 3252020"/>
                  <a:gd name="connsiteY39" fmla="*/ 2491435 h 3561393"/>
                  <a:gd name="connsiteX40" fmla="*/ 1165509 w 3252020"/>
                  <a:gd name="connsiteY40" fmla="*/ 2561642 h 3561393"/>
                  <a:gd name="connsiteX41" fmla="*/ 1165509 w 3252020"/>
                  <a:gd name="connsiteY41" fmla="*/ 2561642 h 3561393"/>
                  <a:gd name="connsiteX42" fmla="*/ 1165509 w 3252020"/>
                  <a:gd name="connsiteY42" fmla="*/ 2561642 h 3561393"/>
                  <a:gd name="connsiteX43" fmla="*/ 1165509 w 3252020"/>
                  <a:gd name="connsiteY43" fmla="*/ 2562498 h 3561393"/>
                  <a:gd name="connsiteX44" fmla="*/ 1163796 w 3252020"/>
                  <a:gd name="connsiteY44" fmla="*/ 2562498 h 3561393"/>
                  <a:gd name="connsiteX45" fmla="*/ 1165509 w 3252020"/>
                  <a:gd name="connsiteY45" fmla="*/ 2561642 h 3561393"/>
                  <a:gd name="connsiteX0" fmla="*/ 3216335 w 3253151"/>
                  <a:gd name="connsiteY0" fmla="*/ 282461 h 3453484"/>
                  <a:gd name="connsiteX1" fmla="*/ 1682058 w 3253151"/>
                  <a:gd name="connsiteY1" fmla="*/ 0 h 3453484"/>
                  <a:gd name="connsiteX2" fmla="*/ 128095 w 3253151"/>
                  <a:gd name="connsiteY2" fmla="*/ 283317 h 3453484"/>
                  <a:gd name="connsiteX3" fmla="*/ 92135 w 3253151"/>
                  <a:gd name="connsiteY3" fmla="*/ 336400 h 3453484"/>
                  <a:gd name="connsiteX4" fmla="*/ 140937 w 3253151"/>
                  <a:gd name="connsiteY4" fmla="*/ 1450290 h 3453484"/>
                  <a:gd name="connsiteX5" fmla="*/ 402928 w 3253151"/>
                  <a:gd name="connsiteY5" fmla="*/ 2362121 h 3453484"/>
                  <a:gd name="connsiteX6" fmla="*/ 939753 w 3253151"/>
                  <a:gd name="connsiteY6" fmla="*/ 3051346 h 3453484"/>
                  <a:gd name="connsiteX7" fmla="*/ 1457742 w 3253151"/>
                  <a:gd name="connsiteY7" fmla="*/ 3372413 h 3453484"/>
                  <a:gd name="connsiteX8" fmla="*/ 1724870 w 3253151"/>
                  <a:gd name="connsiteY8" fmla="*/ 3442620 h 3453484"/>
                  <a:gd name="connsiteX9" fmla="*/ 1938059 w 3253151"/>
                  <a:gd name="connsiteY9" fmla="*/ 3345016 h 3453484"/>
                  <a:gd name="connsiteX10" fmla="*/ 2752286 w 3253151"/>
                  <a:gd name="connsiteY10" fmla="*/ 2667778 h 3453484"/>
                  <a:gd name="connsiteX11" fmla="*/ 2985166 w 3253151"/>
                  <a:gd name="connsiteY11" fmla="*/ 2253386 h 3453484"/>
                  <a:gd name="connsiteX12" fmla="*/ 3253151 w 3253151"/>
                  <a:gd name="connsiteY12" fmla="*/ 333831 h 3453484"/>
                  <a:gd name="connsiteX13" fmla="*/ 3216335 w 3253151"/>
                  <a:gd name="connsiteY13" fmla="*/ 282461 h 3453484"/>
                  <a:gd name="connsiteX14" fmla="*/ 864409 w 3253151"/>
                  <a:gd name="connsiteY14" fmla="*/ 1033330 h 3453484"/>
                  <a:gd name="connsiteX15" fmla="*/ 864409 w 3253151"/>
                  <a:gd name="connsiteY15" fmla="*/ 1034187 h 3453484"/>
                  <a:gd name="connsiteX16" fmla="*/ 863553 w 3253151"/>
                  <a:gd name="connsiteY16" fmla="*/ 1034187 h 3453484"/>
                  <a:gd name="connsiteX17" fmla="*/ 864409 w 3253151"/>
                  <a:gd name="connsiteY17" fmla="*/ 1033330 h 3453484"/>
                  <a:gd name="connsiteX18" fmla="*/ 864409 w 3253151"/>
                  <a:gd name="connsiteY18" fmla="*/ 1033330 h 3453484"/>
                  <a:gd name="connsiteX19" fmla="*/ 864409 w 3253151"/>
                  <a:gd name="connsiteY19" fmla="*/ 1033330 h 3453484"/>
                  <a:gd name="connsiteX20" fmla="*/ 1396097 w 3253151"/>
                  <a:gd name="connsiteY20" fmla="*/ 1110386 h 3453484"/>
                  <a:gd name="connsiteX21" fmla="*/ 1399522 w 3253151"/>
                  <a:gd name="connsiteY21" fmla="*/ 1116380 h 3453484"/>
                  <a:gd name="connsiteX22" fmla="*/ 1392672 w 3253151"/>
                  <a:gd name="connsiteY22" fmla="*/ 1116380 h 3453484"/>
                  <a:gd name="connsiteX23" fmla="*/ 1396097 w 3253151"/>
                  <a:gd name="connsiteY23" fmla="*/ 1110386 h 3453484"/>
                  <a:gd name="connsiteX24" fmla="*/ 2180357 w 3253151"/>
                  <a:gd name="connsiteY24" fmla="*/ 2404074 h 3453484"/>
                  <a:gd name="connsiteX25" fmla="*/ 2180357 w 3253151"/>
                  <a:gd name="connsiteY25" fmla="*/ 2404074 h 3453484"/>
                  <a:gd name="connsiteX26" fmla="*/ 2180357 w 3253151"/>
                  <a:gd name="connsiteY26" fmla="*/ 2404074 h 3453484"/>
                  <a:gd name="connsiteX27" fmla="*/ 2180357 w 3253151"/>
                  <a:gd name="connsiteY27" fmla="*/ 2404074 h 3453484"/>
                  <a:gd name="connsiteX28" fmla="*/ 2180357 w 3253151"/>
                  <a:gd name="connsiteY28" fmla="*/ 2404930 h 3453484"/>
                  <a:gd name="connsiteX29" fmla="*/ 2180357 w 3253151"/>
                  <a:gd name="connsiteY29" fmla="*/ 2404930 h 3453484"/>
                  <a:gd name="connsiteX30" fmla="*/ 2180357 w 3253151"/>
                  <a:gd name="connsiteY30" fmla="*/ 2404930 h 3453484"/>
                  <a:gd name="connsiteX31" fmla="*/ 2180357 w 3253151"/>
                  <a:gd name="connsiteY31" fmla="*/ 2404930 h 3453484"/>
                  <a:gd name="connsiteX32" fmla="*/ 1493701 w 3253151"/>
                  <a:gd name="connsiteY32" fmla="*/ 2105267 h 3453484"/>
                  <a:gd name="connsiteX33" fmla="*/ 1493701 w 3253151"/>
                  <a:gd name="connsiteY33" fmla="*/ 2105267 h 3453484"/>
                  <a:gd name="connsiteX34" fmla="*/ 1493701 w 3253151"/>
                  <a:gd name="connsiteY34" fmla="*/ 2105267 h 3453484"/>
                  <a:gd name="connsiteX35" fmla="*/ 1493701 w 3253151"/>
                  <a:gd name="connsiteY35" fmla="*/ 2105267 h 3453484"/>
                  <a:gd name="connsiteX36" fmla="*/ 1047632 w 3253151"/>
                  <a:gd name="connsiteY36" fmla="*/ 2383526 h 3453484"/>
                  <a:gd name="connsiteX37" fmla="*/ 1047632 w 3253151"/>
                  <a:gd name="connsiteY37" fmla="*/ 2384382 h 3453484"/>
                  <a:gd name="connsiteX38" fmla="*/ 1047632 w 3253151"/>
                  <a:gd name="connsiteY38" fmla="*/ 2384382 h 3453484"/>
                  <a:gd name="connsiteX39" fmla="*/ 1047632 w 3253151"/>
                  <a:gd name="connsiteY39" fmla="*/ 2383526 h 3453484"/>
                  <a:gd name="connsiteX40" fmla="*/ 1166641 w 3253151"/>
                  <a:gd name="connsiteY40" fmla="*/ 2453733 h 3453484"/>
                  <a:gd name="connsiteX41" fmla="*/ 1166641 w 3253151"/>
                  <a:gd name="connsiteY41" fmla="*/ 2453733 h 3453484"/>
                  <a:gd name="connsiteX42" fmla="*/ 1166641 w 3253151"/>
                  <a:gd name="connsiteY42" fmla="*/ 2453733 h 3453484"/>
                  <a:gd name="connsiteX43" fmla="*/ 1166641 w 3253151"/>
                  <a:gd name="connsiteY43" fmla="*/ 2454589 h 3453484"/>
                  <a:gd name="connsiteX44" fmla="*/ 1164928 w 3253151"/>
                  <a:gd name="connsiteY44" fmla="*/ 2454589 h 3453484"/>
                  <a:gd name="connsiteX45" fmla="*/ 1166641 w 3253151"/>
                  <a:gd name="connsiteY45" fmla="*/ 2453733 h 3453484"/>
                  <a:gd name="connsiteX0" fmla="*/ 3212936 w 3249752"/>
                  <a:gd name="connsiteY0" fmla="*/ 344124 h 3515147"/>
                  <a:gd name="connsiteX1" fmla="*/ 1632411 w 3249752"/>
                  <a:gd name="connsiteY1" fmla="*/ 0 h 3515147"/>
                  <a:gd name="connsiteX2" fmla="*/ 124696 w 3249752"/>
                  <a:gd name="connsiteY2" fmla="*/ 344980 h 3515147"/>
                  <a:gd name="connsiteX3" fmla="*/ 88736 w 3249752"/>
                  <a:gd name="connsiteY3" fmla="*/ 398063 h 3515147"/>
                  <a:gd name="connsiteX4" fmla="*/ 137538 w 3249752"/>
                  <a:gd name="connsiteY4" fmla="*/ 1511953 h 3515147"/>
                  <a:gd name="connsiteX5" fmla="*/ 399529 w 3249752"/>
                  <a:gd name="connsiteY5" fmla="*/ 2423784 h 3515147"/>
                  <a:gd name="connsiteX6" fmla="*/ 936354 w 3249752"/>
                  <a:gd name="connsiteY6" fmla="*/ 3113009 h 3515147"/>
                  <a:gd name="connsiteX7" fmla="*/ 1454343 w 3249752"/>
                  <a:gd name="connsiteY7" fmla="*/ 3434076 h 3515147"/>
                  <a:gd name="connsiteX8" fmla="*/ 1721471 w 3249752"/>
                  <a:gd name="connsiteY8" fmla="*/ 3504283 h 3515147"/>
                  <a:gd name="connsiteX9" fmla="*/ 1934660 w 3249752"/>
                  <a:gd name="connsiteY9" fmla="*/ 3406679 h 3515147"/>
                  <a:gd name="connsiteX10" fmla="*/ 2748887 w 3249752"/>
                  <a:gd name="connsiteY10" fmla="*/ 2729441 h 3515147"/>
                  <a:gd name="connsiteX11" fmla="*/ 2981767 w 3249752"/>
                  <a:gd name="connsiteY11" fmla="*/ 2315049 h 3515147"/>
                  <a:gd name="connsiteX12" fmla="*/ 3249752 w 3249752"/>
                  <a:gd name="connsiteY12" fmla="*/ 395494 h 3515147"/>
                  <a:gd name="connsiteX13" fmla="*/ 3212936 w 3249752"/>
                  <a:gd name="connsiteY13" fmla="*/ 344124 h 3515147"/>
                  <a:gd name="connsiteX14" fmla="*/ 861010 w 3249752"/>
                  <a:gd name="connsiteY14" fmla="*/ 1094993 h 3515147"/>
                  <a:gd name="connsiteX15" fmla="*/ 861010 w 3249752"/>
                  <a:gd name="connsiteY15" fmla="*/ 1095850 h 3515147"/>
                  <a:gd name="connsiteX16" fmla="*/ 860154 w 3249752"/>
                  <a:gd name="connsiteY16" fmla="*/ 1095850 h 3515147"/>
                  <a:gd name="connsiteX17" fmla="*/ 861010 w 3249752"/>
                  <a:gd name="connsiteY17" fmla="*/ 1094993 h 3515147"/>
                  <a:gd name="connsiteX18" fmla="*/ 861010 w 3249752"/>
                  <a:gd name="connsiteY18" fmla="*/ 1094993 h 3515147"/>
                  <a:gd name="connsiteX19" fmla="*/ 861010 w 3249752"/>
                  <a:gd name="connsiteY19" fmla="*/ 1094993 h 3515147"/>
                  <a:gd name="connsiteX20" fmla="*/ 1392698 w 3249752"/>
                  <a:gd name="connsiteY20" fmla="*/ 1172049 h 3515147"/>
                  <a:gd name="connsiteX21" fmla="*/ 1396123 w 3249752"/>
                  <a:gd name="connsiteY21" fmla="*/ 1178043 h 3515147"/>
                  <a:gd name="connsiteX22" fmla="*/ 1389273 w 3249752"/>
                  <a:gd name="connsiteY22" fmla="*/ 1178043 h 3515147"/>
                  <a:gd name="connsiteX23" fmla="*/ 1392698 w 3249752"/>
                  <a:gd name="connsiteY23" fmla="*/ 1172049 h 3515147"/>
                  <a:gd name="connsiteX24" fmla="*/ 2176958 w 3249752"/>
                  <a:gd name="connsiteY24" fmla="*/ 2465737 h 3515147"/>
                  <a:gd name="connsiteX25" fmla="*/ 2176958 w 3249752"/>
                  <a:gd name="connsiteY25" fmla="*/ 2465737 h 3515147"/>
                  <a:gd name="connsiteX26" fmla="*/ 2176958 w 3249752"/>
                  <a:gd name="connsiteY26" fmla="*/ 2465737 h 3515147"/>
                  <a:gd name="connsiteX27" fmla="*/ 2176958 w 3249752"/>
                  <a:gd name="connsiteY27" fmla="*/ 2465737 h 3515147"/>
                  <a:gd name="connsiteX28" fmla="*/ 2176958 w 3249752"/>
                  <a:gd name="connsiteY28" fmla="*/ 2466593 h 3515147"/>
                  <a:gd name="connsiteX29" fmla="*/ 2176958 w 3249752"/>
                  <a:gd name="connsiteY29" fmla="*/ 2466593 h 3515147"/>
                  <a:gd name="connsiteX30" fmla="*/ 2176958 w 3249752"/>
                  <a:gd name="connsiteY30" fmla="*/ 2466593 h 3515147"/>
                  <a:gd name="connsiteX31" fmla="*/ 2176958 w 3249752"/>
                  <a:gd name="connsiteY31" fmla="*/ 2466593 h 3515147"/>
                  <a:gd name="connsiteX32" fmla="*/ 1490302 w 3249752"/>
                  <a:gd name="connsiteY32" fmla="*/ 2166930 h 3515147"/>
                  <a:gd name="connsiteX33" fmla="*/ 1490302 w 3249752"/>
                  <a:gd name="connsiteY33" fmla="*/ 2166930 h 3515147"/>
                  <a:gd name="connsiteX34" fmla="*/ 1490302 w 3249752"/>
                  <a:gd name="connsiteY34" fmla="*/ 2166930 h 3515147"/>
                  <a:gd name="connsiteX35" fmla="*/ 1490302 w 3249752"/>
                  <a:gd name="connsiteY35" fmla="*/ 2166930 h 3515147"/>
                  <a:gd name="connsiteX36" fmla="*/ 1044233 w 3249752"/>
                  <a:gd name="connsiteY36" fmla="*/ 2445189 h 3515147"/>
                  <a:gd name="connsiteX37" fmla="*/ 1044233 w 3249752"/>
                  <a:gd name="connsiteY37" fmla="*/ 2446045 h 3515147"/>
                  <a:gd name="connsiteX38" fmla="*/ 1044233 w 3249752"/>
                  <a:gd name="connsiteY38" fmla="*/ 2446045 h 3515147"/>
                  <a:gd name="connsiteX39" fmla="*/ 1044233 w 3249752"/>
                  <a:gd name="connsiteY39" fmla="*/ 2445189 h 3515147"/>
                  <a:gd name="connsiteX40" fmla="*/ 1163242 w 3249752"/>
                  <a:gd name="connsiteY40" fmla="*/ 2515396 h 3515147"/>
                  <a:gd name="connsiteX41" fmla="*/ 1163242 w 3249752"/>
                  <a:gd name="connsiteY41" fmla="*/ 2515396 h 3515147"/>
                  <a:gd name="connsiteX42" fmla="*/ 1163242 w 3249752"/>
                  <a:gd name="connsiteY42" fmla="*/ 2515396 h 3515147"/>
                  <a:gd name="connsiteX43" fmla="*/ 1163242 w 3249752"/>
                  <a:gd name="connsiteY43" fmla="*/ 2516252 h 3515147"/>
                  <a:gd name="connsiteX44" fmla="*/ 1161529 w 3249752"/>
                  <a:gd name="connsiteY44" fmla="*/ 2516252 h 3515147"/>
                  <a:gd name="connsiteX45" fmla="*/ 1163242 w 3249752"/>
                  <a:gd name="connsiteY45" fmla="*/ 2515396 h 3515147"/>
                  <a:gd name="connsiteX0" fmla="*/ 3124200 w 3161016"/>
                  <a:gd name="connsiteY0" fmla="*/ 344124 h 3515147"/>
                  <a:gd name="connsiteX1" fmla="*/ 1543675 w 3161016"/>
                  <a:gd name="connsiteY1" fmla="*/ 0 h 3515147"/>
                  <a:gd name="connsiteX2" fmla="*/ 0 w 3161016"/>
                  <a:gd name="connsiteY2" fmla="*/ 398063 h 3515147"/>
                  <a:gd name="connsiteX3" fmla="*/ 48802 w 3161016"/>
                  <a:gd name="connsiteY3" fmla="*/ 1511953 h 3515147"/>
                  <a:gd name="connsiteX4" fmla="*/ 310793 w 3161016"/>
                  <a:gd name="connsiteY4" fmla="*/ 2423784 h 3515147"/>
                  <a:gd name="connsiteX5" fmla="*/ 847618 w 3161016"/>
                  <a:gd name="connsiteY5" fmla="*/ 3113009 h 3515147"/>
                  <a:gd name="connsiteX6" fmla="*/ 1365607 w 3161016"/>
                  <a:gd name="connsiteY6" fmla="*/ 3434076 h 3515147"/>
                  <a:gd name="connsiteX7" fmla="*/ 1632735 w 3161016"/>
                  <a:gd name="connsiteY7" fmla="*/ 3504283 h 3515147"/>
                  <a:gd name="connsiteX8" fmla="*/ 1845924 w 3161016"/>
                  <a:gd name="connsiteY8" fmla="*/ 3406679 h 3515147"/>
                  <a:gd name="connsiteX9" fmla="*/ 2660151 w 3161016"/>
                  <a:gd name="connsiteY9" fmla="*/ 2729441 h 3515147"/>
                  <a:gd name="connsiteX10" fmla="*/ 2893031 w 3161016"/>
                  <a:gd name="connsiteY10" fmla="*/ 2315049 h 3515147"/>
                  <a:gd name="connsiteX11" fmla="*/ 3161016 w 3161016"/>
                  <a:gd name="connsiteY11" fmla="*/ 395494 h 3515147"/>
                  <a:gd name="connsiteX12" fmla="*/ 3124200 w 3161016"/>
                  <a:gd name="connsiteY12" fmla="*/ 344124 h 3515147"/>
                  <a:gd name="connsiteX13" fmla="*/ 772274 w 3161016"/>
                  <a:gd name="connsiteY13" fmla="*/ 1094993 h 3515147"/>
                  <a:gd name="connsiteX14" fmla="*/ 772274 w 3161016"/>
                  <a:gd name="connsiteY14" fmla="*/ 1095850 h 3515147"/>
                  <a:gd name="connsiteX15" fmla="*/ 771418 w 3161016"/>
                  <a:gd name="connsiteY15" fmla="*/ 1095850 h 3515147"/>
                  <a:gd name="connsiteX16" fmla="*/ 772274 w 3161016"/>
                  <a:gd name="connsiteY16" fmla="*/ 1094993 h 3515147"/>
                  <a:gd name="connsiteX17" fmla="*/ 772274 w 3161016"/>
                  <a:gd name="connsiteY17" fmla="*/ 1094993 h 3515147"/>
                  <a:gd name="connsiteX18" fmla="*/ 772274 w 3161016"/>
                  <a:gd name="connsiteY18" fmla="*/ 1094993 h 3515147"/>
                  <a:gd name="connsiteX19" fmla="*/ 1303962 w 3161016"/>
                  <a:gd name="connsiteY19" fmla="*/ 1172049 h 3515147"/>
                  <a:gd name="connsiteX20" fmla="*/ 1307387 w 3161016"/>
                  <a:gd name="connsiteY20" fmla="*/ 1178043 h 3515147"/>
                  <a:gd name="connsiteX21" fmla="*/ 1300537 w 3161016"/>
                  <a:gd name="connsiteY21" fmla="*/ 1178043 h 3515147"/>
                  <a:gd name="connsiteX22" fmla="*/ 1303962 w 3161016"/>
                  <a:gd name="connsiteY22" fmla="*/ 1172049 h 3515147"/>
                  <a:gd name="connsiteX23" fmla="*/ 2088222 w 3161016"/>
                  <a:gd name="connsiteY23" fmla="*/ 2465737 h 3515147"/>
                  <a:gd name="connsiteX24" fmla="*/ 2088222 w 3161016"/>
                  <a:gd name="connsiteY24" fmla="*/ 2465737 h 3515147"/>
                  <a:gd name="connsiteX25" fmla="*/ 2088222 w 3161016"/>
                  <a:gd name="connsiteY25" fmla="*/ 2465737 h 3515147"/>
                  <a:gd name="connsiteX26" fmla="*/ 2088222 w 3161016"/>
                  <a:gd name="connsiteY26" fmla="*/ 2465737 h 3515147"/>
                  <a:gd name="connsiteX27" fmla="*/ 2088222 w 3161016"/>
                  <a:gd name="connsiteY27" fmla="*/ 2466593 h 3515147"/>
                  <a:gd name="connsiteX28" fmla="*/ 2088222 w 3161016"/>
                  <a:gd name="connsiteY28" fmla="*/ 2466593 h 3515147"/>
                  <a:gd name="connsiteX29" fmla="*/ 2088222 w 3161016"/>
                  <a:gd name="connsiteY29" fmla="*/ 2466593 h 3515147"/>
                  <a:gd name="connsiteX30" fmla="*/ 2088222 w 3161016"/>
                  <a:gd name="connsiteY30" fmla="*/ 2466593 h 3515147"/>
                  <a:gd name="connsiteX31" fmla="*/ 1401566 w 3161016"/>
                  <a:gd name="connsiteY31" fmla="*/ 2166930 h 3515147"/>
                  <a:gd name="connsiteX32" fmla="*/ 1401566 w 3161016"/>
                  <a:gd name="connsiteY32" fmla="*/ 2166930 h 3515147"/>
                  <a:gd name="connsiteX33" fmla="*/ 1401566 w 3161016"/>
                  <a:gd name="connsiteY33" fmla="*/ 2166930 h 3515147"/>
                  <a:gd name="connsiteX34" fmla="*/ 1401566 w 3161016"/>
                  <a:gd name="connsiteY34" fmla="*/ 2166930 h 3515147"/>
                  <a:gd name="connsiteX35" fmla="*/ 955497 w 3161016"/>
                  <a:gd name="connsiteY35" fmla="*/ 2445189 h 3515147"/>
                  <a:gd name="connsiteX36" fmla="*/ 955497 w 3161016"/>
                  <a:gd name="connsiteY36" fmla="*/ 2446045 h 3515147"/>
                  <a:gd name="connsiteX37" fmla="*/ 955497 w 3161016"/>
                  <a:gd name="connsiteY37" fmla="*/ 2446045 h 3515147"/>
                  <a:gd name="connsiteX38" fmla="*/ 955497 w 3161016"/>
                  <a:gd name="connsiteY38" fmla="*/ 2445189 h 3515147"/>
                  <a:gd name="connsiteX39" fmla="*/ 1074506 w 3161016"/>
                  <a:gd name="connsiteY39" fmla="*/ 2515396 h 3515147"/>
                  <a:gd name="connsiteX40" fmla="*/ 1074506 w 3161016"/>
                  <a:gd name="connsiteY40" fmla="*/ 2515396 h 3515147"/>
                  <a:gd name="connsiteX41" fmla="*/ 1074506 w 3161016"/>
                  <a:gd name="connsiteY41" fmla="*/ 2515396 h 3515147"/>
                  <a:gd name="connsiteX42" fmla="*/ 1074506 w 3161016"/>
                  <a:gd name="connsiteY42" fmla="*/ 2516252 h 3515147"/>
                  <a:gd name="connsiteX43" fmla="*/ 1072793 w 3161016"/>
                  <a:gd name="connsiteY43" fmla="*/ 2516252 h 3515147"/>
                  <a:gd name="connsiteX44" fmla="*/ 1074506 w 3161016"/>
                  <a:gd name="connsiteY44" fmla="*/ 2515396 h 3515147"/>
                  <a:gd name="connsiteX0" fmla="*/ 3124200 w 3161016"/>
                  <a:gd name="connsiteY0" fmla="*/ 436617 h 3607640"/>
                  <a:gd name="connsiteX1" fmla="*/ 1559092 w 3161016"/>
                  <a:gd name="connsiteY1" fmla="*/ 0 h 3607640"/>
                  <a:gd name="connsiteX2" fmla="*/ 0 w 3161016"/>
                  <a:gd name="connsiteY2" fmla="*/ 490556 h 3607640"/>
                  <a:gd name="connsiteX3" fmla="*/ 48802 w 3161016"/>
                  <a:gd name="connsiteY3" fmla="*/ 1604446 h 3607640"/>
                  <a:gd name="connsiteX4" fmla="*/ 310793 w 3161016"/>
                  <a:gd name="connsiteY4" fmla="*/ 2516277 h 3607640"/>
                  <a:gd name="connsiteX5" fmla="*/ 847618 w 3161016"/>
                  <a:gd name="connsiteY5" fmla="*/ 3205502 h 3607640"/>
                  <a:gd name="connsiteX6" fmla="*/ 1365607 w 3161016"/>
                  <a:gd name="connsiteY6" fmla="*/ 3526569 h 3607640"/>
                  <a:gd name="connsiteX7" fmla="*/ 1632735 w 3161016"/>
                  <a:gd name="connsiteY7" fmla="*/ 3596776 h 3607640"/>
                  <a:gd name="connsiteX8" fmla="*/ 1845924 w 3161016"/>
                  <a:gd name="connsiteY8" fmla="*/ 3499172 h 3607640"/>
                  <a:gd name="connsiteX9" fmla="*/ 2660151 w 3161016"/>
                  <a:gd name="connsiteY9" fmla="*/ 2821934 h 3607640"/>
                  <a:gd name="connsiteX10" fmla="*/ 2893031 w 3161016"/>
                  <a:gd name="connsiteY10" fmla="*/ 2407542 h 3607640"/>
                  <a:gd name="connsiteX11" fmla="*/ 3161016 w 3161016"/>
                  <a:gd name="connsiteY11" fmla="*/ 487987 h 3607640"/>
                  <a:gd name="connsiteX12" fmla="*/ 3124200 w 3161016"/>
                  <a:gd name="connsiteY12" fmla="*/ 436617 h 3607640"/>
                  <a:gd name="connsiteX13" fmla="*/ 772274 w 3161016"/>
                  <a:gd name="connsiteY13" fmla="*/ 1187486 h 3607640"/>
                  <a:gd name="connsiteX14" fmla="*/ 772274 w 3161016"/>
                  <a:gd name="connsiteY14" fmla="*/ 1188343 h 3607640"/>
                  <a:gd name="connsiteX15" fmla="*/ 771418 w 3161016"/>
                  <a:gd name="connsiteY15" fmla="*/ 1188343 h 3607640"/>
                  <a:gd name="connsiteX16" fmla="*/ 772274 w 3161016"/>
                  <a:gd name="connsiteY16" fmla="*/ 1187486 h 3607640"/>
                  <a:gd name="connsiteX17" fmla="*/ 772274 w 3161016"/>
                  <a:gd name="connsiteY17" fmla="*/ 1187486 h 3607640"/>
                  <a:gd name="connsiteX18" fmla="*/ 772274 w 3161016"/>
                  <a:gd name="connsiteY18" fmla="*/ 1187486 h 3607640"/>
                  <a:gd name="connsiteX19" fmla="*/ 1303962 w 3161016"/>
                  <a:gd name="connsiteY19" fmla="*/ 1264542 h 3607640"/>
                  <a:gd name="connsiteX20" fmla="*/ 1307387 w 3161016"/>
                  <a:gd name="connsiteY20" fmla="*/ 1270536 h 3607640"/>
                  <a:gd name="connsiteX21" fmla="*/ 1300537 w 3161016"/>
                  <a:gd name="connsiteY21" fmla="*/ 1270536 h 3607640"/>
                  <a:gd name="connsiteX22" fmla="*/ 1303962 w 3161016"/>
                  <a:gd name="connsiteY22" fmla="*/ 1264542 h 3607640"/>
                  <a:gd name="connsiteX23" fmla="*/ 2088222 w 3161016"/>
                  <a:gd name="connsiteY23" fmla="*/ 2558230 h 3607640"/>
                  <a:gd name="connsiteX24" fmla="*/ 2088222 w 3161016"/>
                  <a:gd name="connsiteY24" fmla="*/ 2558230 h 3607640"/>
                  <a:gd name="connsiteX25" fmla="*/ 2088222 w 3161016"/>
                  <a:gd name="connsiteY25" fmla="*/ 2558230 h 3607640"/>
                  <a:gd name="connsiteX26" fmla="*/ 2088222 w 3161016"/>
                  <a:gd name="connsiteY26" fmla="*/ 2558230 h 3607640"/>
                  <a:gd name="connsiteX27" fmla="*/ 2088222 w 3161016"/>
                  <a:gd name="connsiteY27" fmla="*/ 2559086 h 3607640"/>
                  <a:gd name="connsiteX28" fmla="*/ 2088222 w 3161016"/>
                  <a:gd name="connsiteY28" fmla="*/ 2559086 h 3607640"/>
                  <a:gd name="connsiteX29" fmla="*/ 2088222 w 3161016"/>
                  <a:gd name="connsiteY29" fmla="*/ 2559086 h 3607640"/>
                  <a:gd name="connsiteX30" fmla="*/ 2088222 w 3161016"/>
                  <a:gd name="connsiteY30" fmla="*/ 2559086 h 3607640"/>
                  <a:gd name="connsiteX31" fmla="*/ 1401566 w 3161016"/>
                  <a:gd name="connsiteY31" fmla="*/ 2259423 h 3607640"/>
                  <a:gd name="connsiteX32" fmla="*/ 1401566 w 3161016"/>
                  <a:gd name="connsiteY32" fmla="*/ 2259423 h 3607640"/>
                  <a:gd name="connsiteX33" fmla="*/ 1401566 w 3161016"/>
                  <a:gd name="connsiteY33" fmla="*/ 2259423 h 3607640"/>
                  <a:gd name="connsiteX34" fmla="*/ 1401566 w 3161016"/>
                  <a:gd name="connsiteY34" fmla="*/ 2259423 h 3607640"/>
                  <a:gd name="connsiteX35" fmla="*/ 955497 w 3161016"/>
                  <a:gd name="connsiteY35" fmla="*/ 2537682 h 3607640"/>
                  <a:gd name="connsiteX36" fmla="*/ 955497 w 3161016"/>
                  <a:gd name="connsiteY36" fmla="*/ 2538538 h 3607640"/>
                  <a:gd name="connsiteX37" fmla="*/ 955497 w 3161016"/>
                  <a:gd name="connsiteY37" fmla="*/ 2538538 h 3607640"/>
                  <a:gd name="connsiteX38" fmla="*/ 955497 w 3161016"/>
                  <a:gd name="connsiteY38" fmla="*/ 2537682 h 3607640"/>
                  <a:gd name="connsiteX39" fmla="*/ 1074506 w 3161016"/>
                  <a:gd name="connsiteY39" fmla="*/ 2607889 h 3607640"/>
                  <a:gd name="connsiteX40" fmla="*/ 1074506 w 3161016"/>
                  <a:gd name="connsiteY40" fmla="*/ 2607889 h 3607640"/>
                  <a:gd name="connsiteX41" fmla="*/ 1074506 w 3161016"/>
                  <a:gd name="connsiteY41" fmla="*/ 2607889 h 3607640"/>
                  <a:gd name="connsiteX42" fmla="*/ 1074506 w 3161016"/>
                  <a:gd name="connsiteY42" fmla="*/ 2608745 h 3607640"/>
                  <a:gd name="connsiteX43" fmla="*/ 1072793 w 3161016"/>
                  <a:gd name="connsiteY43" fmla="*/ 2608745 h 3607640"/>
                  <a:gd name="connsiteX44" fmla="*/ 1074506 w 3161016"/>
                  <a:gd name="connsiteY44" fmla="*/ 2607889 h 360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161016" h="3607640">
                    <a:moveTo>
                      <a:pt x="3124200" y="436617"/>
                    </a:moveTo>
                    <a:cubicBezTo>
                      <a:pt x="2864920" y="334732"/>
                      <a:pt x="2590438" y="31804"/>
                      <a:pt x="1559092" y="0"/>
                    </a:cubicBezTo>
                    <a:cubicBezTo>
                      <a:pt x="1038392" y="8990"/>
                      <a:pt x="249145" y="238564"/>
                      <a:pt x="0" y="490556"/>
                    </a:cubicBezTo>
                    <a:cubicBezTo>
                      <a:pt x="8562" y="862994"/>
                      <a:pt x="-10274" y="1233720"/>
                      <a:pt x="48802" y="1604446"/>
                    </a:cubicBezTo>
                    <a:cubicBezTo>
                      <a:pt x="98461" y="1917807"/>
                      <a:pt x="186647" y="2224320"/>
                      <a:pt x="310793" y="2516277"/>
                    </a:cubicBezTo>
                    <a:cubicBezTo>
                      <a:pt x="424665" y="2783405"/>
                      <a:pt x="620730" y="3023136"/>
                      <a:pt x="847618" y="3205502"/>
                    </a:cubicBezTo>
                    <a:cubicBezTo>
                      <a:pt x="1007724" y="3333929"/>
                      <a:pt x="1178960" y="3440951"/>
                      <a:pt x="1365607" y="3526569"/>
                    </a:cubicBezTo>
                    <a:cubicBezTo>
                      <a:pt x="1440951" y="3561673"/>
                      <a:pt x="1551398" y="3635304"/>
                      <a:pt x="1632735" y="3596776"/>
                    </a:cubicBezTo>
                    <a:cubicBezTo>
                      <a:pt x="1702942" y="3564242"/>
                      <a:pt x="1772292" y="3529994"/>
                      <a:pt x="1845924" y="3499172"/>
                    </a:cubicBezTo>
                    <a:cubicBezTo>
                      <a:pt x="2177265" y="3360470"/>
                      <a:pt x="2454668" y="3113035"/>
                      <a:pt x="2660151" y="2821934"/>
                    </a:cubicBezTo>
                    <a:cubicBezTo>
                      <a:pt x="2751762" y="2692650"/>
                      <a:pt x="2829674" y="2553093"/>
                      <a:pt x="2893031" y="2407542"/>
                    </a:cubicBezTo>
                    <a:cubicBezTo>
                      <a:pt x="3157591" y="1798799"/>
                      <a:pt x="3157591" y="1137828"/>
                      <a:pt x="3161016" y="487987"/>
                    </a:cubicBezTo>
                    <a:cubicBezTo>
                      <a:pt x="3161016" y="458877"/>
                      <a:pt x="3151598" y="446035"/>
                      <a:pt x="3124200" y="436617"/>
                    </a:cubicBezTo>
                    <a:close/>
                    <a:moveTo>
                      <a:pt x="772274" y="1187486"/>
                    </a:moveTo>
                    <a:lnTo>
                      <a:pt x="772274" y="1188343"/>
                    </a:lnTo>
                    <a:lnTo>
                      <a:pt x="771418" y="1188343"/>
                    </a:lnTo>
                    <a:lnTo>
                      <a:pt x="772274" y="1187486"/>
                    </a:lnTo>
                    <a:lnTo>
                      <a:pt x="772274" y="1187486"/>
                    </a:lnTo>
                    <a:lnTo>
                      <a:pt x="772274" y="1187486"/>
                    </a:lnTo>
                    <a:close/>
                    <a:moveTo>
                      <a:pt x="1303962" y="1264542"/>
                    </a:moveTo>
                    <a:cubicBezTo>
                      <a:pt x="1304818" y="1266255"/>
                      <a:pt x="1306530" y="1268823"/>
                      <a:pt x="1307387" y="1270536"/>
                    </a:cubicBezTo>
                    <a:cubicBezTo>
                      <a:pt x="1304818" y="1269680"/>
                      <a:pt x="1303106" y="1269680"/>
                      <a:pt x="1300537" y="1270536"/>
                    </a:cubicBezTo>
                    <a:cubicBezTo>
                      <a:pt x="1302250" y="1268823"/>
                      <a:pt x="1303106" y="1267111"/>
                      <a:pt x="1303962" y="1264542"/>
                    </a:cubicBezTo>
                    <a:close/>
                    <a:moveTo>
                      <a:pt x="2088222" y="2558230"/>
                    </a:moveTo>
                    <a:lnTo>
                      <a:pt x="2088222" y="2558230"/>
                    </a:lnTo>
                    <a:lnTo>
                      <a:pt x="2088222" y="2558230"/>
                    </a:lnTo>
                    <a:lnTo>
                      <a:pt x="2088222" y="2558230"/>
                    </a:lnTo>
                    <a:close/>
                    <a:moveTo>
                      <a:pt x="2088222" y="2559086"/>
                    </a:moveTo>
                    <a:lnTo>
                      <a:pt x="2088222" y="2559086"/>
                    </a:lnTo>
                    <a:lnTo>
                      <a:pt x="2088222" y="2559086"/>
                    </a:lnTo>
                    <a:lnTo>
                      <a:pt x="2088222" y="2559086"/>
                    </a:lnTo>
                    <a:close/>
                    <a:moveTo>
                      <a:pt x="1401566" y="2259423"/>
                    </a:moveTo>
                    <a:lnTo>
                      <a:pt x="1401566" y="2259423"/>
                    </a:lnTo>
                    <a:lnTo>
                      <a:pt x="1401566" y="2259423"/>
                    </a:lnTo>
                    <a:lnTo>
                      <a:pt x="1401566" y="2259423"/>
                    </a:lnTo>
                    <a:close/>
                    <a:moveTo>
                      <a:pt x="955497" y="2537682"/>
                    </a:moveTo>
                    <a:lnTo>
                      <a:pt x="955497" y="2538538"/>
                    </a:lnTo>
                    <a:lnTo>
                      <a:pt x="955497" y="2538538"/>
                    </a:lnTo>
                    <a:lnTo>
                      <a:pt x="955497" y="2537682"/>
                    </a:lnTo>
                    <a:close/>
                    <a:moveTo>
                      <a:pt x="1074506" y="2607889"/>
                    </a:moveTo>
                    <a:lnTo>
                      <a:pt x="1074506" y="2607889"/>
                    </a:lnTo>
                    <a:lnTo>
                      <a:pt x="1074506" y="2607889"/>
                    </a:lnTo>
                    <a:lnTo>
                      <a:pt x="1074506" y="2608745"/>
                    </a:lnTo>
                    <a:lnTo>
                      <a:pt x="1072793" y="2608745"/>
                    </a:lnTo>
                    <a:cubicBezTo>
                      <a:pt x="1073649" y="2608745"/>
                      <a:pt x="1073649" y="2608745"/>
                      <a:pt x="1074506" y="2607889"/>
                    </a:cubicBezTo>
                    <a:close/>
                  </a:path>
                </a:pathLst>
              </a:custGeom>
              <a:solidFill>
                <a:srgbClr val="F6A606"/>
              </a:solidFill>
              <a:ln w="682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Freeform: Shape 328">
                <a:extLst>
                  <a:ext uri="{FF2B5EF4-FFF2-40B4-BE49-F238E27FC236}">
                    <a16:creationId xmlns:a16="http://schemas.microsoft.com/office/drawing/2014/main" id="{1927FFFA-027D-467F-85F4-913064090F96}"/>
                  </a:ext>
                </a:extLst>
              </p:cNvPr>
              <p:cNvSpPr/>
              <p:nvPr/>
            </p:nvSpPr>
            <p:spPr>
              <a:xfrm>
                <a:off x="6084503" y="1988368"/>
                <a:ext cx="1660834" cy="1880023"/>
              </a:xfrm>
              <a:custGeom>
                <a:avLst/>
                <a:gdLst>
                  <a:gd name="connsiteX0" fmla="*/ 2794624 w 2828015"/>
                  <a:gd name="connsiteY0" fmla="*/ 505173 h 3341479"/>
                  <a:gd name="connsiteX1" fmla="*/ 2389651 w 2828015"/>
                  <a:gd name="connsiteY1" fmla="*/ 356197 h 3341479"/>
                  <a:gd name="connsiteX2" fmla="*/ 1435867 w 2828015"/>
                  <a:gd name="connsiteY2" fmla="*/ 4308 h 3341479"/>
                  <a:gd name="connsiteX3" fmla="*/ 1395626 w 2828015"/>
                  <a:gd name="connsiteY3" fmla="*/ 3451 h 3341479"/>
                  <a:gd name="connsiteX4" fmla="*/ 32588 w 2828015"/>
                  <a:gd name="connsiteY4" fmla="*/ 505173 h 3341479"/>
                  <a:gd name="connsiteX5" fmla="*/ 53 w 2828015"/>
                  <a:gd name="connsiteY5" fmla="*/ 552263 h 3341479"/>
                  <a:gd name="connsiteX6" fmla="*/ 43718 w 2828015"/>
                  <a:gd name="connsiteY6" fmla="*/ 1548000 h 3341479"/>
                  <a:gd name="connsiteX7" fmla="*/ 278312 w 2828015"/>
                  <a:gd name="connsiteY7" fmla="*/ 2363939 h 3341479"/>
                  <a:gd name="connsiteX8" fmla="*/ 758629 w 2828015"/>
                  <a:gd name="connsiteY8" fmla="*/ 2981245 h 3341479"/>
                  <a:gd name="connsiteX9" fmla="*/ 1221822 w 2828015"/>
                  <a:gd name="connsiteY9" fmla="*/ 3268921 h 3341479"/>
                  <a:gd name="connsiteX10" fmla="*/ 1460696 w 2828015"/>
                  <a:gd name="connsiteY10" fmla="*/ 3332279 h 3341479"/>
                  <a:gd name="connsiteX11" fmla="*/ 1651624 w 2828015"/>
                  <a:gd name="connsiteY11" fmla="*/ 3244948 h 3341479"/>
                  <a:gd name="connsiteX12" fmla="*/ 2380233 w 2828015"/>
                  <a:gd name="connsiteY12" fmla="*/ 2638773 h 3341479"/>
                  <a:gd name="connsiteX13" fmla="*/ 2588285 w 2828015"/>
                  <a:gd name="connsiteY13" fmla="*/ 2268047 h 3341479"/>
                  <a:gd name="connsiteX14" fmla="*/ 2828015 w 2828015"/>
                  <a:gd name="connsiteY14" fmla="*/ 551406 h 3341479"/>
                  <a:gd name="connsiteX15" fmla="*/ 2794624 w 2828015"/>
                  <a:gd name="connsiteY15" fmla="*/ 505173 h 3341479"/>
                  <a:gd name="connsiteX16" fmla="*/ 690990 w 2828015"/>
                  <a:gd name="connsiteY16" fmla="*/ 1176417 h 3341479"/>
                  <a:gd name="connsiteX17" fmla="*/ 690990 w 2828015"/>
                  <a:gd name="connsiteY17" fmla="*/ 1177274 h 3341479"/>
                  <a:gd name="connsiteX18" fmla="*/ 690134 w 2828015"/>
                  <a:gd name="connsiteY18" fmla="*/ 1177274 h 3341479"/>
                  <a:gd name="connsiteX19" fmla="*/ 690990 w 2828015"/>
                  <a:gd name="connsiteY19" fmla="*/ 1176417 h 3341479"/>
                  <a:gd name="connsiteX20" fmla="*/ 690990 w 2828015"/>
                  <a:gd name="connsiteY20" fmla="*/ 1176417 h 3341479"/>
                  <a:gd name="connsiteX21" fmla="*/ 690990 w 2828015"/>
                  <a:gd name="connsiteY21" fmla="*/ 1176417 h 3341479"/>
                  <a:gd name="connsiteX22" fmla="*/ 1167026 w 2828015"/>
                  <a:gd name="connsiteY22" fmla="*/ 1245768 h 3341479"/>
                  <a:gd name="connsiteX23" fmla="*/ 1169595 w 2828015"/>
                  <a:gd name="connsiteY23" fmla="*/ 1250905 h 3341479"/>
                  <a:gd name="connsiteX24" fmla="*/ 1163602 w 2828015"/>
                  <a:gd name="connsiteY24" fmla="*/ 1250905 h 3341479"/>
                  <a:gd name="connsiteX25" fmla="*/ 1167026 w 2828015"/>
                  <a:gd name="connsiteY25" fmla="*/ 1245768 h 3341479"/>
                  <a:gd name="connsiteX26" fmla="*/ 1869094 w 2828015"/>
                  <a:gd name="connsiteY26" fmla="*/ 2402467 h 3341479"/>
                  <a:gd name="connsiteX27" fmla="*/ 1869094 w 2828015"/>
                  <a:gd name="connsiteY27" fmla="*/ 2402467 h 3341479"/>
                  <a:gd name="connsiteX28" fmla="*/ 1869094 w 2828015"/>
                  <a:gd name="connsiteY28" fmla="*/ 2402467 h 3341479"/>
                  <a:gd name="connsiteX29" fmla="*/ 1869094 w 2828015"/>
                  <a:gd name="connsiteY29" fmla="*/ 2402467 h 3341479"/>
                  <a:gd name="connsiteX30" fmla="*/ 1869094 w 2828015"/>
                  <a:gd name="connsiteY30" fmla="*/ 2403324 h 3341479"/>
                  <a:gd name="connsiteX31" fmla="*/ 1869094 w 2828015"/>
                  <a:gd name="connsiteY31" fmla="*/ 2403324 h 3341479"/>
                  <a:gd name="connsiteX32" fmla="*/ 1869094 w 2828015"/>
                  <a:gd name="connsiteY32" fmla="*/ 2403324 h 3341479"/>
                  <a:gd name="connsiteX33" fmla="*/ 1869094 w 2828015"/>
                  <a:gd name="connsiteY33" fmla="*/ 2403324 h 3341479"/>
                  <a:gd name="connsiteX34" fmla="*/ 1254357 w 2828015"/>
                  <a:gd name="connsiteY34" fmla="*/ 2135339 h 3341479"/>
                  <a:gd name="connsiteX35" fmla="*/ 1254357 w 2828015"/>
                  <a:gd name="connsiteY35" fmla="*/ 2135339 h 3341479"/>
                  <a:gd name="connsiteX36" fmla="*/ 1254357 w 2828015"/>
                  <a:gd name="connsiteY36" fmla="*/ 2135339 h 3341479"/>
                  <a:gd name="connsiteX37" fmla="*/ 1254357 w 2828015"/>
                  <a:gd name="connsiteY37" fmla="*/ 2135339 h 3341479"/>
                  <a:gd name="connsiteX38" fmla="*/ 855377 w 2828015"/>
                  <a:gd name="connsiteY38" fmla="*/ 2384488 h 3341479"/>
                  <a:gd name="connsiteX39" fmla="*/ 855377 w 2828015"/>
                  <a:gd name="connsiteY39" fmla="*/ 2385343 h 3341479"/>
                  <a:gd name="connsiteX40" fmla="*/ 855377 w 2828015"/>
                  <a:gd name="connsiteY40" fmla="*/ 2385343 h 3341479"/>
                  <a:gd name="connsiteX41" fmla="*/ 855377 w 2828015"/>
                  <a:gd name="connsiteY41" fmla="*/ 2384488 h 3341479"/>
                  <a:gd name="connsiteX42" fmla="*/ 961543 w 2828015"/>
                  <a:gd name="connsiteY42" fmla="*/ 2446989 h 3341479"/>
                  <a:gd name="connsiteX43" fmla="*/ 961543 w 2828015"/>
                  <a:gd name="connsiteY43" fmla="*/ 2446989 h 3341479"/>
                  <a:gd name="connsiteX44" fmla="*/ 961543 w 2828015"/>
                  <a:gd name="connsiteY44" fmla="*/ 2446989 h 3341479"/>
                  <a:gd name="connsiteX45" fmla="*/ 961543 w 2828015"/>
                  <a:gd name="connsiteY45" fmla="*/ 2447844 h 3341479"/>
                  <a:gd name="connsiteX46" fmla="*/ 960687 w 2828015"/>
                  <a:gd name="connsiteY46" fmla="*/ 2447844 h 3341479"/>
                  <a:gd name="connsiteX47" fmla="*/ 961543 w 2828015"/>
                  <a:gd name="connsiteY47" fmla="*/ 2446989 h 3341479"/>
                  <a:gd name="connsiteX0" fmla="*/ 2877753 w 2911144"/>
                  <a:gd name="connsiteY0" fmla="*/ 502529 h 3338835"/>
                  <a:gd name="connsiteX1" fmla="*/ 2472780 w 2911144"/>
                  <a:gd name="connsiteY1" fmla="*/ 353553 h 3338835"/>
                  <a:gd name="connsiteX2" fmla="*/ 1518996 w 2911144"/>
                  <a:gd name="connsiteY2" fmla="*/ 1664 h 3338835"/>
                  <a:gd name="connsiteX3" fmla="*/ 115717 w 2911144"/>
                  <a:gd name="connsiteY3" fmla="*/ 502529 h 3338835"/>
                  <a:gd name="connsiteX4" fmla="*/ 83182 w 2911144"/>
                  <a:gd name="connsiteY4" fmla="*/ 549619 h 3338835"/>
                  <a:gd name="connsiteX5" fmla="*/ 126847 w 2911144"/>
                  <a:gd name="connsiteY5" fmla="*/ 1545356 h 3338835"/>
                  <a:gd name="connsiteX6" fmla="*/ 361441 w 2911144"/>
                  <a:gd name="connsiteY6" fmla="*/ 2361295 h 3338835"/>
                  <a:gd name="connsiteX7" fmla="*/ 841758 w 2911144"/>
                  <a:gd name="connsiteY7" fmla="*/ 2978601 h 3338835"/>
                  <a:gd name="connsiteX8" fmla="*/ 1304951 w 2911144"/>
                  <a:gd name="connsiteY8" fmla="*/ 3266277 h 3338835"/>
                  <a:gd name="connsiteX9" fmla="*/ 1543825 w 2911144"/>
                  <a:gd name="connsiteY9" fmla="*/ 3329635 h 3338835"/>
                  <a:gd name="connsiteX10" fmla="*/ 1734753 w 2911144"/>
                  <a:gd name="connsiteY10" fmla="*/ 3242304 h 3338835"/>
                  <a:gd name="connsiteX11" fmla="*/ 2463362 w 2911144"/>
                  <a:gd name="connsiteY11" fmla="*/ 2636129 h 3338835"/>
                  <a:gd name="connsiteX12" fmla="*/ 2671414 w 2911144"/>
                  <a:gd name="connsiteY12" fmla="*/ 2265403 h 3338835"/>
                  <a:gd name="connsiteX13" fmla="*/ 2911144 w 2911144"/>
                  <a:gd name="connsiteY13" fmla="*/ 548762 h 3338835"/>
                  <a:gd name="connsiteX14" fmla="*/ 2877753 w 2911144"/>
                  <a:gd name="connsiteY14" fmla="*/ 502529 h 3338835"/>
                  <a:gd name="connsiteX15" fmla="*/ 774119 w 2911144"/>
                  <a:gd name="connsiteY15" fmla="*/ 1173773 h 3338835"/>
                  <a:gd name="connsiteX16" fmla="*/ 774119 w 2911144"/>
                  <a:gd name="connsiteY16" fmla="*/ 1174630 h 3338835"/>
                  <a:gd name="connsiteX17" fmla="*/ 773263 w 2911144"/>
                  <a:gd name="connsiteY17" fmla="*/ 1174630 h 3338835"/>
                  <a:gd name="connsiteX18" fmla="*/ 774119 w 2911144"/>
                  <a:gd name="connsiteY18" fmla="*/ 1173773 h 3338835"/>
                  <a:gd name="connsiteX19" fmla="*/ 774119 w 2911144"/>
                  <a:gd name="connsiteY19" fmla="*/ 1173773 h 3338835"/>
                  <a:gd name="connsiteX20" fmla="*/ 774119 w 2911144"/>
                  <a:gd name="connsiteY20" fmla="*/ 1173773 h 3338835"/>
                  <a:gd name="connsiteX21" fmla="*/ 1250155 w 2911144"/>
                  <a:gd name="connsiteY21" fmla="*/ 1243124 h 3338835"/>
                  <a:gd name="connsiteX22" fmla="*/ 1252724 w 2911144"/>
                  <a:gd name="connsiteY22" fmla="*/ 1248261 h 3338835"/>
                  <a:gd name="connsiteX23" fmla="*/ 1246731 w 2911144"/>
                  <a:gd name="connsiteY23" fmla="*/ 1248261 h 3338835"/>
                  <a:gd name="connsiteX24" fmla="*/ 1250155 w 2911144"/>
                  <a:gd name="connsiteY24" fmla="*/ 1243124 h 3338835"/>
                  <a:gd name="connsiteX25" fmla="*/ 1952223 w 2911144"/>
                  <a:gd name="connsiteY25" fmla="*/ 2399823 h 3338835"/>
                  <a:gd name="connsiteX26" fmla="*/ 1952223 w 2911144"/>
                  <a:gd name="connsiteY26" fmla="*/ 2399823 h 3338835"/>
                  <a:gd name="connsiteX27" fmla="*/ 1952223 w 2911144"/>
                  <a:gd name="connsiteY27" fmla="*/ 2399823 h 3338835"/>
                  <a:gd name="connsiteX28" fmla="*/ 1952223 w 2911144"/>
                  <a:gd name="connsiteY28" fmla="*/ 2399823 h 3338835"/>
                  <a:gd name="connsiteX29" fmla="*/ 1952223 w 2911144"/>
                  <a:gd name="connsiteY29" fmla="*/ 2400680 h 3338835"/>
                  <a:gd name="connsiteX30" fmla="*/ 1952223 w 2911144"/>
                  <a:gd name="connsiteY30" fmla="*/ 2400680 h 3338835"/>
                  <a:gd name="connsiteX31" fmla="*/ 1952223 w 2911144"/>
                  <a:gd name="connsiteY31" fmla="*/ 2400680 h 3338835"/>
                  <a:gd name="connsiteX32" fmla="*/ 1952223 w 2911144"/>
                  <a:gd name="connsiteY32" fmla="*/ 2400680 h 3338835"/>
                  <a:gd name="connsiteX33" fmla="*/ 1337486 w 2911144"/>
                  <a:gd name="connsiteY33" fmla="*/ 2132695 h 3338835"/>
                  <a:gd name="connsiteX34" fmla="*/ 1337486 w 2911144"/>
                  <a:gd name="connsiteY34" fmla="*/ 2132695 h 3338835"/>
                  <a:gd name="connsiteX35" fmla="*/ 1337486 w 2911144"/>
                  <a:gd name="connsiteY35" fmla="*/ 2132695 h 3338835"/>
                  <a:gd name="connsiteX36" fmla="*/ 1337486 w 2911144"/>
                  <a:gd name="connsiteY36" fmla="*/ 2132695 h 3338835"/>
                  <a:gd name="connsiteX37" fmla="*/ 938506 w 2911144"/>
                  <a:gd name="connsiteY37" fmla="*/ 2381844 h 3338835"/>
                  <a:gd name="connsiteX38" fmla="*/ 938506 w 2911144"/>
                  <a:gd name="connsiteY38" fmla="*/ 2382699 h 3338835"/>
                  <a:gd name="connsiteX39" fmla="*/ 938506 w 2911144"/>
                  <a:gd name="connsiteY39" fmla="*/ 2382699 h 3338835"/>
                  <a:gd name="connsiteX40" fmla="*/ 938506 w 2911144"/>
                  <a:gd name="connsiteY40" fmla="*/ 2381844 h 3338835"/>
                  <a:gd name="connsiteX41" fmla="*/ 1044672 w 2911144"/>
                  <a:gd name="connsiteY41" fmla="*/ 2444345 h 3338835"/>
                  <a:gd name="connsiteX42" fmla="*/ 1044672 w 2911144"/>
                  <a:gd name="connsiteY42" fmla="*/ 2444345 h 3338835"/>
                  <a:gd name="connsiteX43" fmla="*/ 1044672 w 2911144"/>
                  <a:gd name="connsiteY43" fmla="*/ 2444345 h 3338835"/>
                  <a:gd name="connsiteX44" fmla="*/ 1044672 w 2911144"/>
                  <a:gd name="connsiteY44" fmla="*/ 2445200 h 3338835"/>
                  <a:gd name="connsiteX45" fmla="*/ 1043816 w 2911144"/>
                  <a:gd name="connsiteY45" fmla="*/ 2445200 h 3338835"/>
                  <a:gd name="connsiteX46" fmla="*/ 1044672 w 2911144"/>
                  <a:gd name="connsiteY46" fmla="*/ 2444345 h 3338835"/>
                  <a:gd name="connsiteX0" fmla="*/ 2948096 w 2981487"/>
                  <a:gd name="connsiteY0" fmla="*/ 148976 h 2985282"/>
                  <a:gd name="connsiteX1" fmla="*/ 2543123 w 2981487"/>
                  <a:gd name="connsiteY1" fmla="*/ 0 h 2985282"/>
                  <a:gd name="connsiteX2" fmla="*/ 186060 w 2981487"/>
                  <a:gd name="connsiteY2" fmla="*/ 148976 h 2985282"/>
                  <a:gd name="connsiteX3" fmla="*/ 153525 w 2981487"/>
                  <a:gd name="connsiteY3" fmla="*/ 196066 h 2985282"/>
                  <a:gd name="connsiteX4" fmla="*/ 197190 w 2981487"/>
                  <a:gd name="connsiteY4" fmla="*/ 1191803 h 2985282"/>
                  <a:gd name="connsiteX5" fmla="*/ 431784 w 2981487"/>
                  <a:gd name="connsiteY5" fmla="*/ 2007742 h 2985282"/>
                  <a:gd name="connsiteX6" fmla="*/ 912101 w 2981487"/>
                  <a:gd name="connsiteY6" fmla="*/ 2625048 h 2985282"/>
                  <a:gd name="connsiteX7" fmla="*/ 1375294 w 2981487"/>
                  <a:gd name="connsiteY7" fmla="*/ 2912724 h 2985282"/>
                  <a:gd name="connsiteX8" fmla="*/ 1614168 w 2981487"/>
                  <a:gd name="connsiteY8" fmla="*/ 2976082 h 2985282"/>
                  <a:gd name="connsiteX9" fmla="*/ 1805096 w 2981487"/>
                  <a:gd name="connsiteY9" fmla="*/ 2888751 h 2985282"/>
                  <a:gd name="connsiteX10" fmla="*/ 2533705 w 2981487"/>
                  <a:gd name="connsiteY10" fmla="*/ 2282576 h 2985282"/>
                  <a:gd name="connsiteX11" fmla="*/ 2741757 w 2981487"/>
                  <a:gd name="connsiteY11" fmla="*/ 1911850 h 2985282"/>
                  <a:gd name="connsiteX12" fmla="*/ 2981487 w 2981487"/>
                  <a:gd name="connsiteY12" fmla="*/ 195209 h 2985282"/>
                  <a:gd name="connsiteX13" fmla="*/ 2948096 w 2981487"/>
                  <a:gd name="connsiteY13" fmla="*/ 148976 h 2985282"/>
                  <a:gd name="connsiteX14" fmla="*/ 844462 w 2981487"/>
                  <a:gd name="connsiteY14" fmla="*/ 820220 h 2985282"/>
                  <a:gd name="connsiteX15" fmla="*/ 844462 w 2981487"/>
                  <a:gd name="connsiteY15" fmla="*/ 821077 h 2985282"/>
                  <a:gd name="connsiteX16" fmla="*/ 843606 w 2981487"/>
                  <a:gd name="connsiteY16" fmla="*/ 821077 h 2985282"/>
                  <a:gd name="connsiteX17" fmla="*/ 844462 w 2981487"/>
                  <a:gd name="connsiteY17" fmla="*/ 820220 h 2985282"/>
                  <a:gd name="connsiteX18" fmla="*/ 844462 w 2981487"/>
                  <a:gd name="connsiteY18" fmla="*/ 820220 h 2985282"/>
                  <a:gd name="connsiteX19" fmla="*/ 844462 w 2981487"/>
                  <a:gd name="connsiteY19" fmla="*/ 820220 h 2985282"/>
                  <a:gd name="connsiteX20" fmla="*/ 1320498 w 2981487"/>
                  <a:gd name="connsiteY20" fmla="*/ 889571 h 2985282"/>
                  <a:gd name="connsiteX21" fmla="*/ 1323067 w 2981487"/>
                  <a:gd name="connsiteY21" fmla="*/ 894708 h 2985282"/>
                  <a:gd name="connsiteX22" fmla="*/ 1317074 w 2981487"/>
                  <a:gd name="connsiteY22" fmla="*/ 894708 h 2985282"/>
                  <a:gd name="connsiteX23" fmla="*/ 1320498 w 2981487"/>
                  <a:gd name="connsiteY23" fmla="*/ 889571 h 2985282"/>
                  <a:gd name="connsiteX24" fmla="*/ 2022566 w 2981487"/>
                  <a:gd name="connsiteY24" fmla="*/ 2046270 h 2985282"/>
                  <a:gd name="connsiteX25" fmla="*/ 2022566 w 2981487"/>
                  <a:gd name="connsiteY25" fmla="*/ 2046270 h 2985282"/>
                  <a:gd name="connsiteX26" fmla="*/ 2022566 w 2981487"/>
                  <a:gd name="connsiteY26" fmla="*/ 2046270 h 2985282"/>
                  <a:gd name="connsiteX27" fmla="*/ 2022566 w 2981487"/>
                  <a:gd name="connsiteY27" fmla="*/ 2046270 h 2985282"/>
                  <a:gd name="connsiteX28" fmla="*/ 2022566 w 2981487"/>
                  <a:gd name="connsiteY28" fmla="*/ 2047127 h 2985282"/>
                  <a:gd name="connsiteX29" fmla="*/ 2022566 w 2981487"/>
                  <a:gd name="connsiteY29" fmla="*/ 2047127 h 2985282"/>
                  <a:gd name="connsiteX30" fmla="*/ 2022566 w 2981487"/>
                  <a:gd name="connsiteY30" fmla="*/ 2047127 h 2985282"/>
                  <a:gd name="connsiteX31" fmla="*/ 2022566 w 2981487"/>
                  <a:gd name="connsiteY31" fmla="*/ 2047127 h 2985282"/>
                  <a:gd name="connsiteX32" fmla="*/ 1407829 w 2981487"/>
                  <a:gd name="connsiteY32" fmla="*/ 1779142 h 2985282"/>
                  <a:gd name="connsiteX33" fmla="*/ 1407829 w 2981487"/>
                  <a:gd name="connsiteY33" fmla="*/ 1779142 h 2985282"/>
                  <a:gd name="connsiteX34" fmla="*/ 1407829 w 2981487"/>
                  <a:gd name="connsiteY34" fmla="*/ 1779142 h 2985282"/>
                  <a:gd name="connsiteX35" fmla="*/ 1407829 w 2981487"/>
                  <a:gd name="connsiteY35" fmla="*/ 1779142 h 2985282"/>
                  <a:gd name="connsiteX36" fmla="*/ 1008849 w 2981487"/>
                  <a:gd name="connsiteY36" fmla="*/ 2028291 h 2985282"/>
                  <a:gd name="connsiteX37" fmla="*/ 1008849 w 2981487"/>
                  <a:gd name="connsiteY37" fmla="*/ 2029146 h 2985282"/>
                  <a:gd name="connsiteX38" fmla="*/ 1008849 w 2981487"/>
                  <a:gd name="connsiteY38" fmla="*/ 2029146 h 2985282"/>
                  <a:gd name="connsiteX39" fmla="*/ 1008849 w 2981487"/>
                  <a:gd name="connsiteY39" fmla="*/ 2028291 h 2985282"/>
                  <a:gd name="connsiteX40" fmla="*/ 1115015 w 2981487"/>
                  <a:gd name="connsiteY40" fmla="*/ 2090792 h 2985282"/>
                  <a:gd name="connsiteX41" fmla="*/ 1115015 w 2981487"/>
                  <a:gd name="connsiteY41" fmla="*/ 2090792 h 2985282"/>
                  <a:gd name="connsiteX42" fmla="*/ 1115015 w 2981487"/>
                  <a:gd name="connsiteY42" fmla="*/ 2090792 h 2985282"/>
                  <a:gd name="connsiteX43" fmla="*/ 1115015 w 2981487"/>
                  <a:gd name="connsiteY43" fmla="*/ 2091647 h 2985282"/>
                  <a:gd name="connsiteX44" fmla="*/ 1114159 w 2981487"/>
                  <a:gd name="connsiteY44" fmla="*/ 2091647 h 2985282"/>
                  <a:gd name="connsiteX45" fmla="*/ 1115015 w 2981487"/>
                  <a:gd name="connsiteY45" fmla="*/ 2090792 h 2985282"/>
                  <a:gd name="connsiteX0" fmla="*/ 2945847 w 2979238"/>
                  <a:gd name="connsiteY0" fmla="*/ 164915 h 3001221"/>
                  <a:gd name="connsiteX1" fmla="*/ 2540874 w 2979238"/>
                  <a:gd name="connsiteY1" fmla="*/ 15939 h 3001221"/>
                  <a:gd name="connsiteX2" fmla="*/ 2510391 w 2979238"/>
                  <a:gd name="connsiteY2" fmla="*/ 20998 h 3001221"/>
                  <a:gd name="connsiteX3" fmla="*/ 183811 w 2979238"/>
                  <a:gd name="connsiteY3" fmla="*/ 164915 h 3001221"/>
                  <a:gd name="connsiteX4" fmla="*/ 151276 w 2979238"/>
                  <a:gd name="connsiteY4" fmla="*/ 212005 h 3001221"/>
                  <a:gd name="connsiteX5" fmla="*/ 194941 w 2979238"/>
                  <a:gd name="connsiteY5" fmla="*/ 1207742 h 3001221"/>
                  <a:gd name="connsiteX6" fmla="*/ 429535 w 2979238"/>
                  <a:gd name="connsiteY6" fmla="*/ 2023681 h 3001221"/>
                  <a:gd name="connsiteX7" fmla="*/ 909852 w 2979238"/>
                  <a:gd name="connsiteY7" fmla="*/ 2640987 h 3001221"/>
                  <a:gd name="connsiteX8" fmla="*/ 1373045 w 2979238"/>
                  <a:gd name="connsiteY8" fmla="*/ 2928663 h 3001221"/>
                  <a:gd name="connsiteX9" fmla="*/ 1611919 w 2979238"/>
                  <a:gd name="connsiteY9" fmla="*/ 2992021 h 3001221"/>
                  <a:gd name="connsiteX10" fmla="*/ 1802847 w 2979238"/>
                  <a:gd name="connsiteY10" fmla="*/ 2904690 h 3001221"/>
                  <a:gd name="connsiteX11" fmla="*/ 2531456 w 2979238"/>
                  <a:gd name="connsiteY11" fmla="*/ 2298515 h 3001221"/>
                  <a:gd name="connsiteX12" fmla="*/ 2739508 w 2979238"/>
                  <a:gd name="connsiteY12" fmla="*/ 1927789 h 3001221"/>
                  <a:gd name="connsiteX13" fmla="*/ 2979238 w 2979238"/>
                  <a:gd name="connsiteY13" fmla="*/ 211148 h 3001221"/>
                  <a:gd name="connsiteX14" fmla="*/ 2945847 w 2979238"/>
                  <a:gd name="connsiteY14" fmla="*/ 164915 h 3001221"/>
                  <a:gd name="connsiteX15" fmla="*/ 842213 w 2979238"/>
                  <a:gd name="connsiteY15" fmla="*/ 836159 h 3001221"/>
                  <a:gd name="connsiteX16" fmla="*/ 842213 w 2979238"/>
                  <a:gd name="connsiteY16" fmla="*/ 837016 h 3001221"/>
                  <a:gd name="connsiteX17" fmla="*/ 841357 w 2979238"/>
                  <a:gd name="connsiteY17" fmla="*/ 837016 h 3001221"/>
                  <a:gd name="connsiteX18" fmla="*/ 842213 w 2979238"/>
                  <a:gd name="connsiteY18" fmla="*/ 836159 h 3001221"/>
                  <a:gd name="connsiteX19" fmla="*/ 842213 w 2979238"/>
                  <a:gd name="connsiteY19" fmla="*/ 836159 h 3001221"/>
                  <a:gd name="connsiteX20" fmla="*/ 842213 w 2979238"/>
                  <a:gd name="connsiteY20" fmla="*/ 836159 h 3001221"/>
                  <a:gd name="connsiteX21" fmla="*/ 1318249 w 2979238"/>
                  <a:gd name="connsiteY21" fmla="*/ 905510 h 3001221"/>
                  <a:gd name="connsiteX22" fmla="*/ 1320818 w 2979238"/>
                  <a:gd name="connsiteY22" fmla="*/ 910647 h 3001221"/>
                  <a:gd name="connsiteX23" fmla="*/ 1314825 w 2979238"/>
                  <a:gd name="connsiteY23" fmla="*/ 910647 h 3001221"/>
                  <a:gd name="connsiteX24" fmla="*/ 1318249 w 2979238"/>
                  <a:gd name="connsiteY24" fmla="*/ 905510 h 3001221"/>
                  <a:gd name="connsiteX25" fmla="*/ 2020317 w 2979238"/>
                  <a:gd name="connsiteY25" fmla="*/ 2062209 h 3001221"/>
                  <a:gd name="connsiteX26" fmla="*/ 2020317 w 2979238"/>
                  <a:gd name="connsiteY26" fmla="*/ 2062209 h 3001221"/>
                  <a:gd name="connsiteX27" fmla="*/ 2020317 w 2979238"/>
                  <a:gd name="connsiteY27" fmla="*/ 2062209 h 3001221"/>
                  <a:gd name="connsiteX28" fmla="*/ 2020317 w 2979238"/>
                  <a:gd name="connsiteY28" fmla="*/ 2062209 h 3001221"/>
                  <a:gd name="connsiteX29" fmla="*/ 2020317 w 2979238"/>
                  <a:gd name="connsiteY29" fmla="*/ 2063066 h 3001221"/>
                  <a:gd name="connsiteX30" fmla="*/ 2020317 w 2979238"/>
                  <a:gd name="connsiteY30" fmla="*/ 2063066 h 3001221"/>
                  <a:gd name="connsiteX31" fmla="*/ 2020317 w 2979238"/>
                  <a:gd name="connsiteY31" fmla="*/ 2063066 h 3001221"/>
                  <a:gd name="connsiteX32" fmla="*/ 2020317 w 2979238"/>
                  <a:gd name="connsiteY32" fmla="*/ 2063066 h 3001221"/>
                  <a:gd name="connsiteX33" fmla="*/ 1405580 w 2979238"/>
                  <a:gd name="connsiteY33" fmla="*/ 1795081 h 3001221"/>
                  <a:gd name="connsiteX34" fmla="*/ 1405580 w 2979238"/>
                  <a:gd name="connsiteY34" fmla="*/ 1795081 h 3001221"/>
                  <a:gd name="connsiteX35" fmla="*/ 1405580 w 2979238"/>
                  <a:gd name="connsiteY35" fmla="*/ 1795081 h 3001221"/>
                  <a:gd name="connsiteX36" fmla="*/ 1405580 w 2979238"/>
                  <a:gd name="connsiteY36" fmla="*/ 1795081 h 3001221"/>
                  <a:gd name="connsiteX37" fmla="*/ 1006600 w 2979238"/>
                  <a:gd name="connsiteY37" fmla="*/ 2044230 h 3001221"/>
                  <a:gd name="connsiteX38" fmla="*/ 1006600 w 2979238"/>
                  <a:gd name="connsiteY38" fmla="*/ 2045085 h 3001221"/>
                  <a:gd name="connsiteX39" fmla="*/ 1006600 w 2979238"/>
                  <a:gd name="connsiteY39" fmla="*/ 2045085 h 3001221"/>
                  <a:gd name="connsiteX40" fmla="*/ 1006600 w 2979238"/>
                  <a:gd name="connsiteY40" fmla="*/ 2044230 h 3001221"/>
                  <a:gd name="connsiteX41" fmla="*/ 1112766 w 2979238"/>
                  <a:gd name="connsiteY41" fmla="*/ 2106731 h 3001221"/>
                  <a:gd name="connsiteX42" fmla="*/ 1112766 w 2979238"/>
                  <a:gd name="connsiteY42" fmla="*/ 2106731 h 3001221"/>
                  <a:gd name="connsiteX43" fmla="*/ 1112766 w 2979238"/>
                  <a:gd name="connsiteY43" fmla="*/ 2106731 h 3001221"/>
                  <a:gd name="connsiteX44" fmla="*/ 1112766 w 2979238"/>
                  <a:gd name="connsiteY44" fmla="*/ 2107586 h 3001221"/>
                  <a:gd name="connsiteX45" fmla="*/ 1111910 w 2979238"/>
                  <a:gd name="connsiteY45" fmla="*/ 2107586 h 3001221"/>
                  <a:gd name="connsiteX46" fmla="*/ 1112766 w 2979238"/>
                  <a:gd name="connsiteY46" fmla="*/ 2106731 h 3001221"/>
                  <a:gd name="connsiteX0" fmla="*/ 2794571 w 2827962"/>
                  <a:gd name="connsiteY0" fmla="*/ 164917 h 3001223"/>
                  <a:gd name="connsiteX1" fmla="*/ 2389598 w 2827962"/>
                  <a:gd name="connsiteY1" fmla="*/ 15941 h 3001223"/>
                  <a:gd name="connsiteX2" fmla="*/ 2359115 w 2827962"/>
                  <a:gd name="connsiteY2" fmla="*/ 21000 h 3001223"/>
                  <a:gd name="connsiteX3" fmla="*/ 0 w 2827962"/>
                  <a:gd name="connsiteY3" fmla="*/ 212007 h 3001223"/>
                  <a:gd name="connsiteX4" fmla="*/ 43665 w 2827962"/>
                  <a:gd name="connsiteY4" fmla="*/ 1207744 h 3001223"/>
                  <a:gd name="connsiteX5" fmla="*/ 278259 w 2827962"/>
                  <a:gd name="connsiteY5" fmla="*/ 2023683 h 3001223"/>
                  <a:gd name="connsiteX6" fmla="*/ 758576 w 2827962"/>
                  <a:gd name="connsiteY6" fmla="*/ 2640989 h 3001223"/>
                  <a:gd name="connsiteX7" fmla="*/ 1221769 w 2827962"/>
                  <a:gd name="connsiteY7" fmla="*/ 2928665 h 3001223"/>
                  <a:gd name="connsiteX8" fmla="*/ 1460643 w 2827962"/>
                  <a:gd name="connsiteY8" fmla="*/ 2992023 h 3001223"/>
                  <a:gd name="connsiteX9" fmla="*/ 1651571 w 2827962"/>
                  <a:gd name="connsiteY9" fmla="*/ 2904692 h 3001223"/>
                  <a:gd name="connsiteX10" fmla="*/ 2380180 w 2827962"/>
                  <a:gd name="connsiteY10" fmla="*/ 2298517 h 3001223"/>
                  <a:gd name="connsiteX11" fmla="*/ 2588232 w 2827962"/>
                  <a:gd name="connsiteY11" fmla="*/ 1927791 h 3001223"/>
                  <a:gd name="connsiteX12" fmla="*/ 2827962 w 2827962"/>
                  <a:gd name="connsiteY12" fmla="*/ 211150 h 3001223"/>
                  <a:gd name="connsiteX13" fmla="*/ 2794571 w 2827962"/>
                  <a:gd name="connsiteY13" fmla="*/ 164917 h 3001223"/>
                  <a:gd name="connsiteX14" fmla="*/ 690937 w 2827962"/>
                  <a:gd name="connsiteY14" fmla="*/ 836161 h 3001223"/>
                  <a:gd name="connsiteX15" fmla="*/ 690937 w 2827962"/>
                  <a:gd name="connsiteY15" fmla="*/ 837018 h 3001223"/>
                  <a:gd name="connsiteX16" fmla="*/ 690081 w 2827962"/>
                  <a:gd name="connsiteY16" fmla="*/ 837018 h 3001223"/>
                  <a:gd name="connsiteX17" fmla="*/ 690937 w 2827962"/>
                  <a:gd name="connsiteY17" fmla="*/ 836161 h 3001223"/>
                  <a:gd name="connsiteX18" fmla="*/ 690937 w 2827962"/>
                  <a:gd name="connsiteY18" fmla="*/ 836161 h 3001223"/>
                  <a:gd name="connsiteX19" fmla="*/ 690937 w 2827962"/>
                  <a:gd name="connsiteY19" fmla="*/ 836161 h 3001223"/>
                  <a:gd name="connsiteX20" fmla="*/ 1166973 w 2827962"/>
                  <a:gd name="connsiteY20" fmla="*/ 905512 h 3001223"/>
                  <a:gd name="connsiteX21" fmla="*/ 1169542 w 2827962"/>
                  <a:gd name="connsiteY21" fmla="*/ 910649 h 3001223"/>
                  <a:gd name="connsiteX22" fmla="*/ 1163549 w 2827962"/>
                  <a:gd name="connsiteY22" fmla="*/ 910649 h 3001223"/>
                  <a:gd name="connsiteX23" fmla="*/ 1166973 w 2827962"/>
                  <a:gd name="connsiteY23" fmla="*/ 905512 h 3001223"/>
                  <a:gd name="connsiteX24" fmla="*/ 1869041 w 2827962"/>
                  <a:gd name="connsiteY24" fmla="*/ 2062211 h 3001223"/>
                  <a:gd name="connsiteX25" fmla="*/ 1869041 w 2827962"/>
                  <a:gd name="connsiteY25" fmla="*/ 2062211 h 3001223"/>
                  <a:gd name="connsiteX26" fmla="*/ 1869041 w 2827962"/>
                  <a:gd name="connsiteY26" fmla="*/ 2062211 h 3001223"/>
                  <a:gd name="connsiteX27" fmla="*/ 1869041 w 2827962"/>
                  <a:gd name="connsiteY27" fmla="*/ 2062211 h 3001223"/>
                  <a:gd name="connsiteX28" fmla="*/ 1869041 w 2827962"/>
                  <a:gd name="connsiteY28" fmla="*/ 2063068 h 3001223"/>
                  <a:gd name="connsiteX29" fmla="*/ 1869041 w 2827962"/>
                  <a:gd name="connsiteY29" fmla="*/ 2063068 h 3001223"/>
                  <a:gd name="connsiteX30" fmla="*/ 1869041 w 2827962"/>
                  <a:gd name="connsiteY30" fmla="*/ 2063068 h 3001223"/>
                  <a:gd name="connsiteX31" fmla="*/ 1869041 w 2827962"/>
                  <a:gd name="connsiteY31" fmla="*/ 2063068 h 3001223"/>
                  <a:gd name="connsiteX32" fmla="*/ 1254304 w 2827962"/>
                  <a:gd name="connsiteY32" fmla="*/ 1795083 h 3001223"/>
                  <a:gd name="connsiteX33" fmla="*/ 1254304 w 2827962"/>
                  <a:gd name="connsiteY33" fmla="*/ 1795083 h 3001223"/>
                  <a:gd name="connsiteX34" fmla="*/ 1254304 w 2827962"/>
                  <a:gd name="connsiteY34" fmla="*/ 1795083 h 3001223"/>
                  <a:gd name="connsiteX35" fmla="*/ 1254304 w 2827962"/>
                  <a:gd name="connsiteY35" fmla="*/ 1795083 h 3001223"/>
                  <a:gd name="connsiteX36" fmla="*/ 855324 w 2827962"/>
                  <a:gd name="connsiteY36" fmla="*/ 2044232 h 3001223"/>
                  <a:gd name="connsiteX37" fmla="*/ 855324 w 2827962"/>
                  <a:gd name="connsiteY37" fmla="*/ 2045087 h 3001223"/>
                  <a:gd name="connsiteX38" fmla="*/ 855324 w 2827962"/>
                  <a:gd name="connsiteY38" fmla="*/ 2045087 h 3001223"/>
                  <a:gd name="connsiteX39" fmla="*/ 855324 w 2827962"/>
                  <a:gd name="connsiteY39" fmla="*/ 2044232 h 3001223"/>
                  <a:gd name="connsiteX40" fmla="*/ 961490 w 2827962"/>
                  <a:gd name="connsiteY40" fmla="*/ 2106733 h 3001223"/>
                  <a:gd name="connsiteX41" fmla="*/ 961490 w 2827962"/>
                  <a:gd name="connsiteY41" fmla="*/ 2106733 h 3001223"/>
                  <a:gd name="connsiteX42" fmla="*/ 961490 w 2827962"/>
                  <a:gd name="connsiteY42" fmla="*/ 2106733 h 3001223"/>
                  <a:gd name="connsiteX43" fmla="*/ 961490 w 2827962"/>
                  <a:gd name="connsiteY43" fmla="*/ 2107588 h 3001223"/>
                  <a:gd name="connsiteX44" fmla="*/ 960634 w 2827962"/>
                  <a:gd name="connsiteY44" fmla="*/ 2107588 h 3001223"/>
                  <a:gd name="connsiteX45" fmla="*/ 961490 w 2827962"/>
                  <a:gd name="connsiteY45" fmla="*/ 2106733 h 3001223"/>
                  <a:gd name="connsiteX0" fmla="*/ 2794571 w 2827962"/>
                  <a:gd name="connsiteY0" fmla="*/ 149385 h 2985691"/>
                  <a:gd name="connsiteX1" fmla="*/ 2389598 w 2827962"/>
                  <a:gd name="connsiteY1" fmla="*/ 409 h 2985691"/>
                  <a:gd name="connsiteX2" fmla="*/ 0 w 2827962"/>
                  <a:gd name="connsiteY2" fmla="*/ 196475 h 2985691"/>
                  <a:gd name="connsiteX3" fmla="*/ 43665 w 2827962"/>
                  <a:gd name="connsiteY3" fmla="*/ 1192212 h 2985691"/>
                  <a:gd name="connsiteX4" fmla="*/ 278259 w 2827962"/>
                  <a:gd name="connsiteY4" fmla="*/ 2008151 h 2985691"/>
                  <a:gd name="connsiteX5" fmla="*/ 758576 w 2827962"/>
                  <a:gd name="connsiteY5" fmla="*/ 2625457 h 2985691"/>
                  <a:gd name="connsiteX6" fmla="*/ 1221769 w 2827962"/>
                  <a:gd name="connsiteY6" fmla="*/ 2913133 h 2985691"/>
                  <a:gd name="connsiteX7" fmla="*/ 1460643 w 2827962"/>
                  <a:gd name="connsiteY7" fmla="*/ 2976491 h 2985691"/>
                  <a:gd name="connsiteX8" fmla="*/ 1651571 w 2827962"/>
                  <a:gd name="connsiteY8" fmla="*/ 2889160 h 2985691"/>
                  <a:gd name="connsiteX9" fmla="*/ 2380180 w 2827962"/>
                  <a:gd name="connsiteY9" fmla="*/ 2282985 h 2985691"/>
                  <a:gd name="connsiteX10" fmla="*/ 2588232 w 2827962"/>
                  <a:gd name="connsiteY10" fmla="*/ 1912259 h 2985691"/>
                  <a:gd name="connsiteX11" fmla="*/ 2827962 w 2827962"/>
                  <a:gd name="connsiteY11" fmla="*/ 195618 h 2985691"/>
                  <a:gd name="connsiteX12" fmla="*/ 2794571 w 2827962"/>
                  <a:gd name="connsiteY12" fmla="*/ 149385 h 2985691"/>
                  <a:gd name="connsiteX13" fmla="*/ 690937 w 2827962"/>
                  <a:gd name="connsiteY13" fmla="*/ 820629 h 2985691"/>
                  <a:gd name="connsiteX14" fmla="*/ 690937 w 2827962"/>
                  <a:gd name="connsiteY14" fmla="*/ 821486 h 2985691"/>
                  <a:gd name="connsiteX15" fmla="*/ 690081 w 2827962"/>
                  <a:gd name="connsiteY15" fmla="*/ 821486 h 2985691"/>
                  <a:gd name="connsiteX16" fmla="*/ 690937 w 2827962"/>
                  <a:gd name="connsiteY16" fmla="*/ 820629 h 2985691"/>
                  <a:gd name="connsiteX17" fmla="*/ 690937 w 2827962"/>
                  <a:gd name="connsiteY17" fmla="*/ 820629 h 2985691"/>
                  <a:gd name="connsiteX18" fmla="*/ 690937 w 2827962"/>
                  <a:gd name="connsiteY18" fmla="*/ 820629 h 2985691"/>
                  <a:gd name="connsiteX19" fmla="*/ 1166973 w 2827962"/>
                  <a:gd name="connsiteY19" fmla="*/ 889980 h 2985691"/>
                  <a:gd name="connsiteX20" fmla="*/ 1169542 w 2827962"/>
                  <a:gd name="connsiteY20" fmla="*/ 895117 h 2985691"/>
                  <a:gd name="connsiteX21" fmla="*/ 1163549 w 2827962"/>
                  <a:gd name="connsiteY21" fmla="*/ 895117 h 2985691"/>
                  <a:gd name="connsiteX22" fmla="*/ 1166973 w 2827962"/>
                  <a:gd name="connsiteY22" fmla="*/ 889980 h 2985691"/>
                  <a:gd name="connsiteX23" fmla="*/ 1869041 w 2827962"/>
                  <a:gd name="connsiteY23" fmla="*/ 2046679 h 2985691"/>
                  <a:gd name="connsiteX24" fmla="*/ 1869041 w 2827962"/>
                  <a:gd name="connsiteY24" fmla="*/ 2046679 h 2985691"/>
                  <a:gd name="connsiteX25" fmla="*/ 1869041 w 2827962"/>
                  <a:gd name="connsiteY25" fmla="*/ 2046679 h 2985691"/>
                  <a:gd name="connsiteX26" fmla="*/ 1869041 w 2827962"/>
                  <a:gd name="connsiteY26" fmla="*/ 2046679 h 2985691"/>
                  <a:gd name="connsiteX27" fmla="*/ 1869041 w 2827962"/>
                  <a:gd name="connsiteY27" fmla="*/ 2047536 h 2985691"/>
                  <a:gd name="connsiteX28" fmla="*/ 1869041 w 2827962"/>
                  <a:gd name="connsiteY28" fmla="*/ 2047536 h 2985691"/>
                  <a:gd name="connsiteX29" fmla="*/ 1869041 w 2827962"/>
                  <a:gd name="connsiteY29" fmla="*/ 2047536 h 2985691"/>
                  <a:gd name="connsiteX30" fmla="*/ 1869041 w 2827962"/>
                  <a:gd name="connsiteY30" fmla="*/ 2047536 h 2985691"/>
                  <a:gd name="connsiteX31" fmla="*/ 1254304 w 2827962"/>
                  <a:gd name="connsiteY31" fmla="*/ 1779551 h 2985691"/>
                  <a:gd name="connsiteX32" fmla="*/ 1254304 w 2827962"/>
                  <a:gd name="connsiteY32" fmla="*/ 1779551 h 2985691"/>
                  <a:gd name="connsiteX33" fmla="*/ 1254304 w 2827962"/>
                  <a:gd name="connsiteY33" fmla="*/ 1779551 h 2985691"/>
                  <a:gd name="connsiteX34" fmla="*/ 1254304 w 2827962"/>
                  <a:gd name="connsiteY34" fmla="*/ 1779551 h 2985691"/>
                  <a:gd name="connsiteX35" fmla="*/ 855324 w 2827962"/>
                  <a:gd name="connsiteY35" fmla="*/ 2028700 h 2985691"/>
                  <a:gd name="connsiteX36" fmla="*/ 855324 w 2827962"/>
                  <a:gd name="connsiteY36" fmla="*/ 2029555 h 2985691"/>
                  <a:gd name="connsiteX37" fmla="*/ 855324 w 2827962"/>
                  <a:gd name="connsiteY37" fmla="*/ 2029555 h 2985691"/>
                  <a:gd name="connsiteX38" fmla="*/ 855324 w 2827962"/>
                  <a:gd name="connsiteY38" fmla="*/ 2028700 h 2985691"/>
                  <a:gd name="connsiteX39" fmla="*/ 961490 w 2827962"/>
                  <a:gd name="connsiteY39" fmla="*/ 2091201 h 2985691"/>
                  <a:gd name="connsiteX40" fmla="*/ 961490 w 2827962"/>
                  <a:gd name="connsiteY40" fmla="*/ 2091201 h 2985691"/>
                  <a:gd name="connsiteX41" fmla="*/ 961490 w 2827962"/>
                  <a:gd name="connsiteY41" fmla="*/ 2091201 h 2985691"/>
                  <a:gd name="connsiteX42" fmla="*/ 961490 w 2827962"/>
                  <a:gd name="connsiteY42" fmla="*/ 2092056 h 2985691"/>
                  <a:gd name="connsiteX43" fmla="*/ 960634 w 2827962"/>
                  <a:gd name="connsiteY43" fmla="*/ 2092056 h 2985691"/>
                  <a:gd name="connsiteX44" fmla="*/ 961490 w 2827962"/>
                  <a:gd name="connsiteY44" fmla="*/ 2091201 h 2985691"/>
                  <a:gd name="connsiteX0" fmla="*/ 2794571 w 2827962"/>
                  <a:gd name="connsiteY0" fmla="*/ 364938 h 3201244"/>
                  <a:gd name="connsiteX1" fmla="*/ 1356749 w 2827962"/>
                  <a:gd name="connsiteY1" fmla="*/ 141 h 3201244"/>
                  <a:gd name="connsiteX2" fmla="*/ 0 w 2827962"/>
                  <a:gd name="connsiteY2" fmla="*/ 412028 h 3201244"/>
                  <a:gd name="connsiteX3" fmla="*/ 43665 w 2827962"/>
                  <a:gd name="connsiteY3" fmla="*/ 1407765 h 3201244"/>
                  <a:gd name="connsiteX4" fmla="*/ 278259 w 2827962"/>
                  <a:gd name="connsiteY4" fmla="*/ 2223704 h 3201244"/>
                  <a:gd name="connsiteX5" fmla="*/ 758576 w 2827962"/>
                  <a:gd name="connsiteY5" fmla="*/ 2841010 h 3201244"/>
                  <a:gd name="connsiteX6" fmla="*/ 1221769 w 2827962"/>
                  <a:gd name="connsiteY6" fmla="*/ 3128686 h 3201244"/>
                  <a:gd name="connsiteX7" fmla="*/ 1460643 w 2827962"/>
                  <a:gd name="connsiteY7" fmla="*/ 3192044 h 3201244"/>
                  <a:gd name="connsiteX8" fmla="*/ 1651571 w 2827962"/>
                  <a:gd name="connsiteY8" fmla="*/ 3104713 h 3201244"/>
                  <a:gd name="connsiteX9" fmla="*/ 2380180 w 2827962"/>
                  <a:gd name="connsiteY9" fmla="*/ 2498538 h 3201244"/>
                  <a:gd name="connsiteX10" fmla="*/ 2588232 w 2827962"/>
                  <a:gd name="connsiteY10" fmla="*/ 2127812 h 3201244"/>
                  <a:gd name="connsiteX11" fmla="*/ 2827962 w 2827962"/>
                  <a:gd name="connsiteY11" fmla="*/ 411171 h 3201244"/>
                  <a:gd name="connsiteX12" fmla="*/ 2794571 w 2827962"/>
                  <a:gd name="connsiteY12" fmla="*/ 364938 h 3201244"/>
                  <a:gd name="connsiteX13" fmla="*/ 690937 w 2827962"/>
                  <a:gd name="connsiteY13" fmla="*/ 1036182 h 3201244"/>
                  <a:gd name="connsiteX14" fmla="*/ 690937 w 2827962"/>
                  <a:gd name="connsiteY14" fmla="*/ 1037039 h 3201244"/>
                  <a:gd name="connsiteX15" fmla="*/ 690081 w 2827962"/>
                  <a:gd name="connsiteY15" fmla="*/ 1037039 h 3201244"/>
                  <a:gd name="connsiteX16" fmla="*/ 690937 w 2827962"/>
                  <a:gd name="connsiteY16" fmla="*/ 1036182 h 3201244"/>
                  <a:gd name="connsiteX17" fmla="*/ 690937 w 2827962"/>
                  <a:gd name="connsiteY17" fmla="*/ 1036182 h 3201244"/>
                  <a:gd name="connsiteX18" fmla="*/ 690937 w 2827962"/>
                  <a:gd name="connsiteY18" fmla="*/ 1036182 h 3201244"/>
                  <a:gd name="connsiteX19" fmla="*/ 1166973 w 2827962"/>
                  <a:gd name="connsiteY19" fmla="*/ 1105533 h 3201244"/>
                  <a:gd name="connsiteX20" fmla="*/ 1169542 w 2827962"/>
                  <a:gd name="connsiteY20" fmla="*/ 1110670 h 3201244"/>
                  <a:gd name="connsiteX21" fmla="*/ 1163549 w 2827962"/>
                  <a:gd name="connsiteY21" fmla="*/ 1110670 h 3201244"/>
                  <a:gd name="connsiteX22" fmla="*/ 1166973 w 2827962"/>
                  <a:gd name="connsiteY22" fmla="*/ 1105533 h 3201244"/>
                  <a:gd name="connsiteX23" fmla="*/ 1869041 w 2827962"/>
                  <a:gd name="connsiteY23" fmla="*/ 2262232 h 3201244"/>
                  <a:gd name="connsiteX24" fmla="*/ 1869041 w 2827962"/>
                  <a:gd name="connsiteY24" fmla="*/ 2262232 h 3201244"/>
                  <a:gd name="connsiteX25" fmla="*/ 1869041 w 2827962"/>
                  <a:gd name="connsiteY25" fmla="*/ 2262232 h 3201244"/>
                  <a:gd name="connsiteX26" fmla="*/ 1869041 w 2827962"/>
                  <a:gd name="connsiteY26" fmla="*/ 2262232 h 3201244"/>
                  <a:gd name="connsiteX27" fmla="*/ 1869041 w 2827962"/>
                  <a:gd name="connsiteY27" fmla="*/ 2263089 h 3201244"/>
                  <a:gd name="connsiteX28" fmla="*/ 1869041 w 2827962"/>
                  <a:gd name="connsiteY28" fmla="*/ 2263089 h 3201244"/>
                  <a:gd name="connsiteX29" fmla="*/ 1869041 w 2827962"/>
                  <a:gd name="connsiteY29" fmla="*/ 2263089 h 3201244"/>
                  <a:gd name="connsiteX30" fmla="*/ 1869041 w 2827962"/>
                  <a:gd name="connsiteY30" fmla="*/ 2263089 h 3201244"/>
                  <a:gd name="connsiteX31" fmla="*/ 1254304 w 2827962"/>
                  <a:gd name="connsiteY31" fmla="*/ 1995104 h 3201244"/>
                  <a:gd name="connsiteX32" fmla="*/ 1254304 w 2827962"/>
                  <a:gd name="connsiteY32" fmla="*/ 1995104 h 3201244"/>
                  <a:gd name="connsiteX33" fmla="*/ 1254304 w 2827962"/>
                  <a:gd name="connsiteY33" fmla="*/ 1995104 h 3201244"/>
                  <a:gd name="connsiteX34" fmla="*/ 1254304 w 2827962"/>
                  <a:gd name="connsiteY34" fmla="*/ 1995104 h 3201244"/>
                  <a:gd name="connsiteX35" fmla="*/ 855324 w 2827962"/>
                  <a:gd name="connsiteY35" fmla="*/ 2244253 h 3201244"/>
                  <a:gd name="connsiteX36" fmla="*/ 855324 w 2827962"/>
                  <a:gd name="connsiteY36" fmla="*/ 2245108 h 3201244"/>
                  <a:gd name="connsiteX37" fmla="*/ 855324 w 2827962"/>
                  <a:gd name="connsiteY37" fmla="*/ 2245108 h 3201244"/>
                  <a:gd name="connsiteX38" fmla="*/ 855324 w 2827962"/>
                  <a:gd name="connsiteY38" fmla="*/ 2244253 h 3201244"/>
                  <a:gd name="connsiteX39" fmla="*/ 961490 w 2827962"/>
                  <a:gd name="connsiteY39" fmla="*/ 2306754 h 3201244"/>
                  <a:gd name="connsiteX40" fmla="*/ 961490 w 2827962"/>
                  <a:gd name="connsiteY40" fmla="*/ 2306754 h 3201244"/>
                  <a:gd name="connsiteX41" fmla="*/ 961490 w 2827962"/>
                  <a:gd name="connsiteY41" fmla="*/ 2306754 h 3201244"/>
                  <a:gd name="connsiteX42" fmla="*/ 961490 w 2827962"/>
                  <a:gd name="connsiteY42" fmla="*/ 2307609 h 3201244"/>
                  <a:gd name="connsiteX43" fmla="*/ 960634 w 2827962"/>
                  <a:gd name="connsiteY43" fmla="*/ 2307609 h 3201244"/>
                  <a:gd name="connsiteX44" fmla="*/ 961490 w 2827962"/>
                  <a:gd name="connsiteY44" fmla="*/ 2306754 h 3201244"/>
                  <a:gd name="connsiteX0" fmla="*/ 2794571 w 2827962"/>
                  <a:gd name="connsiteY0" fmla="*/ 364938 h 3201244"/>
                  <a:gd name="connsiteX1" fmla="*/ 1356749 w 2827962"/>
                  <a:gd name="connsiteY1" fmla="*/ 141 h 3201244"/>
                  <a:gd name="connsiteX2" fmla="*/ 0 w 2827962"/>
                  <a:gd name="connsiteY2" fmla="*/ 412028 h 3201244"/>
                  <a:gd name="connsiteX3" fmla="*/ 43665 w 2827962"/>
                  <a:gd name="connsiteY3" fmla="*/ 1407765 h 3201244"/>
                  <a:gd name="connsiteX4" fmla="*/ 278259 w 2827962"/>
                  <a:gd name="connsiteY4" fmla="*/ 2223704 h 3201244"/>
                  <a:gd name="connsiteX5" fmla="*/ 758576 w 2827962"/>
                  <a:gd name="connsiteY5" fmla="*/ 2841010 h 3201244"/>
                  <a:gd name="connsiteX6" fmla="*/ 1221769 w 2827962"/>
                  <a:gd name="connsiteY6" fmla="*/ 3128686 h 3201244"/>
                  <a:gd name="connsiteX7" fmla="*/ 1460643 w 2827962"/>
                  <a:gd name="connsiteY7" fmla="*/ 3192044 h 3201244"/>
                  <a:gd name="connsiteX8" fmla="*/ 1651571 w 2827962"/>
                  <a:gd name="connsiteY8" fmla="*/ 3104713 h 3201244"/>
                  <a:gd name="connsiteX9" fmla="*/ 2380180 w 2827962"/>
                  <a:gd name="connsiteY9" fmla="*/ 2498538 h 3201244"/>
                  <a:gd name="connsiteX10" fmla="*/ 2588232 w 2827962"/>
                  <a:gd name="connsiteY10" fmla="*/ 2127812 h 3201244"/>
                  <a:gd name="connsiteX11" fmla="*/ 2827962 w 2827962"/>
                  <a:gd name="connsiteY11" fmla="*/ 411171 h 3201244"/>
                  <a:gd name="connsiteX12" fmla="*/ 2794571 w 2827962"/>
                  <a:gd name="connsiteY12" fmla="*/ 364938 h 3201244"/>
                  <a:gd name="connsiteX13" fmla="*/ 690937 w 2827962"/>
                  <a:gd name="connsiteY13" fmla="*/ 1036182 h 3201244"/>
                  <a:gd name="connsiteX14" fmla="*/ 690937 w 2827962"/>
                  <a:gd name="connsiteY14" fmla="*/ 1037039 h 3201244"/>
                  <a:gd name="connsiteX15" fmla="*/ 690081 w 2827962"/>
                  <a:gd name="connsiteY15" fmla="*/ 1037039 h 3201244"/>
                  <a:gd name="connsiteX16" fmla="*/ 690937 w 2827962"/>
                  <a:gd name="connsiteY16" fmla="*/ 1036182 h 3201244"/>
                  <a:gd name="connsiteX17" fmla="*/ 690937 w 2827962"/>
                  <a:gd name="connsiteY17" fmla="*/ 1036182 h 3201244"/>
                  <a:gd name="connsiteX18" fmla="*/ 690937 w 2827962"/>
                  <a:gd name="connsiteY18" fmla="*/ 1036182 h 3201244"/>
                  <a:gd name="connsiteX19" fmla="*/ 1166973 w 2827962"/>
                  <a:gd name="connsiteY19" fmla="*/ 1105533 h 3201244"/>
                  <a:gd name="connsiteX20" fmla="*/ 1169542 w 2827962"/>
                  <a:gd name="connsiteY20" fmla="*/ 1110670 h 3201244"/>
                  <a:gd name="connsiteX21" fmla="*/ 1163549 w 2827962"/>
                  <a:gd name="connsiteY21" fmla="*/ 1110670 h 3201244"/>
                  <a:gd name="connsiteX22" fmla="*/ 1166973 w 2827962"/>
                  <a:gd name="connsiteY22" fmla="*/ 1105533 h 3201244"/>
                  <a:gd name="connsiteX23" fmla="*/ 1869041 w 2827962"/>
                  <a:gd name="connsiteY23" fmla="*/ 2262232 h 3201244"/>
                  <a:gd name="connsiteX24" fmla="*/ 1869041 w 2827962"/>
                  <a:gd name="connsiteY24" fmla="*/ 2262232 h 3201244"/>
                  <a:gd name="connsiteX25" fmla="*/ 1869041 w 2827962"/>
                  <a:gd name="connsiteY25" fmla="*/ 2262232 h 3201244"/>
                  <a:gd name="connsiteX26" fmla="*/ 1869041 w 2827962"/>
                  <a:gd name="connsiteY26" fmla="*/ 2262232 h 3201244"/>
                  <a:gd name="connsiteX27" fmla="*/ 1869041 w 2827962"/>
                  <a:gd name="connsiteY27" fmla="*/ 2263089 h 3201244"/>
                  <a:gd name="connsiteX28" fmla="*/ 1869041 w 2827962"/>
                  <a:gd name="connsiteY28" fmla="*/ 2263089 h 3201244"/>
                  <a:gd name="connsiteX29" fmla="*/ 1869041 w 2827962"/>
                  <a:gd name="connsiteY29" fmla="*/ 2263089 h 3201244"/>
                  <a:gd name="connsiteX30" fmla="*/ 1869041 w 2827962"/>
                  <a:gd name="connsiteY30" fmla="*/ 2263089 h 3201244"/>
                  <a:gd name="connsiteX31" fmla="*/ 1254304 w 2827962"/>
                  <a:gd name="connsiteY31" fmla="*/ 1995104 h 3201244"/>
                  <a:gd name="connsiteX32" fmla="*/ 1254304 w 2827962"/>
                  <a:gd name="connsiteY32" fmla="*/ 1995104 h 3201244"/>
                  <a:gd name="connsiteX33" fmla="*/ 1254304 w 2827962"/>
                  <a:gd name="connsiteY33" fmla="*/ 1995104 h 3201244"/>
                  <a:gd name="connsiteX34" fmla="*/ 1254304 w 2827962"/>
                  <a:gd name="connsiteY34" fmla="*/ 1995104 h 3201244"/>
                  <a:gd name="connsiteX35" fmla="*/ 855324 w 2827962"/>
                  <a:gd name="connsiteY35" fmla="*/ 2244253 h 3201244"/>
                  <a:gd name="connsiteX36" fmla="*/ 855324 w 2827962"/>
                  <a:gd name="connsiteY36" fmla="*/ 2245108 h 3201244"/>
                  <a:gd name="connsiteX37" fmla="*/ 855324 w 2827962"/>
                  <a:gd name="connsiteY37" fmla="*/ 2245108 h 3201244"/>
                  <a:gd name="connsiteX38" fmla="*/ 855324 w 2827962"/>
                  <a:gd name="connsiteY38" fmla="*/ 2244253 h 3201244"/>
                  <a:gd name="connsiteX39" fmla="*/ 961490 w 2827962"/>
                  <a:gd name="connsiteY39" fmla="*/ 2306754 h 3201244"/>
                  <a:gd name="connsiteX40" fmla="*/ 961490 w 2827962"/>
                  <a:gd name="connsiteY40" fmla="*/ 2306754 h 3201244"/>
                  <a:gd name="connsiteX41" fmla="*/ 961490 w 2827962"/>
                  <a:gd name="connsiteY41" fmla="*/ 2306754 h 3201244"/>
                  <a:gd name="connsiteX42" fmla="*/ 961490 w 2827962"/>
                  <a:gd name="connsiteY42" fmla="*/ 2307609 h 3201244"/>
                  <a:gd name="connsiteX43" fmla="*/ 960634 w 2827962"/>
                  <a:gd name="connsiteY43" fmla="*/ 2307609 h 3201244"/>
                  <a:gd name="connsiteX44" fmla="*/ 961490 w 2827962"/>
                  <a:gd name="connsiteY44" fmla="*/ 2306754 h 320124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690937 w 2827962"/>
                  <a:gd name="connsiteY18" fmla="*/ 1036122 h 3201184"/>
                  <a:gd name="connsiteX19" fmla="*/ 1166973 w 2827962"/>
                  <a:gd name="connsiteY19" fmla="*/ 1105473 h 3201184"/>
                  <a:gd name="connsiteX20" fmla="*/ 1169542 w 2827962"/>
                  <a:gd name="connsiteY20" fmla="*/ 1110610 h 3201184"/>
                  <a:gd name="connsiteX21" fmla="*/ 1163549 w 2827962"/>
                  <a:gd name="connsiteY21" fmla="*/ 1110610 h 3201184"/>
                  <a:gd name="connsiteX22" fmla="*/ 1166973 w 2827962"/>
                  <a:gd name="connsiteY22" fmla="*/ 1105473 h 3201184"/>
                  <a:gd name="connsiteX23" fmla="*/ 1869041 w 2827962"/>
                  <a:gd name="connsiteY23" fmla="*/ 2262172 h 3201184"/>
                  <a:gd name="connsiteX24" fmla="*/ 1869041 w 2827962"/>
                  <a:gd name="connsiteY24" fmla="*/ 2262172 h 3201184"/>
                  <a:gd name="connsiteX25" fmla="*/ 1869041 w 2827962"/>
                  <a:gd name="connsiteY25" fmla="*/ 2262172 h 3201184"/>
                  <a:gd name="connsiteX26" fmla="*/ 1869041 w 2827962"/>
                  <a:gd name="connsiteY26" fmla="*/ 2262172 h 3201184"/>
                  <a:gd name="connsiteX27" fmla="*/ 1869041 w 2827962"/>
                  <a:gd name="connsiteY27" fmla="*/ 2263029 h 3201184"/>
                  <a:gd name="connsiteX28" fmla="*/ 1869041 w 2827962"/>
                  <a:gd name="connsiteY28" fmla="*/ 2263029 h 3201184"/>
                  <a:gd name="connsiteX29" fmla="*/ 1869041 w 2827962"/>
                  <a:gd name="connsiteY29" fmla="*/ 2263029 h 3201184"/>
                  <a:gd name="connsiteX30" fmla="*/ 1869041 w 2827962"/>
                  <a:gd name="connsiteY30" fmla="*/ 2263029 h 3201184"/>
                  <a:gd name="connsiteX31" fmla="*/ 1254304 w 2827962"/>
                  <a:gd name="connsiteY31" fmla="*/ 1995044 h 3201184"/>
                  <a:gd name="connsiteX32" fmla="*/ 1254304 w 2827962"/>
                  <a:gd name="connsiteY32" fmla="*/ 1995044 h 3201184"/>
                  <a:gd name="connsiteX33" fmla="*/ 1254304 w 2827962"/>
                  <a:gd name="connsiteY33" fmla="*/ 1995044 h 3201184"/>
                  <a:gd name="connsiteX34" fmla="*/ 1254304 w 2827962"/>
                  <a:gd name="connsiteY34" fmla="*/ 1995044 h 3201184"/>
                  <a:gd name="connsiteX35" fmla="*/ 855324 w 2827962"/>
                  <a:gd name="connsiteY35" fmla="*/ 2244193 h 3201184"/>
                  <a:gd name="connsiteX36" fmla="*/ 855324 w 2827962"/>
                  <a:gd name="connsiteY36" fmla="*/ 2245048 h 3201184"/>
                  <a:gd name="connsiteX37" fmla="*/ 855324 w 2827962"/>
                  <a:gd name="connsiteY37" fmla="*/ 2245048 h 3201184"/>
                  <a:gd name="connsiteX38" fmla="*/ 855324 w 2827962"/>
                  <a:gd name="connsiteY38" fmla="*/ 2244193 h 3201184"/>
                  <a:gd name="connsiteX39" fmla="*/ 961490 w 2827962"/>
                  <a:gd name="connsiteY39" fmla="*/ 2306694 h 3201184"/>
                  <a:gd name="connsiteX40" fmla="*/ 961490 w 2827962"/>
                  <a:gd name="connsiteY40" fmla="*/ 2306694 h 3201184"/>
                  <a:gd name="connsiteX41" fmla="*/ 961490 w 2827962"/>
                  <a:gd name="connsiteY41" fmla="*/ 2306694 h 3201184"/>
                  <a:gd name="connsiteX42" fmla="*/ 961490 w 2827962"/>
                  <a:gd name="connsiteY42" fmla="*/ 2307549 h 3201184"/>
                  <a:gd name="connsiteX43" fmla="*/ 960634 w 2827962"/>
                  <a:gd name="connsiteY43" fmla="*/ 2307549 h 3201184"/>
                  <a:gd name="connsiteX44" fmla="*/ 961490 w 2827962"/>
                  <a:gd name="connsiteY44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690937 w 2827962"/>
                  <a:gd name="connsiteY18" fmla="*/ 1036122 h 3201184"/>
                  <a:gd name="connsiteX19" fmla="*/ 1163549 w 2827962"/>
                  <a:gd name="connsiteY19" fmla="*/ 1110610 h 3201184"/>
                  <a:gd name="connsiteX20" fmla="*/ 1169542 w 2827962"/>
                  <a:gd name="connsiteY20" fmla="*/ 1110610 h 3201184"/>
                  <a:gd name="connsiteX21" fmla="*/ 1163549 w 2827962"/>
                  <a:gd name="connsiteY21" fmla="*/ 1110610 h 3201184"/>
                  <a:gd name="connsiteX22" fmla="*/ 1869041 w 2827962"/>
                  <a:gd name="connsiteY22" fmla="*/ 2262172 h 3201184"/>
                  <a:gd name="connsiteX23" fmla="*/ 1869041 w 2827962"/>
                  <a:gd name="connsiteY23" fmla="*/ 2262172 h 3201184"/>
                  <a:gd name="connsiteX24" fmla="*/ 1869041 w 2827962"/>
                  <a:gd name="connsiteY24" fmla="*/ 2262172 h 3201184"/>
                  <a:gd name="connsiteX25" fmla="*/ 1869041 w 2827962"/>
                  <a:gd name="connsiteY25" fmla="*/ 2262172 h 3201184"/>
                  <a:gd name="connsiteX26" fmla="*/ 1869041 w 2827962"/>
                  <a:gd name="connsiteY26" fmla="*/ 2263029 h 3201184"/>
                  <a:gd name="connsiteX27" fmla="*/ 1869041 w 2827962"/>
                  <a:gd name="connsiteY27" fmla="*/ 2263029 h 3201184"/>
                  <a:gd name="connsiteX28" fmla="*/ 1869041 w 2827962"/>
                  <a:gd name="connsiteY28" fmla="*/ 2263029 h 3201184"/>
                  <a:gd name="connsiteX29" fmla="*/ 1869041 w 2827962"/>
                  <a:gd name="connsiteY29" fmla="*/ 2263029 h 3201184"/>
                  <a:gd name="connsiteX30" fmla="*/ 1254304 w 2827962"/>
                  <a:gd name="connsiteY30" fmla="*/ 1995044 h 3201184"/>
                  <a:gd name="connsiteX31" fmla="*/ 1254304 w 2827962"/>
                  <a:gd name="connsiteY31" fmla="*/ 1995044 h 3201184"/>
                  <a:gd name="connsiteX32" fmla="*/ 1254304 w 2827962"/>
                  <a:gd name="connsiteY32" fmla="*/ 1995044 h 3201184"/>
                  <a:gd name="connsiteX33" fmla="*/ 1254304 w 2827962"/>
                  <a:gd name="connsiteY33" fmla="*/ 1995044 h 3201184"/>
                  <a:gd name="connsiteX34" fmla="*/ 855324 w 2827962"/>
                  <a:gd name="connsiteY34" fmla="*/ 2244193 h 3201184"/>
                  <a:gd name="connsiteX35" fmla="*/ 855324 w 2827962"/>
                  <a:gd name="connsiteY35" fmla="*/ 2245048 h 3201184"/>
                  <a:gd name="connsiteX36" fmla="*/ 855324 w 2827962"/>
                  <a:gd name="connsiteY36" fmla="*/ 2245048 h 3201184"/>
                  <a:gd name="connsiteX37" fmla="*/ 855324 w 2827962"/>
                  <a:gd name="connsiteY37" fmla="*/ 2244193 h 3201184"/>
                  <a:gd name="connsiteX38" fmla="*/ 961490 w 2827962"/>
                  <a:gd name="connsiteY38" fmla="*/ 2306694 h 3201184"/>
                  <a:gd name="connsiteX39" fmla="*/ 961490 w 2827962"/>
                  <a:gd name="connsiteY39" fmla="*/ 2306694 h 3201184"/>
                  <a:gd name="connsiteX40" fmla="*/ 961490 w 2827962"/>
                  <a:gd name="connsiteY40" fmla="*/ 2306694 h 3201184"/>
                  <a:gd name="connsiteX41" fmla="*/ 961490 w 2827962"/>
                  <a:gd name="connsiteY41" fmla="*/ 2307549 h 3201184"/>
                  <a:gd name="connsiteX42" fmla="*/ 960634 w 2827962"/>
                  <a:gd name="connsiteY42" fmla="*/ 2307549 h 3201184"/>
                  <a:gd name="connsiteX43" fmla="*/ 961490 w 2827962"/>
                  <a:gd name="connsiteY43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1163549 w 2827962"/>
                  <a:gd name="connsiteY18" fmla="*/ 1110610 h 3201184"/>
                  <a:gd name="connsiteX19" fmla="*/ 1169542 w 2827962"/>
                  <a:gd name="connsiteY19" fmla="*/ 1110610 h 3201184"/>
                  <a:gd name="connsiteX20" fmla="*/ 1163549 w 2827962"/>
                  <a:gd name="connsiteY20" fmla="*/ 1110610 h 3201184"/>
                  <a:gd name="connsiteX21" fmla="*/ 1869041 w 2827962"/>
                  <a:gd name="connsiteY21" fmla="*/ 2262172 h 3201184"/>
                  <a:gd name="connsiteX22" fmla="*/ 1869041 w 2827962"/>
                  <a:gd name="connsiteY22" fmla="*/ 2262172 h 3201184"/>
                  <a:gd name="connsiteX23" fmla="*/ 1869041 w 2827962"/>
                  <a:gd name="connsiteY23" fmla="*/ 2262172 h 3201184"/>
                  <a:gd name="connsiteX24" fmla="*/ 1869041 w 2827962"/>
                  <a:gd name="connsiteY24" fmla="*/ 2262172 h 3201184"/>
                  <a:gd name="connsiteX25" fmla="*/ 1869041 w 2827962"/>
                  <a:gd name="connsiteY25" fmla="*/ 2263029 h 3201184"/>
                  <a:gd name="connsiteX26" fmla="*/ 1869041 w 2827962"/>
                  <a:gd name="connsiteY26" fmla="*/ 2263029 h 3201184"/>
                  <a:gd name="connsiteX27" fmla="*/ 1869041 w 2827962"/>
                  <a:gd name="connsiteY27" fmla="*/ 2263029 h 3201184"/>
                  <a:gd name="connsiteX28" fmla="*/ 1869041 w 2827962"/>
                  <a:gd name="connsiteY28" fmla="*/ 2263029 h 3201184"/>
                  <a:gd name="connsiteX29" fmla="*/ 1254304 w 2827962"/>
                  <a:gd name="connsiteY29" fmla="*/ 1995044 h 3201184"/>
                  <a:gd name="connsiteX30" fmla="*/ 1254304 w 2827962"/>
                  <a:gd name="connsiteY30" fmla="*/ 1995044 h 3201184"/>
                  <a:gd name="connsiteX31" fmla="*/ 1254304 w 2827962"/>
                  <a:gd name="connsiteY31" fmla="*/ 1995044 h 3201184"/>
                  <a:gd name="connsiteX32" fmla="*/ 1254304 w 2827962"/>
                  <a:gd name="connsiteY32" fmla="*/ 1995044 h 3201184"/>
                  <a:gd name="connsiteX33" fmla="*/ 855324 w 2827962"/>
                  <a:gd name="connsiteY33" fmla="*/ 2244193 h 3201184"/>
                  <a:gd name="connsiteX34" fmla="*/ 855324 w 2827962"/>
                  <a:gd name="connsiteY34" fmla="*/ 2245048 h 3201184"/>
                  <a:gd name="connsiteX35" fmla="*/ 855324 w 2827962"/>
                  <a:gd name="connsiteY35" fmla="*/ 2245048 h 3201184"/>
                  <a:gd name="connsiteX36" fmla="*/ 855324 w 2827962"/>
                  <a:gd name="connsiteY36" fmla="*/ 2244193 h 3201184"/>
                  <a:gd name="connsiteX37" fmla="*/ 961490 w 2827962"/>
                  <a:gd name="connsiteY37" fmla="*/ 2306694 h 3201184"/>
                  <a:gd name="connsiteX38" fmla="*/ 961490 w 2827962"/>
                  <a:gd name="connsiteY38" fmla="*/ 2306694 h 3201184"/>
                  <a:gd name="connsiteX39" fmla="*/ 961490 w 2827962"/>
                  <a:gd name="connsiteY39" fmla="*/ 2306694 h 3201184"/>
                  <a:gd name="connsiteX40" fmla="*/ 961490 w 2827962"/>
                  <a:gd name="connsiteY40" fmla="*/ 2307549 h 3201184"/>
                  <a:gd name="connsiteX41" fmla="*/ 960634 w 2827962"/>
                  <a:gd name="connsiteY41" fmla="*/ 2307549 h 3201184"/>
                  <a:gd name="connsiteX42" fmla="*/ 961490 w 2827962"/>
                  <a:gd name="connsiteY42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2172 h 3201184"/>
                  <a:gd name="connsiteX21" fmla="*/ 1869041 w 2827962"/>
                  <a:gd name="connsiteY21" fmla="*/ 2262172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869041 w 2827962"/>
                  <a:gd name="connsiteY24" fmla="*/ 2263029 h 3201184"/>
                  <a:gd name="connsiteX25" fmla="*/ 1869041 w 2827962"/>
                  <a:gd name="connsiteY25" fmla="*/ 2263029 h 3201184"/>
                  <a:gd name="connsiteX26" fmla="*/ 1254304 w 2827962"/>
                  <a:gd name="connsiteY26" fmla="*/ 1995044 h 3201184"/>
                  <a:gd name="connsiteX27" fmla="*/ 1254304 w 2827962"/>
                  <a:gd name="connsiteY27" fmla="*/ 1995044 h 3201184"/>
                  <a:gd name="connsiteX28" fmla="*/ 1254304 w 2827962"/>
                  <a:gd name="connsiteY28" fmla="*/ 1995044 h 3201184"/>
                  <a:gd name="connsiteX29" fmla="*/ 1254304 w 2827962"/>
                  <a:gd name="connsiteY29" fmla="*/ 1995044 h 3201184"/>
                  <a:gd name="connsiteX30" fmla="*/ 855324 w 2827962"/>
                  <a:gd name="connsiteY30" fmla="*/ 2244193 h 3201184"/>
                  <a:gd name="connsiteX31" fmla="*/ 855324 w 2827962"/>
                  <a:gd name="connsiteY31" fmla="*/ 2245048 h 3201184"/>
                  <a:gd name="connsiteX32" fmla="*/ 855324 w 2827962"/>
                  <a:gd name="connsiteY32" fmla="*/ 2245048 h 3201184"/>
                  <a:gd name="connsiteX33" fmla="*/ 855324 w 2827962"/>
                  <a:gd name="connsiteY33" fmla="*/ 2244193 h 3201184"/>
                  <a:gd name="connsiteX34" fmla="*/ 961490 w 2827962"/>
                  <a:gd name="connsiteY34" fmla="*/ 2306694 h 3201184"/>
                  <a:gd name="connsiteX35" fmla="*/ 961490 w 2827962"/>
                  <a:gd name="connsiteY35" fmla="*/ 2306694 h 3201184"/>
                  <a:gd name="connsiteX36" fmla="*/ 961490 w 2827962"/>
                  <a:gd name="connsiteY36" fmla="*/ 2306694 h 3201184"/>
                  <a:gd name="connsiteX37" fmla="*/ 961490 w 2827962"/>
                  <a:gd name="connsiteY37" fmla="*/ 2307549 h 3201184"/>
                  <a:gd name="connsiteX38" fmla="*/ 960634 w 2827962"/>
                  <a:gd name="connsiteY38" fmla="*/ 2307549 h 3201184"/>
                  <a:gd name="connsiteX39" fmla="*/ 961490 w 2827962"/>
                  <a:gd name="connsiteY39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2172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869041 w 2827962"/>
                  <a:gd name="connsiteY24" fmla="*/ 2263029 h 3201184"/>
                  <a:gd name="connsiteX25" fmla="*/ 1254304 w 2827962"/>
                  <a:gd name="connsiteY25" fmla="*/ 1995044 h 3201184"/>
                  <a:gd name="connsiteX26" fmla="*/ 1254304 w 2827962"/>
                  <a:gd name="connsiteY26" fmla="*/ 1995044 h 3201184"/>
                  <a:gd name="connsiteX27" fmla="*/ 1254304 w 2827962"/>
                  <a:gd name="connsiteY27" fmla="*/ 1995044 h 3201184"/>
                  <a:gd name="connsiteX28" fmla="*/ 1254304 w 2827962"/>
                  <a:gd name="connsiteY28" fmla="*/ 1995044 h 3201184"/>
                  <a:gd name="connsiteX29" fmla="*/ 855324 w 2827962"/>
                  <a:gd name="connsiteY29" fmla="*/ 2244193 h 3201184"/>
                  <a:gd name="connsiteX30" fmla="*/ 855324 w 2827962"/>
                  <a:gd name="connsiteY30" fmla="*/ 2245048 h 3201184"/>
                  <a:gd name="connsiteX31" fmla="*/ 855324 w 2827962"/>
                  <a:gd name="connsiteY31" fmla="*/ 2245048 h 3201184"/>
                  <a:gd name="connsiteX32" fmla="*/ 855324 w 2827962"/>
                  <a:gd name="connsiteY32" fmla="*/ 2244193 h 3201184"/>
                  <a:gd name="connsiteX33" fmla="*/ 961490 w 2827962"/>
                  <a:gd name="connsiteY33" fmla="*/ 2306694 h 3201184"/>
                  <a:gd name="connsiteX34" fmla="*/ 961490 w 2827962"/>
                  <a:gd name="connsiteY34" fmla="*/ 2306694 h 3201184"/>
                  <a:gd name="connsiteX35" fmla="*/ 961490 w 2827962"/>
                  <a:gd name="connsiteY35" fmla="*/ 2306694 h 3201184"/>
                  <a:gd name="connsiteX36" fmla="*/ 961490 w 2827962"/>
                  <a:gd name="connsiteY36" fmla="*/ 2307549 h 3201184"/>
                  <a:gd name="connsiteX37" fmla="*/ 960634 w 2827962"/>
                  <a:gd name="connsiteY37" fmla="*/ 2307549 h 3201184"/>
                  <a:gd name="connsiteX38" fmla="*/ 961490 w 2827962"/>
                  <a:gd name="connsiteY38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254304 w 2827962"/>
                  <a:gd name="connsiteY24" fmla="*/ 1995044 h 3201184"/>
                  <a:gd name="connsiteX25" fmla="*/ 1254304 w 2827962"/>
                  <a:gd name="connsiteY25" fmla="*/ 1995044 h 3201184"/>
                  <a:gd name="connsiteX26" fmla="*/ 1254304 w 2827962"/>
                  <a:gd name="connsiteY26" fmla="*/ 1995044 h 3201184"/>
                  <a:gd name="connsiteX27" fmla="*/ 1254304 w 2827962"/>
                  <a:gd name="connsiteY27" fmla="*/ 1995044 h 3201184"/>
                  <a:gd name="connsiteX28" fmla="*/ 855324 w 2827962"/>
                  <a:gd name="connsiteY28" fmla="*/ 2244193 h 3201184"/>
                  <a:gd name="connsiteX29" fmla="*/ 855324 w 2827962"/>
                  <a:gd name="connsiteY29" fmla="*/ 2245048 h 3201184"/>
                  <a:gd name="connsiteX30" fmla="*/ 855324 w 2827962"/>
                  <a:gd name="connsiteY30" fmla="*/ 2245048 h 3201184"/>
                  <a:gd name="connsiteX31" fmla="*/ 855324 w 2827962"/>
                  <a:gd name="connsiteY31" fmla="*/ 2244193 h 3201184"/>
                  <a:gd name="connsiteX32" fmla="*/ 961490 w 2827962"/>
                  <a:gd name="connsiteY32" fmla="*/ 2306694 h 3201184"/>
                  <a:gd name="connsiteX33" fmla="*/ 961490 w 2827962"/>
                  <a:gd name="connsiteY33" fmla="*/ 2306694 h 3201184"/>
                  <a:gd name="connsiteX34" fmla="*/ 961490 w 2827962"/>
                  <a:gd name="connsiteY34" fmla="*/ 2306694 h 3201184"/>
                  <a:gd name="connsiteX35" fmla="*/ 961490 w 2827962"/>
                  <a:gd name="connsiteY35" fmla="*/ 2307549 h 3201184"/>
                  <a:gd name="connsiteX36" fmla="*/ 960634 w 2827962"/>
                  <a:gd name="connsiteY36" fmla="*/ 2307549 h 3201184"/>
                  <a:gd name="connsiteX37" fmla="*/ 961490 w 2827962"/>
                  <a:gd name="connsiteY37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254304 w 2827962"/>
                  <a:gd name="connsiteY24" fmla="*/ 1995044 h 3201184"/>
                  <a:gd name="connsiteX25" fmla="*/ 1254304 w 2827962"/>
                  <a:gd name="connsiteY25" fmla="*/ 1995044 h 3201184"/>
                  <a:gd name="connsiteX26" fmla="*/ 1254304 w 2827962"/>
                  <a:gd name="connsiteY26" fmla="*/ 1995044 h 3201184"/>
                  <a:gd name="connsiteX27" fmla="*/ 855324 w 2827962"/>
                  <a:gd name="connsiteY27" fmla="*/ 2244193 h 3201184"/>
                  <a:gd name="connsiteX28" fmla="*/ 855324 w 2827962"/>
                  <a:gd name="connsiteY28" fmla="*/ 2245048 h 3201184"/>
                  <a:gd name="connsiteX29" fmla="*/ 855324 w 2827962"/>
                  <a:gd name="connsiteY29" fmla="*/ 2245048 h 3201184"/>
                  <a:gd name="connsiteX30" fmla="*/ 855324 w 2827962"/>
                  <a:gd name="connsiteY30" fmla="*/ 2244193 h 3201184"/>
                  <a:gd name="connsiteX31" fmla="*/ 961490 w 2827962"/>
                  <a:gd name="connsiteY31" fmla="*/ 2306694 h 3201184"/>
                  <a:gd name="connsiteX32" fmla="*/ 961490 w 2827962"/>
                  <a:gd name="connsiteY32" fmla="*/ 2306694 h 3201184"/>
                  <a:gd name="connsiteX33" fmla="*/ 961490 w 2827962"/>
                  <a:gd name="connsiteY33" fmla="*/ 2306694 h 3201184"/>
                  <a:gd name="connsiteX34" fmla="*/ 961490 w 2827962"/>
                  <a:gd name="connsiteY34" fmla="*/ 2307549 h 3201184"/>
                  <a:gd name="connsiteX35" fmla="*/ 960634 w 2827962"/>
                  <a:gd name="connsiteY35" fmla="*/ 2307549 h 3201184"/>
                  <a:gd name="connsiteX36" fmla="*/ 961490 w 2827962"/>
                  <a:gd name="connsiteY36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1490 w 2827962"/>
                  <a:gd name="connsiteY28" fmla="*/ 2306694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31" fmla="*/ 961490 w 2827962"/>
                  <a:gd name="connsiteY31" fmla="*/ 2307549 h 3201184"/>
                  <a:gd name="connsiteX32" fmla="*/ 960634 w 2827962"/>
                  <a:gd name="connsiteY32" fmla="*/ 2307549 h 3201184"/>
                  <a:gd name="connsiteX33" fmla="*/ 961490 w 2827962"/>
                  <a:gd name="connsiteY33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0634 w 2827962"/>
                  <a:gd name="connsiteY28" fmla="*/ 2307549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31" fmla="*/ 961490 w 2827962"/>
                  <a:gd name="connsiteY31" fmla="*/ 2307549 h 3201184"/>
                  <a:gd name="connsiteX32" fmla="*/ 960634 w 2827962"/>
                  <a:gd name="connsiteY32" fmla="*/ 230754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1490 w 2827962"/>
                  <a:gd name="connsiteY28" fmla="*/ 2307549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31" fmla="*/ 961490 w 2827962"/>
                  <a:gd name="connsiteY31" fmla="*/ 230754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1490 w 2827962"/>
                  <a:gd name="connsiteY28" fmla="*/ 2306694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5048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7962" h="3201184">
                    <a:moveTo>
                      <a:pt x="2794571" y="364878"/>
                    </a:moveTo>
                    <a:cubicBezTo>
                      <a:pt x="2659580" y="315219"/>
                      <a:pt x="1992105" y="-5816"/>
                      <a:pt x="1356749" y="81"/>
                    </a:cubicBezTo>
                    <a:cubicBezTo>
                      <a:pt x="736799" y="5835"/>
                      <a:pt x="390989" y="213334"/>
                      <a:pt x="0" y="411968"/>
                    </a:cubicBezTo>
                    <a:cubicBezTo>
                      <a:pt x="7706" y="745022"/>
                      <a:pt x="-8562" y="1076363"/>
                      <a:pt x="43665" y="1407705"/>
                    </a:cubicBezTo>
                    <a:cubicBezTo>
                      <a:pt x="88187" y="1687676"/>
                      <a:pt x="166955" y="1962509"/>
                      <a:pt x="278259" y="2223644"/>
                    </a:cubicBezTo>
                    <a:cubicBezTo>
                      <a:pt x="380144" y="2462518"/>
                      <a:pt x="555661" y="2677419"/>
                      <a:pt x="758576" y="2840950"/>
                    </a:cubicBezTo>
                    <a:cubicBezTo>
                      <a:pt x="901558" y="2955678"/>
                      <a:pt x="1054814" y="3051570"/>
                      <a:pt x="1221769" y="3128626"/>
                    </a:cubicBezTo>
                    <a:cubicBezTo>
                      <a:pt x="1289407" y="3159448"/>
                      <a:pt x="1387868" y="3225374"/>
                      <a:pt x="1460643" y="3191984"/>
                    </a:cubicBezTo>
                    <a:cubicBezTo>
                      <a:pt x="1523144" y="3162873"/>
                      <a:pt x="1585645" y="3132051"/>
                      <a:pt x="1651571" y="3104653"/>
                    </a:cubicBezTo>
                    <a:cubicBezTo>
                      <a:pt x="1947809" y="2980507"/>
                      <a:pt x="2196101" y="2759613"/>
                      <a:pt x="2380180" y="2498478"/>
                    </a:cubicBezTo>
                    <a:cubicBezTo>
                      <a:pt x="2462373" y="2382894"/>
                      <a:pt x="2531724" y="2257891"/>
                      <a:pt x="2588232" y="2127752"/>
                    </a:cubicBezTo>
                    <a:cubicBezTo>
                      <a:pt x="2824537" y="1583222"/>
                      <a:pt x="2824537" y="992458"/>
                      <a:pt x="2827962" y="411111"/>
                    </a:cubicBezTo>
                    <a:cubicBezTo>
                      <a:pt x="2827962" y="384570"/>
                      <a:pt x="2819400" y="373440"/>
                      <a:pt x="2794571" y="364878"/>
                    </a:cubicBezTo>
                    <a:close/>
                  </a:path>
                </a:pathLst>
              </a:custGeom>
              <a:solidFill>
                <a:srgbClr val="FED95D"/>
              </a:solidFill>
              <a:ln w="682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FA203537-2E99-49B6-8790-886D5F3D4B8E}"/>
                </a:ext>
              </a:extLst>
            </p:cNvPr>
            <p:cNvSpPr/>
            <p:nvPr/>
          </p:nvSpPr>
          <p:spPr>
            <a:xfrm>
              <a:off x="5011484" y="2262497"/>
              <a:ext cx="885730" cy="882524"/>
            </a:xfrm>
            <a:custGeom>
              <a:avLst/>
              <a:gdLst>
                <a:gd name="connsiteX0" fmla="*/ 441671 w 885730"/>
                <a:gd name="connsiteY0" fmla="*/ 2 h 882524"/>
                <a:gd name="connsiteX1" fmla="*/ 885730 w 885730"/>
                <a:gd name="connsiteY1" fmla="*/ 439761 h 882524"/>
                <a:gd name="connsiteX2" fmla="*/ 447473 w 885730"/>
                <a:gd name="connsiteY2" fmla="*/ 882523 h 882524"/>
                <a:gd name="connsiteX3" fmla="*/ 1 w 885730"/>
                <a:gd name="connsiteY3" fmla="*/ 442013 h 882524"/>
                <a:gd name="connsiteX4" fmla="*/ 441671 w 885730"/>
                <a:gd name="connsiteY4" fmla="*/ 2 h 88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730" h="882524">
                  <a:moveTo>
                    <a:pt x="441671" y="2"/>
                  </a:moveTo>
                  <a:cubicBezTo>
                    <a:pt x="686876" y="-749"/>
                    <a:pt x="885115" y="195648"/>
                    <a:pt x="885730" y="439761"/>
                  </a:cubicBezTo>
                  <a:cubicBezTo>
                    <a:pt x="886276" y="681416"/>
                    <a:pt x="687900" y="881908"/>
                    <a:pt x="447473" y="882523"/>
                  </a:cubicBezTo>
                  <a:cubicBezTo>
                    <a:pt x="200493" y="883205"/>
                    <a:pt x="342" y="686195"/>
                    <a:pt x="1" y="442013"/>
                  </a:cubicBezTo>
                  <a:cubicBezTo>
                    <a:pt x="-409" y="197491"/>
                    <a:pt x="196192" y="753"/>
                    <a:pt x="441671" y="2"/>
                  </a:cubicBezTo>
                  <a:close/>
                </a:path>
              </a:pathLst>
            </a:custGeom>
            <a:solidFill>
              <a:srgbClr val="38AD5A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더하기 기호 57">
              <a:extLst>
                <a:ext uri="{FF2B5EF4-FFF2-40B4-BE49-F238E27FC236}">
                  <a16:creationId xmlns:a16="http://schemas.microsoft.com/office/drawing/2014/main" id="{3E15F7C5-7A88-4043-9FED-12C8B76BDA14}"/>
                </a:ext>
              </a:extLst>
            </p:cNvPr>
            <p:cNvSpPr/>
            <p:nvPr/>
          </p:nvSpPr>
          <p:spPr>
            <a:xfrm>
              <a:off x="5120553" y="2369963"/>
              <a:ext cx="667592" cy="667592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37486AFB-2C3F-4FC0-8C39-ACA3F5A5B120}"/>
              </a:ext>
            </a:extLst>
          </p:cNvPr>
          <p:cNvSpPr/>
          <p:nvPr/>
        </p:nvSpPr>
        <p:spPr>
          <a:xfrm>
            <a:off x="3971054" y="5525662"/>
            <a:ext cx="7687546" cy="9738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aphic 17">
            <a:extLst>
              <a:ext uri="{FF2B5EF4-FFF2-40B4-BE49-F238E27FC236}">
                <a16:creationId xmlns:a16="http://schemas.microsoft.com/office/drawing/2014/main" id="{00AEEAAA-2985-4997-A973-7CF25A67C0F1}"/>
              </a:ext>
            </a:extLst>
          </p:cNvPr>
          <p:cNvGrpSpPr/>
          <p:nvPr/>
        </p:nvGrpSpPr>
        <p:grpSpPr>
          <a:xfrm>
            <a:off x="1642795" y="1709623"/>
            <a:ext cx="6482105" cy="3804146"/>
            <a:chOff x="2687161" y="3731096"/>
            <a:chExt cx="5158677" cy="3027467"/>
          </a:xfrm>
        </p:grpSpPr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2FA18C25-F87E-47AF-AFE6-D5BB10F98E19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F56EDAA7-831F-462D-A41F-6F890E260978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52AB2C0E-6502-4ECA-ADE6-3E6F585F0350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28DF0BEE-80E6-467A-AF34-C629018F521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145A9DE8-E351-4280-A10A-7EDE749145CB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DB1F78F-EB3F-4BA0-AE98-687FA602644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81188064-613D-4AA1-96F5-FAF547CBB028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9290C3E4-516D-4D9F-A434-534EDB672ED9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CE4F2FC3-4624-43EA-ACDD-3C67E4C9F84A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C05D63B1-4CD9-46D8-B86A-8A04856C5B6F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3F88463F-3307-4654-BCDE-5046D51E63A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9E27CF6C-BF8E-49D5-8640-A49FAA3EC81C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40B02F55-6167-4A21-9A38-B23EAD2E983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CA51E038-9100-479A-A661-C7C3654C21F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8E4E5BE4-8728-4663-B3A8-387A232E990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1D327AB9-CBA1-413D-827B-95BFCAEC494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29EBEAD8-FFD5-44D5-9E7D-EEE75D236BA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B0F8D447-ECBB-47D8-A277-C655CBEA795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4D4B0810-890E-4EF6-8C62-607EA71384FD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A6FF7B53-002A-41ED-98F9-3F5CE00C407A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EACFCC44-8821-49A7-8B15-BFC1BA086B6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94A633BA-13D7-4CA4-8059-118742A7171D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6C92DA1B-C70D-43F9-81BE-27193191E37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32A2E09D-A39B-4A1C-B91F-615F5151A2F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B769A811-DF89-44CB-A1E7-D76C6D39949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CC64CDF5-D31B-462F-B571-2396DE1A64D4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E6E8E847-EA5B-4F41-AF8F-86C205AB0DF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F45516DF-7EED-4616-B0AA-D823F069F259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01E12F27-82F0-4D38-A5A7-2FB8838ED53A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id="{2B244639-D45E-4A02-BD8F-355036560E2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3">
              <a:extLst>
                <a:ext uri="{FF2B5EF4-FFF2-40B4-BE49-F238E27FC236}">
                  <a16:creationId xmlns:a16="http://schemas.microsoft.com/office/drawing/2014/main" id="{4457C337-0E95-47B9-89D5-ACCBC039ABD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4">
              <a:extLst>
                <a:ext uri="{FF2B5EF4-FFF2-40B4-BE49-F238E27FC236}">
                  <a16:creationId xmlns:a16="http://schemas.microsoft.com/office/drawing/2014/main" id="{EA3EF420-5E98-4A6C-9B77-81CE5E8BA28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5">
              <a:extLst>
                <a:ext uri="{FF2B5EF4-FFF2-40B4-BE49-F238E27FC236}">
                  <a16:creationId xmlns:a16="http://schemas.microsoft.com/office/drawing/2014/main" id="{47D7F572-FF4E-447D-A381-37D5C7B92B68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6">
              <a:extLst>
                <a:ext uri="{FF2B5EF4-FFF2-40B4-BE49-F238E27FC236}">
                  <a16:creationId xmlns:a16="http://schemas.microsoft.com/office/drawing/2014/main" id="{09F508AA-C53E-4A3B-99A2-104EB16394C5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7">
              <a:extLst>
                <a:ext uri="{FF2B5EF4-FFF2-40B4-BE49-F238E27FC236}">
                  <a16:creationId xmlns:a16="http://schemas.microsoft.com/office/drawing/2014/main" id="{1FD86091-8C7D-40FB-BBF5-72285A26249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8">
              <a:extLst>
                <a:ext uri="{FF2B5EF4-FFF2-40B4-BE49-F238E27FC236}">
                  <a16:creationId xmlns:a16="http://schemas.microsoft.com/office/drawing/2014/main" id="{9F68D740-032B-4872-B42E-1359980DA0C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9">
              <a:extLst>
                <a:ext uri="{FF2B5EF4-FFF2-40B4-BE49-F238E27FC236}">
                  <a16:creationId xmlns:a16="http://schemas.microsoft.com/office/drawing/2014/main" id="{70BE91A0-062F-4D3D-B1F4-800081F36933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084BCBC4-0D75-45D0-9098-FA0EDEF62C4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04B63D8C-553A-468D-A022-745CDE376292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54D9188B-401C-41B7-8B19-31E77ADF895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335C5EE8-E962-4D5F-82B1-7496CEFBAD1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58616047-2B7A-409C-92FD-A0FBCB725DF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CA00BEDC-19E3-43BE-9959-F1BA548F7981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8E144156-D31B-4439-A53E-5A994FFDBFB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22EDDF3E-905E-4C65-A2F8-293A060156F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72885C7D-00CC-4A05-ADD9-1F85CAE64CE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CABFB115-AAC7-4D69-B64E-2A930DF2DE0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CCE30704-045D-4F94-B5D1-387D71938E8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56AE0DDA-F236-40B1-AFCA-3C053780A0D7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E58004D8-CB7E-4C8E-8907-2BAE629FFC4E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3">
              <a:extLst>
                <a:ext uri="{FF2B5EF4-FFF2-40B4-BE49-F238E27FC236}">
                  <a16:creationId xmlns:a16="http://schemas.microsoft.com/office/drawing/2014/main" id="{49F38545-7D9C-4A4E-BEF8-3B632033F8C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4">
              <a:extLst>
                <a:ext uri="{FF2B5EF4-FFF2-40B4-BE49-F238E27FC236}">
                  <a16:creationId xmlns:a16="http://schemas.microsoft.com/office/drawing/2014/main" id="{F8BCEC2F-F725-496A-A813-497AD1BCC22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5">
              <a:extLst>
                <a:ext uri="{FF2B5EF4-FFF2-40B4-BE49-F238E27FC236}">
                  <a16:creationId xmlns:a16="http://schemas.microsoft.com/office/drawing/2014/main" id="{5AB1ECC7-B6B8-459E-9D0D-8B20E7CBE28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6">
              <a:extLst>
                <a:ext uri="{FF2B5EF4-FFF2-40B4-BE49-F238E27FC236}">
                  <a16:creationId xmlns:a16="http://schemas.microsoft.com/office/drawing/2014/main" id="{06DFC7FF-24B8-4BD1-AF11-9DF6C7DC439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7">
              <a:extLst>
                <a:ext uri="{FF2B5EF4-FFF2-40B4-BE49-F238E27FC236}">
                  <a16:creationId xmlns:a16="http://schemas.microsoft.com/office/drawing/2014/main" id="{704ECE37-B91C-4506-9B2A-9CAE55C59428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8">
              <a:extLst>
                <a:ext uri="{FF2B5EF4-FFF2-40B4-BE49-F238E27FC236}">
                  <a16:creationId xmlns:a16="http://schemas.microsoft.com/office/drawing/2014/main" id="{09BFE592-DA04-4191-99EB-29AC995A5BD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9">
              <a:extLst>
                <a:ext uri="{FF2B5EF4-FFF2-40B4-BE49-F238E27FC236}">
                  <a16:creationId xmlns:a16="http://schemas.microsoft.com/office/drawing/2014/main" id="{B0C53A77-EBA9-49E0-8D6F-1A48683E2A94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70">
              <a:extLst>
                <a:ext uri="{FF2B5EF4-FFF2-40B4-BE49-F238E27FC236}">
                  <a16:creationId xmlns:a16="http://schemas.microsoft.com/office/drawing/2014/main" id="{25F77847-C64E-41D9-8285-0232AC9D5526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1">
              <a:extLst>
                <a:ext uri="{FF2B5EF4-FFF2-40B4-BE49-F238E27FC236}">
                  <a16:creationId xmlns:a16="http://schemas.microsoft.com/office/drawing/2014/main" id="{F7DF574E-67F2-43B4-81E7-E24BEF82A35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2">
              <a:extLst>
                <a:ext uri="{FF2B5EF4-FFF2-40B4-BE49-F238E27FC236}">
                  <a16:creationId xmlns:a16="http://schemas.microsoft.com/office/drawing/2014/main" id="{7F319283-0B1D-438E-AD54-32354C14997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3">
              <a:extLst>
                <a:ext uri="{FF2B5EF4-FFF2-40B4-BE49-F238E27FC236}">
                  <a16:creationId xmlns:a16="http://schemas.microsoft.com/office/drawing/2014/main" id="{EDA41548-90FA-47AB-A1BA-6084834B591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4">
              <a:extLst>
                <a:ext uri="{FF2B5EF4-FFF2-40B4-BE49-F238E27FC236}">
                  <a16:creationId xmlns:a16="http://schemas.microsoft.com/office/drawing/2014/main" id="{318F0916-3FB7-4BF3-A6D3-A6E67A982C34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5">
              <a:extLst>
                <a:ext uri="{FF2B5EF4-FFF2-40B4-BE49-F238E27FC236}">
                  <a16:creationId xmlns:a16="http://schemas.microsoft.com/office/drawing/2014/main" id="{905C324C-9CA1-4C8D-86CA-35E4F89B5AFE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6">
              <a:extLst>
                <a:ext uri="{FF2B5EF4-FFF2-40B4-BE49-F238E27FC236}">
                  <a16:creationId xmlns:a16="http://schemas.microsoft.com/office/drawing/2014/main" id="{26D1DE1C-282A-42AD-9721-3F2ABE4E3D25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7">
              <a:extLst>
                <a:ext uri="{FF2B5EF4-FFF2-40B4-BE49-F238E27FC236}">
                  <a16:creationId xmlns:a16="http://schemas.microsoft.com/office/drawing/2014/main" id="{D6F837AA-765C-43A2-AC2A-BA9917A00723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8">
              <a:extLst>
                <a:ext uri="{FF2B5EF4-FFF2-40B4-BE49-F238E27FC236}">
                  <a16:creationId xmlns:a16="http://schemas.microsoft.com/office/drawing/2014/main" id="{E4A612BE-3602-4A22-91A2-CFE4538247F4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9">
              <a:extLst>
                <a:ext uri="{FF2B5EF4-FFF2-40B4-BE49-F238E27FC236}">
                  <a16:creationId xmlns:a16="http://schemas.microsoft.com/office/drawing/2014/main" id="{8D843BF6-2FC3-452C-A27B-A10BFAED2ACA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80">
              <a:extLst>
                <a:ext uri="{FF2B5EF4-FFF2-40B4-BE49-F238E27FC236}">
                  <a16:creationId xmlns:a16="http://schemas.microsoft.com/office/drawing/2014/main" id="{C82073C1-45DA-46AB-BF6D-17500A2C966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1">
              <a:extLst>
                <a:ext uri="{FF2B5EF4-FFF2-40B4-BE49-F238E27FC236}">
                  <a16:creationId xmlns:a16="http://schemas.microsoft.com/office/drawing/2014/main" id="{FBFA69CF-09C7-4335-82D8-644FFD7D21FD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2">
              <a:extLst>
                <a:ext uri="{FF2B5EF4-FFF2-40B4-BE49-F238E27FC236}">
                  <a16:creationId xmlns:a16="http://schemas.microsoft.com/office/drawing/2014/main" id="{E857FDC4-5D14-4B77-85E6-58D6C8F561A7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3">
              <a:extLst>
                <a:ext uri="{FF2B5EF4-FFF2-40B4-BE49-F238E27FC236}">
                  <a16:creationId xmlns:a16="http://schemas.microsoft.com/office/drawing/2014/main" id="{B09736DD-5787-4F02-A14F-23BF3ACD39A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4">
              <a:extLst>
                <a:ext uri="{FF2B5EF4-FFF2-40B4-BE49-F238E27FC236}">
                  <a16:creationId xmlns:a16="http://schemas.microsoft.com/office/drawing/2014/main" id="{1AF0C88B-9F58-44B6-BF7B-194E135E27E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5">
              <a:extLst>
                <a:ext uri="{FF2B5EF4-FFF2-40B4-BE49-F238E27FC236}">
                  <a16:creationId xmlns:a16="http://schemas.microsoft.com/office/drawing/2014/main" id="{E35CFA33-03AE-4904-8377-51C6111A4865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6">
              <a:extLst>
                <a:ext uri="{FF2B5EF4-FFF2-40B4-BE49-F238E27FC236}">
                  <a16:creationId xmlns:a16="http://schemas.microsoft.com/office/drawing/2014/main" id="{12A064D1-2A6B-463B-AA93-1147C243EBA6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7">
              <a:extLst>
                <a:ext uri="{FF2B5EF4-FFF2-40B4-BE49-F238E27FC236}">
                  <a16:creationId xmlns:a16="http://schemas.microsoft.com/office/drawing/2014/main" id="{F9B349C8-ED12-4915-A03D-D810DB0378B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8">
              <a:extLst>
                <a:ext uri="{FF2B5EF4-FFF2-40B4-BE49-F238E27FC236}">
                  <a16:creationId xmlns:a16="http://schemas.microsoft.com/office/drawing/2014/main" id="{2A001CB1-BE10-47B5-8CB2-F528BFD8253F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9">
              <a:extLst>
                <a:ext uri="{FF2B5EF4-FFF2-40B4-BE49-F238E27FC236}">
                  <a16:creationId xmlns:a16="http://schemas.microsoft.com/office/drawing/2014/main" id="{59ACEFC1-8B85-4199-BDDA-58983EBFA3E2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90">
              <a:extLst>
                <a:ext uri="{FF2B5EF4-FFF2-40B4-BE49-F238E27FC236}">
                  <a16:creationId xmlns:a16="http://schemas.microsoft.com/office/drawing/2014/main" id="{C238C644-7FE1-41F3-BF2B-6392D1E2DE1F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1">
              <a:extLst>
                <a:ext uri="{FF2B5EF4-FFF2-40B4-BE49-F238E27FC236}">
                  <a16:creationId xmlns:a16="http://schemas.microsoft.com/office/drawing/2014/main" id="{C4396C61-0D18-422E-BC75-FD0B2050D05F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2">
              <a:extLst>
                <a:ext uri="{FF2B5EF4-FFF2-40B4-BE49-F238E27FC236}">
                  <a16:creationId xmlns:a16="http://schemas.microsoft.com/office/drawing/2014/main" id="{B3BF39B4-D53C-4019-A2FD-832F81455492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3">
              <a:extLst>
                <a:ext uri="{FF2B5EF4-FFF2-40B4-BE49-F238E27FC236}">
                  <a16:creationId xmlns:a16="http://schemas.microsoft.com/office/drawing/2014/main" id="{8FAF93A1-8DE6-40F7-B1C1-BBAA2A4EF70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4">
              <a:extLst>
                <a:ext uri="{FF2B5EF4-FFF2-40B4-BE49-F238E27FC236}">
                  <a16:creationId xmlns:a16="http://schemas.microsoft.com/office/drawing/2014/main" id="{1C1CCB7E-1498-4753-A918-D73E27ABAAAF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5">
              <a:extLst>
                <a:ext uri="{FF2B5EF4-FFF2-40B4-BE49-F238E27FC236}">
                  <a16:creationId xmlns:a16="http://schemas.microsoft.com/office/drawing/2014/main" id="{626F8D11-0107-4441-AE61-C073FB07C83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6">
              <a:extLst>
                <a:ext uri="{FF2B5EF4-FFF2-40B4-BE49-F238E27FC236}">
                  <a16:creationId xmlns:a16="http://schemas.microsoft.com/office/drawing/2014/main" id="{A23465B5-6D9B-4825-9264-BFB2D2733E6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7">
              <a:extLst>
                <a:ext uri="{FF2B5EF4-FFF2-40B4-BE49-F238E27FC236}">
                  <a16:creationId xmlns:a16="http://schemas.microsoft.com/office/drawing/2014/main" id="{12533037-695A-4227-B6F5-5BCC18BBAD68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8">
              <a:extLst>
                <a:ext uri="{FF2B5EF4-FFF2-40B4-BE49-F238E27FC236}">
                  <a16:creationId xmlns:a16="http://schemas.microsoft.com/office/drawing/2014/main" id="{68D57CC3-FCF5-4F73-8784-FF315DFF201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9">
              <a:extLst>
                <a:ext uri="{FF2B5EF4-FFF2-40B4-BE49-F238E27FC236}">
                  <a16:creationId xmlns:a16="http://schemas.microsoft.com/office/drawing/2014/main" id="{A2670111-FDE8-416E-BCED-7AE932582F0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00">
              <a:extLst>
                <a:ext uri="{FF2B5EF4-FFF2-40B4-BE49-F238E27FC236}">
                  <a16:creationId xmlns:a16="http://schemas.microsoft.com/office/drawing/2014/main" id="{9141D438-482E-4CDD-A4FB-D318BF661060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1">
              <a:extLst>
                <a:ext uri="{FF2B5EF4-FFF2-40B4-BE49-F238E27FC236}">
                  <a16:creationId xmlns:a16="http://schemas.microsoft.com/office/drawing/2014/main" id="{5461CE82-CB3A-4C32-8D31-E3C93699BE8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2">
              <a:extLst>
                <a:ext uri="{FF2B5EF4-FFF2-40B4-BE49-F238E27FC236}">
                  <a16:creationId xmlns:a16="http://schemas.microsoft.com/office/drawing/2014/main" id="{FB031DCB-8F02-4532-A5C2-B5A4D7CD665C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3">
              <a:extLst>
                <a:ext uri="{FF2B5EF4-FFF2-40B4-BE49-F238E27FC236}">
                  <a16:creationId xmlns:a16="http://schemas.microsoft.com/office/drawing/2014/main" id="{90AB5711-749C-4E43-A250-881854A7521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4">
              <a:extLst>
                <a:ext uri="{FF2B5EF4-FFF2-40B4-BE49-F238E27FC236}">
                  <a16:creationId xmlns:a16="http://schemas.microsoft.com/office/drawing/2014/main" id="{1F22C998-9906-43AE-893B-0C43E7DAECC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5">
              <a:extLst>
                <a:ext uri="{FF2B5EF4-FFF2-40B4-BE49-F238E27FC236}">
                  <a16:creationId xmlns:a16="http://schemas.microsoft.com/office/drawing/2014/main" id="{D3A5B322-DCB8-41B1-A1BD-DF4C0305CAE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6">
              <a:extLst>
                <a:ext uri="{FF2B5EF4-FFF2-40B4-BE49-F238E27FC236}">
                  <a16:creationId xmlns:a16="http://schemas.microsoft.com/office/drawing/2014/main" id="{5FC24F3D-407E-423B-B619-AE3FD2048A6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7">
              <a:extLst>
                <a:ext uri="{FF2B5EF4-FFF2-40B4-BE49-F238E27FC236}">
                  <a16:creationId xmlns:a16="http://schemas.microsoft.com/office/drawing/2014/main" id="{37CA7A67-CE9E-42AA-92A6-9C7CA75135A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8">
              <a:extLst>
                <a:ext uri="{FF2B5EF4-FFF2-40B4-BE49-F238E27FC236}">
                  <a16:creationId xmlns:a16="http://schemas.microsoft.com/office/drawing/2014/main" id="{121FE0BF-4A91-4D90-A9FF-22BEEAFCF818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9">
              <a:extLst>
                <a:ext uri="{FF2B5EF4-FFF2-40B4-BE49-F238E27FC236}">
                  <a16:creationId xmlns:a16="http://schemas.microsoft.com/office/drawing/2014/main" id="{D7187945-4F52-47B4-A3CE-62684A39B40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10">
              <a:extLst>
                <a:ext uri="{FF2B5EF4-FFF2-40B4-BE49-F238E27FC236}">
                  <a16:creationId xmlns:a16="http://schemas.microsoft.com/office/drawing/2014/main" id="{47C6DE2A-27DE-4512-9216-78E19A0968ED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1">
              <a:extLst>
                <a:ext uri="{FF2B5EF4-FFF2-40B4-BE49-F238E27FC236}">
                  <a16:creationId xmlns:a16="http://schemas.microsoft.com/office/drawing/2014/main" id="{4848218E-7EB2-48DF-8572-317DB80C662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2">
              <a:extLst>
                <a:ext uri="{FF2B5EF4-FFF2-40B4-BE49-F238E27FC236}">
                  <a16:creationId xmlns:a16="http://schemas.microsoft.com/office/drawing/2014/main" id="{ADEFC33F-B139-4376-A136-2BC89EAC6E8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3">
              <a:extLst>
                <a:ext uri="{FF2B5EF4-FFF2-40B4-BE49-F238E27FC236}">
                  <a16:creationId xmlns:a16="http://schemas.microsoft.com/office/drawing/2014/main" id="{C67F7E63-2912-43AF-AA51-D6B83E8CB86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4">
              <a:extLst>
                <a:ext uri="{FF2B5EF4-FFF2-40B4-BE49-F238E27FC236}">
                  <a16:creationId xmlns:a16="http://schemas.microsoft.com/office/drawing/2014/main" id="{88A10922-F5D5-45D3-8F79-51D45334A95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5">
              <a:extLst>
                <a:ext uri="{FF2B5EF4-FFF2-40B4-BE49-F238E27FC236}">
                  <a16:creationId xmlns:a16="http://schemas.microsoft.com/office/drawing/2014/main" id="{4C675261-9865-4056-ABA5-83499F76E80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6">
              <a:extLst>
                <a:ext uri="{FF2B5EF4-FFF2-40B4-BE49-F238E27FC236}">
                  <a16:creationId xmlns:a16="http://schemas.microsoft.com/office/drawing/2014/main" id="{F48C3A47-6BE8-40BA-BBDC-6C8CCB21587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7">
              <a:extLst>
                <a:ext uri="{FF2B5EF4-FFF2-40B4-BE49-F238E27FC236}">
                  <a16:creationId xmlns:a16="http://schemas.microsoft.com/office/drawing/2014/main" id="{78BB1F54-818D-4C57-A739-3D2DCF8BC32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8">
              <a:extLst>
                <a:ext uri="{FF2B5EF4-FFF2-40B4-BE49-F238E27FC236}">
                  <a16:creationId xmlns:a16="http://schemas.microsoft.com/office/drawing/2014/main" id="{8F37C8EF-101A-4849-BBB7-C4C56C23FDA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9">
              <a:extLst>
                <a:ext uri="{FF2B5EF4-FFF2-40B4-BE49-F238E27FC236}">
                  <a16:creationId xmlns:a16="http://schemas.microsoft.com/office/drawing/2014/main" id="{0B53E41A-764A-4B26-90F3-4B6F5DC47086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20">
              <a:extLst>
                <a:ext uri="{FF2B5EF4-FFF2-40B4-BE49-F238E27FC236}">
                  <a16:creationId xmlns:a16="http://schemas.microsoft.com/office/drawing/2014/main" id="{A68DBA30-1651-40C0-AB6A-1B2ABF2FCA6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1">
              <a:extLst>
                <a:ext uri="{FF2B5EF4-FFF2-40B4-BE49-F238E27FC236}">
                  <a16:creationId xmlns:a16="http://schemas.microsoft.com/office/drawing/2014/main" id="{DC53BA2C-75E7-493D-A9C2-06AB4315259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2">
              <a:extLst>
                <a:ext uri="{FF2B5EF4-FFF2-40B4-BE49-F238E27FC236}">
                  <a16:creationId xmlns:a16="http://schemas.microsoft.com/office/drawing/2014/main" id="{EAE574D8-9F56-4F34-AA27-8D820A875F9D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3">
              <a:extLst>
                <a:ext uri="{FF2B5EF4-FFF2-40B4-BE49-F238E27FC236}">
                  <a16:creationId xmlns:a16="http://schemas.microsoft.com/office/drawing/2014/main" id="{F476ADB1-1101-4C37-BC99-9E4E05DC2A3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4">
              <a:extLst>
                <a:ext uri="{FF2B5EF4-FFF2-40B4-BE49-F238E27FC236}">
                  <a16:creationId xmlns:a16="http://schemas.microsoft.com/office/drawing/2014/main" id="{2F490D70-EA82-4ADF-A1C3-2FAD950C285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3294DB0-033F-4AA4-929E-E212E8231CAB}"/>
              </a:ext>
            </a:extLst>
          </p:cNvPr>
          <p:cNvSpPr txBox="1"/>
          <p:nvPr/>
        </p:nvSpPr>
        <p:spPr>
          <a:xfrm>
            <a:off x="7633417" y="1743802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32%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6" name="Group 127">
            <a:extLst>
              <a:ext uri="{FF2B5EF4-FFF2-40B4-BE49-F238E27FC236}">
                <a16:creationId xmlns:a16="http://schemas.microsoft.com/office/drawing/2014/main" id="{B4925E48-7D1E-45AF-8941-07C0ED150AD1}"/>
              </a:ext>
            </a:extLst>
          </p:cNvPr>
          <p:cNvGrpSpPr/>
          <p:nvPr/>
        </p:nvGrpSpPr>
        <p:grpSpPr>
          <a:xfrm>
            <a:off x="9185749" y="1787693"/>
            <a:ext cx="1729901" cy="743214"/>
            <a:chOff x="323529" y="1876742"/>
            <a:chExt cx="2664296" cy="743214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CBFB445-1DCA-429A-A083-838278F7D756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53B3852-7F27-47F8-8873-6FE472962AA1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9BFAA29F-A7B8-42B6-B738-FCACD9379E24}"/>
              </a:ext>
            </a:extLst>
          </p:cNvPr>
          <p:cNvSpPr txBox="1"/>
          <p:nvPr/>
        </p:nvSpPr>
        <p:spPr>
          <a:xfrm>
            <a:off x="9169173" y="2593538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AE5F53F-8AD0-4B89-8570-2E47BFA5F5AC}"/>
              </a:ext>
            </a:extLst>
          </p:cNvPr>
          <p:cNvSpPr txBox="1"/>
          <p:nvPr/>
        </p:nvSpPr>
        <p:spPr>
          <a:xfrm>
            <a:off x="7645507" y="3695551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1" name="Group 132">
            <a:extLst>
              <a:ext uri="{FF2B5EF4-FFF2-40B4-BE49-F238E27FC236}">
                <a16:creationId xmlns:a16="http://schemas.microsoft.com/office/drawing/2014/main" id="{CE91FD4F-C6A9-4316-8B65-09A8F63A0FC6}"/>
              </a:ext>
            </a:extLst>
          </p:cNvPr>
          <p:cNvGrpSpPr/>
          <p:nvPr/>
        </p:nvGrpSpPr>
        <p:grpSpPr>
          <a:xfrm>
            <a:off x="9197839" y="3739442"/>
            <a:ext cx="1717811" cy="743214"/>
            <a:chOff x="323529" y="1876742"/>
            <a:chExt cx="2664296" cy="74321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5C83A4A-9862-487F-B794-549B42261DD3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015770B-F0E1-4037-958E-762DE17C8BA6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9476053C-3755-42A9-999C-CF1C65DDBAC2}"/>
              </a:ext>
            </a:extLst>
          </p:cNvPr>
          <p:cNvSpPr txBox="1"/>
          <p:nvPr/>
        </p:nvSpPr>
        <p:spPr>
          <a:xfrm>
            <a:off x="9181263" y="454528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135" name="Group 136">
            <a:extLst>
              <a:ext uri="{FF2B5EF4-FFF2-40B4-BE49-F238E27FC236}">
                <a16:creationId xmlns:a16="http://schemas.microsoft.com/office/drawing/2014/main" id="{22DC18FD-398B-4379-880F-31F19C278D1D}"/>
              </a:ext>
            </a:extLst>
          </p:cNvPr>
          <p:cNvGrpSpPr/>
          <p:nvPr/>
        </p:nvGrpSpPr>
        <p:grpSpPr>
          <a:xfrm>
            <a:off x="4146122" y="5566582"/>
            <a:ext cx="7378666" cy="853884"/>
            <a:chOff x="3501215" y="1904844"/>
            <a:chExt cx="4031191" cy="853884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2D0DF47A-769B-4082-8212-C73B7E7712AD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97A8F86-6FB8-4FBA-8A57-1CE34F6C9E0F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52DF53A5-CA8F-4EA7-B90E-54A92D0B19F3}"/>
              </a:ext>
            </a:extLst>
          </p:cNvPr>
          <p:cNvGrpSpPr/>
          <p:nvPr/>
        </p:nvGrpSpPr>
        <p:grpSpPr>
          <a:xfrm>
            <a:off x="182943" y="3367153"/>
            <a:ext cx="3621156" cy="3509827"/>
            <a:chOff x="182943" y="3367153"/>
            <a:chExt cx="3621156" cy="3509827"/>
          </a:xfrm>
        </p:grpSpPr>
        <p:sp>
          <p:nvSpPr>
            <p:cNvPr id="184" name="Freeform: Shape 276">
              <a:extLst>
                <a:ext uri="{FF2B5EF4-FFF2-40B4-BE49-F238E27FC236}">
                  <a16:creationId xmlns:a16="http://schemas.microsoft.com/office/drawing/2014/main" id="{0F3D2E05-F5FA-43E3-B413-6F365EC9C104}"/>
                </a:ext>
              </a:extLst>
            </p:cNvPr>
            <p:cNvSpPr/>
            <p:nvPr/>
          </p:nvSpPr>
          <p:spPr>
            <a:xfrm rot="3735617">
              <a:off x="3050090" y="4230376"/>
              <a:ext cx="483641" cy="1024376"/>
            </a:xfrm>
            <a:custGeom>
              <a:avLst/>
              <a:gdLst>
                <a:gd name="connsiteX0" fmla="*/ 689637 w 696945"/>
                <a:gd name="connsiteY0" fmla="*/ 1300553 h 1476169"/>
                <a:gd name="connsiteX1" fmla="*/ 696897 w 696945"/>
                <a:gd name="connsiteY1" fmla="*/ 1350404 h 1476169"/>
                <a:gd name="connsiteX2" fmla="*/ 660114 w 696945"/>
                <a:gd name="connsiteY2" fmla="*/ 1449138 h 1476169"/>
                <a:gd name="connsiteX3" fmla="*/ 641722 w 696945"/>
                <a:gd name="connsiteY3" fmla="*/ 1467530 h 1476169"/>
                <a:gd name="connsiteX4" fmla="*/ 482006 w 696945"/>
                <a:gd name="connsiteY4" fmla="*/ 1457850 h 1476169"/>
                <a:gd name="connsiteX5" fmla="*/ 445222 w 696945"/>
                <a:gd name="connsiteY5" fmla="*/ 1448170 h 1476169"/>
                <a:gd name="connsiteX6" fmla="*/ 353748 w 696945"/>
                <a:gd name="connsiteY6" fmla="*/ 1382347 h 1476169"/>
                <a:gd name="connsiteX7" fmla="*/ 165476 w 696945"/>
                <a:gd name="connsiteY7" fmla="*/ 1081790 h 1476169"/>
                <a:gd name="connsiteX8" fmla="*/ 124821 w 696945"/>
                <a:gd name="connsiteY8" fmla="*/ 1037747 h 1476169"/>
                <a:gd name="connsiteX9" fmla="*/ 35767 w 696945"/>
                <a:gd name="connsiteY9" fmla="*/ 892550 h 1476169"/>
                <a:gd name="connsiteX10" fmla="*/ 12535 w 696945"/>
                <a:gd name="connsiteY10" fmla="*/ 737189 h 1476169"/>
                <a:gd name="connsiteX11" fmla="*/ 16407 w 696945"/>
                <a:gd name="connsiteY11" fmla="*/ 576988 h 1476169"/>
                <a:gd name="connsiteX12" fmla="*/ 436 w 696945"/>
                <a:gd name="connsiteY12" fmla="*/ 423564 h 1476169"/>
                <a:gd name="connsiteX13" fmla="*/ 109817 w 696945"/>
                <a:gd name="connsiteY13" fmla="*/ 645231 h 1476169"/>
                <a:gd name="connsiteX14" fmla="*/ 109817 w 696945"/>
                <a:gd name="connsiteY14" fmla="*/ 480674 h 1476169"/>
                <a:gd name="connsiteX15" fmla="*/ 47867 w 696945"/>
                <a:gd name="connsiteY15" fmla="*/ 267235 h 1476169"/>
                <a:gd name="connsiteX16" fmla="*/ 38187 w 696945"/>
                <a:gd name="connsiteY16" fmla="*/ 234807 h 1476169"/>
                <a:gd name="connsiteX17" fmla="*/ 15439 w 696945"/>
                <a:gd name="connsiteY17" fmla="*/ 94450 h 1476169"/>
                <a:gd name="connsiteX18" fmla="*/ 52707 w 696945"/>
                <a:gd name="connsiteY18" fmla="*/ 83803 h 1476169"/>
                <a:gd name="connsiteX19" fmla="*/ 56578 w 696945"/>
                <a:gd name="connsiteY19" fmla="*/ 21368 h 1476169"/>
                <a:gd name="connsiteX20" fmla="*/ 108849 w 696945"/>
                <a:gd name="connsiteY20" fmla="*/ 4428 h 1476169"/>
                <a:gd name="connsiteX21" fmla="*/ 153376 w 696945"/>
                <a:gd name="connsiteY21" fmla="*/ 34436 h 1476169"/>
                <a:gd name="connsiteX22" fmla="*/ 182416 w 696945"/>
                <a:gd name="connsiteY22" fmla="*/ 46051 h 1476169"/>
                <a:gd name="connsiteX23" fmla="*/ 206615 w 696945"/>
                <a:gd name="connsiteY23" fmla="*/ 92514 h 1476169"/>
                <a:gd name="connsiteX24" fmla="*/ 229847 w 696945"/>
                <a:gd name="connsiteY24" fmla="*/ 108002 h 1476169"/>
                <a:gd name="connsiteX25" fmla="*/ 255498 w 696945"/>
                <a:gd name="connsiteY25" fmla="*/ 137041 h 1476169"/>
                <a:gd name="connsiteX26" fmla="*/ 281150 w 696945"/>
                <a:gd name="connsiteY26" fmla="*/ 166081 h 1476169"/>
                <a:gd name="connsiteX27" fmla="*/ 308737 w 696945"/>
                <a:gd name="connsiteY27" fmla="*/ 203832 h 1476169"/>
                <a:gd name="connsiteX28" fmla="*/ 366816 w 696945"/>
                <a:gd name="connsiteY28" fmla="*/ 276431 h 1476169"/>
                <a:gd name="connsiteX29" fmla="*/ 366816 w 696945"/>
                <a:gd name="connsiteY29" fmla="*/ 276431 h 1476169"/>
                <a:gd name="connsiteX30" fmla="*/ 396339 w 696945"/>
                <a:gd name="connsiteY30" fmla="*/ 339349 h 1476169"/>
                <a:gd name="connsiteX31" fmla="*/ 424895 w 696945"/>
                <a:gd name="connsiteY31" fmla="*/ 426951 h 1476169"/>
                <a:gd name="connsiteX32" fmla="*/ 444738 w 696945"/>
                <a:gd name="connsiteY32" fmla="*/ 576504 h 1476169"/>
                <a:gd name="connsiteX33" fmla="*/ 473778 w 696945"/>
                <a:gd name="connsiteY33" fmla="*/ 944337 h 1476169"/>
                <a:gd name="connsiteX34" fmla="*/ 689637 w 696945"/>
                <a:gd name="connsiteY34" fmla="*/ 1300553 h 147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96945" h="1476169">
                  <a:moveTo>
                    <a:pt x="689637" y="1300553"/>
                  </a:moveTo>
                  <a:cubicBezTo>
                    <a:pt x="700769" y="1316525"/>
                    <a:pt x="702221" y="1332497"/>
                    <a:pt x="696897" y="1350404"/>
                  </a:cubicBezTo>
                  <a:cubicBezTo>
                    <a:pt x="687701" y="1384284"/>
                    <a:pt x="679957" y="1418647"/>
                    <a:pt x="660114" y="1449138"/>
                  </a:cubicBezTo>
                  <a:cubicBezTo>
                    <a:pt x="655274" y="1456398"/>
                    <a:pt x="649950" y="1463658"/>
                    <a:pt x="641722" y="1467530"/>
                  </a:cubicBezTo>
                  <a:cubicBezTo>
                    <a:pt x="586547" y="1494149"/>
                    <a:pt x="534277" y="1473338"/>
                    <a:pt x="482006" y="1457850"/>
                  </a:cubicBezTo>
                  <a:cubicBezTo>
                    <a:pt x="469906" y="1454462"/>
                    <a:pt x="457806" y="1450106"/>
                    <a:pt x="445222" y="1448170"/>
                  </a:cubicBezTo>
                  <a:cubicBezTo>
                    <a:pt x="406019" y="1438006"/>
                    <a:pt x="376012" y="1420099"/>
                    <a:pt x="353748" y="1382347"/>
                  </a:cubicBezTo>
                  <a:cubicBezTo>
                    <a:pt x="292282" y="1278774"/>
                    <a:pt x="229363" y="1183912"/>
                    <a:pt x="165476" y="1081790"/>
                  </a:cubicBezTo>
                  <a:cubicBezTo>
                    <a:pt x="155796" y="1066302"/>
                    <a:pt x="137405" y="1049846"/>
                    <a:pt x="124821" y="1037747"/>
                  </a:cubicBezTo>
                  <a:cubicBezTo>
                    <a:pt x="82230" y="997092"/>
                    <a:pt x="56578" y="954984"/>
                    <a:pt x="35767" y="892550"/>
                  </a:cubicBezTo>
                  <a:cubicBezTo>
                    <a:pt x="26087" y="864962"/>
                    <a:pt x="13503" y="756065"/>
                    <a:pt x="12535" y="737189"/>
                  </a:cubicBezTo>
                  <a:cubicBezTo>
                    <a:pt x="9147" y="663139"/>
                    <a:pt x="22215" y="651039"/>
                    <a:pt x="16407" y="576988"/>
                  </a:cubicBezTo>
                  <a:cubicBezTo>
                    <a:pt x="14471" y="554241"/>
                    <a:pt x="-2952" y="445827"/>
                    <a:pt x="436" y="423564"/>
                  </a:cubicBezTo>
                  <a:cubicBezTo>
                    <a:pt x="59966" y="417272"/>
                    <a:pt x="98686" y="563921"/>
                    <a:pt x="109817" y="645231"/>
                  </a:cubicBezTo>
                  <a:cubicBezTo>
                    <a:pt x="113689" y="672334"/>
                    <a:pt x="114173" y="508262"/>
                    <a:pt x="109817" y="480674"/>
                  </a:cubicBezTo>
                  <a:cubicBezTo>
                    <a:pt x="98202" y="407108"/>
                    <a:pt x="71098" y="337413"/>
                    <a:pt x="47867" y="267235"/>
                  </a:cubicBezTo>
                  <a:cubicBezTo>
                    <a:pt x="44479" y="256587"/>
                    <a:pt x="40607" y="245939"/>
                    <a:pt x="38187" y="234807"/>
                  </a:cubicBezTo>
                  <a:cubicBezTo>
                    <a:pt x="40607" y="211576"/>
                    <a:pt x="-5856" y="109454"/>
                    <a:pt x="15439" y="94450"/>
                  </a:cubicBezTo>
                  <a:cubicBezTo>
                    <a:pt x="34315" y="89126"/>
                    <a:pt x="56095" y="96386"/>
                    <a:pt x="52707" y="83803"/>
                  </a:cubicBezTo>
                  <a:cubicBezTo>
                    <a:pt x="45447" y="61539"/>
                    <a:pt x="52707" y="32016"/>
                    <a:pt x="56578" y="21368"/>
                  </a:cubicBezTo>
                  <a:cubicBezTo>
                    <a:pt x="62870" y="-896"/>
                    <a:pt x="91426" y="-4284"/>
                    <a:pt x="108849" y="4428"/>
                  </a:cubicBezTo>
                  <a:cubicBezTo>
                    <a:pt x="114173" y="9752"/>
                    <a:pt x="149021" y="27176"/>
                    <a:pt x="153376" y="34436"/>
                  </a:cubicBezTo>
                  <a:cubicBezTo>
                    <a:pt x="155796" y="40727"/>
                    <a:pt x="176124" y="45567"/>
                    <a:pt x="182416" y="46051"/>
                  </a:cubicBezTo>
                  <a:cubicBezTo>
                    <a:pt x="201292" y="57667"/>
                    <a:pt x="197904" y="72671"/>
                    <a:pt x="206615" y="92514"/>
                  </a:cubicBezTo>
                  <a:cubicBezTo>
                    <a:pt x="210971" y="99290"/>
                    <a:pt x="220651" y="104614"/>
                    <a:pt x="229847" y="108002"/>
                  </a:cubicBezTo>
                  <a:cubicBezTo>
                    <a:pt x="242431" y="114778"/>
                    <a:pt x="249206" y="123974"/>
                    <a:pt x="255498" y="137041"/>
                  </a:cubicBezTo>
                  <a:cubicBezTo>
                    <a:pt x="258402" y="139945"/>
                    <a:pt x="276794" y="162209"/>
                    <a:pt x="281150" y="166081"/>
                  </a:cubicBezTo>
                  <a:lnTo>
                    <a:pt x="308737" y="203832"/>
                  </a:lnTo>
                  <a:cubicBezTo>
                    <a:pt x="323257" y="221740"/>
                    <a:pt x="361492" y="270139"/>
                    <a:pt x="366816" y="276431"/>
                  </a:cubicBezTo>
                  <a:lnTo>
                    <a:pt x="366816" y="276431"/>
                  </a:lnTo>
                  <a:cubicBezTo>
                    <a:pt x="378432" y="284658"/>
                    <a:pt x="395855" y="337897"/>
                    <a:pt x="396339" y="339349"/>
                  </a:cubicBezTo>
                  <a:cubicBezTo>
                    <a:pt x="400695" y="345157"/>
                    <a:pt x="420055" y="417756"/>
                    <a:pt x="424895" y="426951"/>
                  </a:cubicBezTo>
                  <a:cubicBezTo>
                    <a:pt x="424895" y="429855"/>
                    <a:pt x="444738" y="563437"/>
                    <a:pt x="444738" y="576504"/>
                  </a:cubicBezTo>
                  <a:cubicBezTo>
                    <a:pt x="444738" y="600704"/>
                    <a:pt x="426347" y="841247"/>
                    <a:pt x="473778" y="944337"/>
                  </a:cubicBezTo>
                  <a:cubicBezTo>
                    <a:pt x="517337" y="1017903"/>
                    <a:pt x="676570" y="1280710"/>
                    <a:pt x="689637" y="1300553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1" name="Group 83">
              <a:extLst>
                <a:ext uri="{FF2B5EF4-FFF2-40B4-BE49-F238E27FC236}">
                  <a16:creationId xmlns:a16="http://schemas.microsoft.com/office/drawing/2014/main" id="{778EDC50-3A5A-4BA4-A7E4-4FA586156BAD}"/>
                </a:ext>
              </a:extLst>
            </p:cNvPr>
            <p:cNvGrpSpPr/>
            <p:nvPr/>
          </p:nvGrpSpPr>
          <p:grpSpPr>
            <a:xfrm>
              <a:off x="182943" y="3367153"/>
              <a:ext cx="3068875" cy="3509827"/>
              <a:chOff x="180815" y="2395328"/>
              <a:chExt cx="3660139" cy="4186046"/>
            </a:xfrm>
          </p:grpSpPr>
          <p:sp>
            <p:nvSpPr>
              <p:cNvPr id="157" name="Freeform: Shape 89">
                <a:extLst>
                  <a:ext uri="{FF2B5EF4-FFF2-40B4-BE49-F238E27FC236}">
                    <a16:creationId xmlns:a16="http://schemas.microsoft.com/office/drawing/2014/main" id="{CE36B989-B0D4-477A-82E4-5577AD79F06E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90">
                <a:extLst>
                  <a:ext uri="{FF2B5EF4-FFF2-40B4-BE49-F238E27FC236}">
                    <a16:creationId xmlns:a16="http://schemas.microsoft.com/office/drawing/2014/main" id="{4FC0D548-9431-448C-BDF3-2054863C846D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91">
                <a:extLst>
                  <a:ext uri="{FF2B5EF4-FFF2-40B4-BE49-F238E27FC236}">
                    <a16:creationId xmlns:a16="http://schemas.microsoft.com/office/drawing/2014/main" id="{FDFE266B-F679-42DA-AFC7-6C09DDCE5D18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92">
                <a:extLst>
                  <a:ext uri="{FF2B5EF4-FFF2-40B4-BE49-F238E27FC236}">
                    <a16:creationId xmlns:a16="http://schemas.microsoft.com/office/drawing/2014/main" id="{048B0034-AA3E-4320-859D-BF7239A0FB5C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94">
                <a:extLst>
                  <a:ext uri="{FF2B5EF4-FFF2-40B4-BE49-F238E27FC236}">
                    <a16:creationId xmlns:a16="http://schemas.microsoft.com/office/drawing/2014/main" id="{53D6B8D9-DE43-4057-9B20-B6327F3DA5B4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95">
                <a:extLst>
                  <a:ext uri="{FF2B5EF4-FFF2-40B4-BE49-F238E27FC236}">
                    <a16:creationId xmlns:a16="http://schemas.microsoft.com/office/drawing/2014/main" id="{78364839-6A77-4958-8648-788757C0348B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4" name="Freeform: Shape 96">
                <a:extLst>
                  <a:ext uri="{FF2B5EF4-FFF2-40B4-BE49-F238E27FC236}">
                    <a16:creationId xmlns:a16="http://schemas.microsoft.com/office/drawing/2014/main" id="{D27CAD1C-06DF-4DEF-803C-98788D7ADD03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97">
                <a:extLst>
                  <a:ext uri="{FF2B5EF4-FFF2-40B4-BE49-F238E27FC236}">
                    <a16:creationId xmlns:a16="http://schemas.microsoft.com/office/drawing/2014/main" id="{C3477A40-E892-4624-9E87-48DD3A345215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98">
                <a:extLst>
                  <a:ext uri="{FF2B5EF4-FFF2-40B4-BE49-F238E27FC236}">
                    <a16:creationId xmlns:a16="http://schemas.microsoft.com/office/drawing/2014/main" id="{87422CCF-DD9F-46F0-B1B3-21FD5DF70708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99">
                <a:extLst>
                  <a:ext uri="{FF2B5EF4-FFF2-40B4-BE49-F238E27FC236}">
                    <a16:creationId xmlns:a16="http://schemas.microsoft.com/office/drawing/2014/main" id="{6BFC9084-5E6F-4BD5-B24E-6BD367400992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00">
                <a:extLst>
                  <a:ext uri="{FF2B5EF4-FFF2-40B4-BE49-F238E27FC236}">
                    <a16:creationId xmlns:a16="http://schemas.microsoft.com/office/drawing/2014/main" id="{283283C7-4C02-415F-9FC5-156CB6C98B9A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01">
                <a:extLst>
                  <a:ext uri="{FF2B5EF4-FFF2-40B4-BE49-F238E27FC236}">
                    <a16:creationId xmlns:a16="http://schemas.microsoft.com/office/drawing/2014/main" id="{0C2094C9-F0E3-4FC8-8F46-72BE84D18AA4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02">
                <a:extLst>
                  <a:ext uri="{FF2B5EF4-FFF2-40B4-BE49-F238E27FC236}">
                    <a16:creationId xmlns:a16="http://schemas.microsoft.com/office/drawing/2014/main" id="{A2A565A3-0EF8-44A9-94FA-F90497566711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03">
                <a:extLst>
                  <a:ext uri="{FF2B5EF4-FFF2-40B4-BE49-F238E27FC236}">
                    <a16:creationId xmlns:a16="http://schemas.microsoft.com/office/drawing/2014/main" id="{0F8E6417-59A3-4322-AC92-305673B046EC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04">
                <a:extLst>
                  <a:ext uri="{FF2B5EF4-FFF2-40B4-BE49-F238E27FC236}">
                    <a16:creationId xmlns:a16="http://schemas.microsoft.com/office/drawing/2014/main" id="{27D826D3-2F8B-4F76-90DE-B16D8F2E479C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05">
                <a:extLst>
                  <a:ext uri="{FF2B5EF4-FFF2-40B4-BE49-F238E27FC236}">
                    <a16:creationId xmlns:a16="http://schemas.microsoft.com/office/drawing/2014/main" id="{E80F16B8-072E-420E-A037-F229CD06A991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06">
                <a:extLst>
                  <a:ext uri="{FF2B5EF4-FFF2-40B4-BE49-F238E27FC236}">
                    <a16:creationId xmlns:a16="http://schemas.microsoft.com/office/drawing/2014/main" id="{C38FF868-F5BB-467B-9E71-CD375F1E2173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07">
                <a:extLst>
                  <a:ext uri="{FF2B5EF4-FFF2-40B4-BE49-F238E27FC236}">
                    <a16:creationId xmlns:a16="http://schemas.microsoft.com/office/drawing/2014/main" id="{E2DA0948-46C2-425B-AB23-BC9ED9D935CA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08">
                <a:extLst>
                  <a:ext uri="{FF2B5EF4-FFF2-40B4-BE49-F238E27FC236}">
                    <a16:creationId xmlns:a16="http://schemas.microsoft.com/office/drawing/2014/main" id="{16E8E3F3-E9EA-45D1-AD51-BA2D3D483C55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09">
                <a:extLst>
                  <a:ext uri="{FF2B5EF4-FFF2-40B4-BE49-F238E27FC236}">
                    <a16:creationId xmlns:a16="http://schemas.microsoft.com/office/drawing/2014/main" id="{4B89D7AF-71F4-4EDB-B6F7-B95D5F3F9732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10">
                <a:extLst>
                  <a:ext uri="{FF2B5EF4-FFF2-40B4-BE49-F238E27FC236}">
                    <a16:creationId xmlns:a16="http://schemas.microsoft.com/office/drawing/2014/main" id="{1D0041D5-30E7-4595-994D-CBAB7DB51DA2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11">
                <a:extLst>
                  <a:ext uri="{FF2B5EF4-FFF2-40B4-BE49-F238E27FC236}">
                    <a16:creationId xmlns:a16="http://schemas.microsoft.com/office/drawing/2014/main" id="{4E36D4F1-382C-40E5-8A6F-DF737F91039F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12">
                <a:extLst>
                  <a:ext uri="{FF2B5EF4-FFF2-40B4-BE49-F238E27FC236}">
                    <a16:creationId xmlns:a16="http://schemas.microsoft.com/office/drawing/2014/main" id="{BF1E9D4F-66C9-4345-A52A-24FDA41743E0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13">
                <a:extLst>
                  <a:ext uri="{FF2B5EF4-FFF2-40B4-BE49-F238E27FC236}">
                    <a16:creationId xmlns:a16="http://schemas.microsoft.com/office/drawing/2014/main" id="{AADA3CF7-D14C-421E-A9F4-E4EE816FFE4F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14">
                <a:extLst>
                  <a:ext uri="{FF2B5EF4-FFF2-40B4-BE49-F238E27FC236}">
                    <a16:creationId xmlns:a16="http://schemas.microsoft.com/office/drawing/2014/main" id="{E10B4C8B-3029-430D-BCFF-1511D9299D75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15">
                <a:extLst>
                  <a:ext uri="{FF2B5EF4-FFF2-40B4-BE49-F238E27FC236}">
                    <a16:creationId xmlns:a16="http://schemas.microsoft.com/office/drawing/2014/main" id="{C55FBA9A-2C53-4BA9-945C-F170B72433B2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6" name="Oval 47">
            <a:extLst>
              <a:ext uri="{FF2B5EF4-FFF2-40B4-BE49-F238E27FC236}">
                <a16:creationId xmlns:a16="http://schemas.microsoft.com/office/drawing/2014/main" id="{4344FA51-108B-492C-A2FF-D10060AF31FF}"/>
              </a:ext>
            </a:extLst>
          </p:cNvPr>
          <p:cNvSpPr>
            <a:spLocks noChangeAspect="1"/>
          </p:cNvSpPr>
          <p:nvPr/>
        </p:nvSpPr>
        <p:spPr>
          <a:xfrm>
            <a:off x="6473134" y="3038591"/>
            <a:ext cx="358402" cy="35840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7" name="Oval 47">
            <a:extLst>
              <a:ext uri="{FF2B5EF4-FFF2-40B4-BE49-F238E27FC236}">
                <a16:creationId xmlns:a16="http://schemas.microsoft.com/office/drawing/2014/main" id="{23AAB54F-07F9-4004-B05F-0EA43B7B55B2}"/>
              </a:ext>
            </a:extLst>
          </p:cNvPr>
          <p:cNvSpPr>
            <a:spLocks noChangeAspect="1"/>
          </p:cNvSpPr>
          <p:nvPr/>
        </p:nvSpPr>
        <p:spPr>
          <a:xfrm>
            <a:off x="3729276" y="2094490"/>
            <a:ext cx="358402" cy="35840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8" name="Oval 47">
            <a:extLst>
              <a:ext uri="{FF2B5EF4-FFF2-40B4-BE49-F238E27FC236}">
                <a16:creationId xmlns:a16="http://schemas.microsoft.com/office/drawing/2014/main" id="{EF18A5A0-E60A-4742-BCF5-ED82E666B67C}"/>
              </a:ext>
            </a:extLst>
          </p:cNvPr>
          <p:cNvSpPr>
            <a:spLocks noChangeAspect="1"/>
          </p:cNvSpPr>
          <p:nvPr/>
        </p:nvSpPr>
        <p:spPr>
          <a:xfrm>
            <a:off x="2768681" y="3190066"/>
            <a:ext cx="358402" cy="35840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9" name="Oval 47">
            <a:extLst>
              <a:ext uri="{FF2B5EF4-FFF2-40B4-BE49-F238E27FC236}">
                <a16:creationId xmlns:a16="http://schemas.microsoft.com/office/drawing/2014/main" id="{8CC1AD6C-880A-4DC8-BDDD-B65459E68588}"/>
              </a:ext>
            </a:extLst>
          </p:cNvPr>
          <p:cNvSpPr>
            <a:spLocks noChangeAspect="1"/>
          </p:cNvSpPr>
          <p:nvPr/>
        </p:nvSpPr>
        <p:spPr>
          <a:xfrm>
            <a:off x="3702736" y="4368097"/>
            <a:ext cx="358402" cy="35840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0" name="Oval 47">
            <a:extLst>
              <a:ext uri="{FF2B5EF4-FFF2-40B4-BE49-F238E27FC236}">
                <a16:creationId xmlns:a16="http://schemas.microsoft.com/office/drawing/2014/main" id="{AD8936D0-1703-4B5D-96EC-37F2AA82C127}"/>
              </a:ext>
            </a:extLst>
          </p:cNvPr>
          <p:cNvSpPr>
            <a:spLocks noChangeAspect="1"/>
          </p:cNvSpPr>
          <p:nvPr/>
        </p:nvSpPr>
        <p:spPr>
          <a:xfrm>
            <a:off x="4972401" y="4016069"/>
            <a:ext cx="358402" cy="35840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1" name="Oval 47">
            <a:extLst>
              <a:ext uri="{FF2B5EF4-FFF2-40B4-BE49-F238E27FC236}">
                <a16:creationId xmlns:a16="http://schemas.microsoft.com/office/drawing/2014/main" id="{CA79101E-B12D-4C30-A70C-D045992BC906}"/>
              </a:ext>
            </a:extLst>
          </p:cNvPr>
          <p:cNvSpPr>
            <a:spLocks noChangeAspect="1"/>
          </p:cNvSpPr>
          <p:nvPr/>
        </p:nvSpPr>
        <p:spPr>
          <a:xfrm>
            <a:off x="5493210" y="2606193"/>
            <a:ext cx="358402" cy="35840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8" name="Group 26">
            <a:extLst>
              <a:ext uri="{FF2B5EF4-FFF2-40B4-BE49-F238E27FC236}">
                <a16:creationId xmlns:a16="http://schemas.microsoft.com/office/drawing/2014/main" id="{051A7EEC-069C-4267-AB33-29E48E02117B}"/>
              </a:ext>
            </a:extLst>
          </p:cNvPr>
          <p:cNvGrpSpPr/>
          <p:nvPr/>
        </p:nvGrpSpPr>
        <p:grpSpPr>
          <a:xfrm>
            <a:off x="6295187" y="2663047"/>
            <a:ext cx="2983706" cy="2698693"/>
            <a:chOff x="6295187" y="2236971"/>
            <a:chExt cx="2983706" cy="2698693"/>
          </a:xfrm>
        </p:grpSpPr>
        <p:sp>
          <p:nvSpPr>
            <p:cNvPr id="109" name="Freeform: Shape 18">
              <a:extLst>
                <a:ext uri="{FF2B5EF4-FFF2-40B4-BE49-F238E27FC236}">
                  <a16:creationId xmlns:a16="http://schemas.microsoft.com/office/drawing/2014/main" id="{2139C2D0-B312-45B9-A24D-6067BF5D82CD}"/>
                </a:ext>
              </a:extLst>
            </p:cNvPr>
            <p:cNvSpPr/>
            <p:nvPr/>
          </p:nvSpPr>
          <p:spPr>
            <a:xfrm>
              <a:off x="6295188" y="2236971"/>
              <a:ext cx="2383419" cy="847149"/>
            </a:xfrm>
            <a:custGeom>
              <a:avLst/>
              <a:gdLst>
                <a:gd name="connsiteX0" fmla="*/ 1322518 w 2383419"/>
                <a:gd name="connsiteY0" fmla="*/ 0 h 847149"/>
                <a:gd name="connsiteX1" fmla="*/ 2383419 w 2383419"/>
                <a:gd name="connsiteY1" fmla="*/ 847149 h 847149"/>
                <a:gd name="connsiteX2" fmla="*/ 0 w 2383419"/>
                <a:gd name="connsiteY2" fmla="*/ 847149 h 847149"/>
                <a:gd name="connsiteX3" fmla="*/ 0 w 2383419"/>
                <a:gd name="connsiteY3" fmla="*/ 412468 h 847149"/>
                <a:gd name="connsiteX4" fmla="*/ 1322518 w 2383419"/>
                <a:gd name="connsiteY4" fmla="*/ 412468 h 847149"/>
                <a:gd name="connsiteX5" fmla="*/ 1322518 w 2383419"/>
                <a:gd name="connsiteY5" fmla="*/ 0 h 84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3419" h="847149">
                  <a:moveTo>
                    <a:pt x="1322518" y="0"/>
                  </a:moveTo>
                  <a:lnTo>
                    <a:pt x="2383419" y="847149"/>
                  </a:lnTo>
                  <a:lnTo>
                    <a:pt x="0" y="847149"/>
                  </a:lnTo>
                  <a:lnTo>
                    <a:pt x="0" y="412468"/>
                  </a:lnTo>
                  <a:lnTo>
                    <a:pt x="1322518" y="412468"/>
                  </a:lnTo>
                  <a:lnTo>
                    <a:pt x="1322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Freeform: Shape 15">
              <a:extLst>
                <a:ext uri="{FF2B5EF4-FFF2-40B4-BE49-F238E27FC236}">
                  <a16:creationId xmlns:a16="http://schemas.microsoft.com/office/drawing/2014/main" id="{4A61632C-C3C5-447F-85AD-C703FA30BCBF}"/>
                </a:ext>
              </a:extLst>
            </p:cNvPr>
            <p:cNvSpPr/>
            <p:nvPr/>
          </p:nvSpPr>
          <p:spPr>
            <a:xfrm>
              <a:off x="6295188" y="3129838"/>
              <a:ext cx="2983705" cy="433620"/>
            </a:xfrm>
            <a:custGeom>
              <a:avLst/>
              <a:gdLst>
                <a:gd name="connsiteX0" fmla="*/ 0 w 2983705"/>
                <a:gd name="connsiteY0" fmla="*/ 0 h 433620"/>
                <a:gd name="connsiteX1" fmla="*/ 2440674 w 2983705"/>
                <a:gd name="connsiteY1" fmla="*/ 0 h 433620"/>
                <a:gd name="connsiteX2" fmla="*/ 2983705 w 2983705"/>
                <a:gd name="connsiteY2" fmla="*/ 433620 h 433620"/>
                <a:gd name="connsiteX3" fmla="*/ 0 w 2983705"/>
                <a:gd name="connsiteY3" fmla="*/ 433620 h 433620"/>
                <a:gd name="connsiteX4" fmla="*/ 0 w 2983705"/>
                <a:gd name="connsiteY4" fmla="*/ 0 h 43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5" h="433620">
                  <a:moveTo>
                    <a:pt x="0" y="0"/>
                  </a:moveTo>
                  <a:lnTo>
                    <a:pt x="2440674" y="0"/>
                  </a:lnTo>
                  <a:lnTo>
                    <a:pt x="2983705" y="433620"/>
                  </a:lnTo>
                  <a:lnTo>
                    <a:pt x="0" y="433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2">
              <a:extLst>
                <a:ext uri="{FF2B5EF4-FFF2-40B4-BE49-F238E27FC236}">
                  <a16:creationId xmlns:a16="http://schemas.microsoft.com/office/drawing/2014/main" id="{1CA6EBF2-2301-4D4B-9E45-E67784B2BDAE}"/>
                </a:ext>
              </a:extLst>
            </p:cNvPr>
            <p:cNvSpPr/>
            <p:nvPr/>
          </p:nvSpPr>
          <p:spPr>
            <a:xfrm>
              <a:off x="6295187" y="3609177"/>
              <a:ext cx="2983704" cy="436238"/>
            </a:xfrm>
            <a:custGeom>
              <a:avLst/>
              <a:gdLst>
                <a:gd name="connsiteX0" fmla="*/ 0 w 2983704"/>
                <a:gd name="connsiteY0" fmla="*/ 0 h 436238"/>
                <a:gd name="connsiteX1" fmla="*/ 2983704 w 2983704"/>
                <a:gd name="connsiteY1" fmla="*/ 0 h 436238"/>
                <a:gd name="connsiteX2" fmla="*/ 2437394 w 2983704"/>
                <a:gd name="connsiteY2" fmla="*/ 436238 h 436238"/>
                <a:gd name="connsiteX3" fmla="*/ 0 w 2983704"/>
                <a:gd name="connsiteY3" fmla="*/ 436238 h 436238"/>
                <a:gd name="connsiteX4" fmla="*/ 0 w 2983704"/>
                <a:gd name="connsiteY4" fmla="*/ 0 h 43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4" h="436238">
                  <a:moveTo>
                    <a:pt x="0" y="0"/>
                  </a:moveTo>
                  <a:lnTo>
                    <a:pt x="2983704" y="0"/>
                  </a:lnTo>
                  <a:lnTo>
                    <a:pt x="2437394" y="436238"/>
                  </a:lnTo>
                  <a:lnTo>
                    <a:pt x="0" y="436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9">
              <a:extLst>
                <a:ext uri="{FF2B5EF4-FFF2-40B4-BE49-F238E27FC236}">
                  <a16:creationId xmlns:a16="http://schemas.microsoft.com/office/drawing/2014/main" id="{977FB1BB-7C9D-4AB3-ABF4-A2D264DAEF25}"/>
                </a:ext>
              </a:extLst>
            </p:cNvPr>
            <p:cNvSpPr/>
            <p:nvPr/>
          </p:nvSpPr>
          <p:spPr>
            <a:xfrm>
              <a:off x="6295187" y="4091134"/>
              <a:ext cx="2380140" cy="844530"/>
            </a:xfrm>
            <a:custGeom>
              <a:avLst/>
              <a:gdLst>
                <a:gd name="connsiteX0" fmla="*/ 0 w 2380140"/>
                <a:gd name="connsiteY0" fmla="*/ 0 h 844530"/>
                <a:gd name="connsiteX1" fmla="*/ 2380140 w 2380140"/>
                <a:gd name="connsiteY1" fmla="*/ 0 h 844530"/>
                <a:gd name="connsiteX2" fmla="*/ 1322518 w 2380140"/>
                <a:gd name="connsiteY2" fmla="*/ 844530 h 844530"/>
                <a:gd name="connsiteX3" fmla="*/ 1322518 w 2380140"/>
                <a:gd name="connsiteY3" fmla="*/ 432062 h 844530"/>
                <a:gd name="connsiteX4" fmla="*/ 0 w 2380140"/>
                <a:gd name="connsiteY4" fmla="*/ 432062 h 844530"/>
                <a:gd name="connsiteX5" fmla="*/ 0 w 2380140"/>
                <a:gd name="connsiteY5" fmla="*/ 0 h 8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40" h="844530">
                  <a:moveTo>
                    <a:pt x="0" y="0"/>
                  </a:moveTo>
                  <a:lnTo>
                    <a:pt x="2380140" y="0"/>
                  </a:lnTo>
                  <a:lnTo>
                    <a:pt x="1322518" y="844530"/>
                  </a:lnTo>
                  <a:lnTo>
                    <a:pt x="1322518" y="432062"/>
                  </a:lnTo>
                  <a:lnTo>
                    <a:pt x="0" y="43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3" name="Rectangle 22">
            <a:extLst>
              <a:ext uri="{FF2B5EF4-FFF2-40B4-BE49-F238E27FC236}">
                <a16:creationId xmlns:a16="http://schemas.microsoft.com/office/drawing/2014/main" id="{429847D2-B9DC-4609-A90D-B12E0CA2D22A}"/>
              </a:ext>
            </a:extLst>
          </p:cNvPr>
          <p:cNvSpPr/>
          <p:nvPr/>
        </p:nvSpPr>
        <p:spPr>
          <a:xfrm>
            <a:off x="-1" y="2179617"/>
            <a:ext cx="5187637" cy="847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23">
            <a:extLst>
              <a:ext uri="{FF2B5EF4-FFF2-40B4-BE49-F238E27FC236}">
                <a16:creationId xmlns:a16="http://schemas.microsoft.com/office/drawing/2014/main" id="{BD5DD8FF-AD04-471A-B450-4228467DBF8D}"/>
              </a:ext>
            </a:extLst>
          </p:cNvPr>
          <p:cNvSpPr/>
          <p:nvPr/>
        </p:nvSpPr>
        <p:spPr>
          <a:xfrm>
            <a:off x="0" y="3119085"/>
            <a:ext cx="5187637" cy="847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24">
            <a:extLst>
              <a:ext uri="{FF2B5EF4-FFF2-40B4-BE49-F238E27FC236}">
                <a16:creationId xmlns:a16="http://schemas.microsoft.com/office/drawing/2014/main" id="{6AB760C4-FA30-4D48-9588-F9673ADF6D40}"/>
              </a:ext>
            </a:extLst>
          </p:cNvPr>
          <p:cNvSpPr/>
          <p:nvPr/>
        </p:nvSpPr>
        <p:spPr>
          <a:xfrm>
            <a:off x="1" y="4058553"/>
            <a:ext cx="5187637" cy="847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25">
            <a:extLst>
              <a:ext uri="{FF2B5EF4-FFF2-40B4-BE49-F238E27FC236}">
                <a16:creationId xmlns:a16="http://schemas.microsoft.com/office/drawing/2014/main" id="{289F86B5-D7D8-473C-A66D-4306E5B0CF52}"/>
              </a:ext>
            </a:extLst>
          </p:cNvPr>
          <p:cNvSpPr/>
          <p:nvPr/>
        </p:nvSpPr>
        <p:spPr>
          <a:xfrm>
            <a:off x="2" y="4998021"/>
            <a:ext cx="5187637" cy="847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29">
            <a:extLst>
              <a:ext uri="{FF2B5EF4-FFF2-40B4-BE49-F238E27FC236}">
                <a16:creationId xmlns:a16="http://schemas.microsoft.com/office/drawing/2014/main" id="{1EE587DA-0F6D-46D1-B306-976565F8CB13}"/>
              </a:ext>
            </a:extLst>
          </p:cNvPr>
          <p:cNvSpPr/>
          <p:nvPr/>
        </p:nvSpPr>
        <p:spPr>
          <a:xfrm>
            <a:off x="5187637" y="2179618"/>
            <a:ext cx="1113056" cy="1331890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1323628"/>
              <a:gd name="connsiteX1" fmla="*/ 1107547 w 1107547"/>
              <a:gd name="connsiteY1" fmla="*/ 0 h 1323628"/>
              <a:gd name="connsiteX2" fmla="*/ 1107547 w 1107547"/>
              <a:gd name="connsiteY2" fmla="*/ 1323628 h 1323628"/>
              <a:gd name="connsiteX3" fmla="*/ 0 w 1107547"/>
              <a:gd name="connsiteY3" fmla="*/ 847149 h 1323628"/>
              <a:gd name="connsiteX4" fmla="*/ 0 w 1107547"/>
              <a:gd name="connsiteY4" fmla="*/ 0 h 1323628"/>
              <a:gd name="connsiteX0" fmla="*/ 0 w 1110301"/>
              <a:gd name="connsiteY0" fmla="*/ 0 h 1323628"/>
              <a:gd name="connsiteX1" fmla="*/ 1110301 w 1110301"/>
              <a:gd name="connsiteY1" fmla="*/ 897875 h 1323628"/>
              <a:gd name="connsiteX2" fmla="*/ 1107547 w 1110301"/>
              <a:gd name="connsiteY2" fmla="*/ 1323628 h 1323628"/>
              <a:gd name="connsiteX3" fmla="*/ 0 w 1110301"/>
              <a:gd name="connsiteY3" fmla="*/ 847149 h 1323628"/>
              <a:gd name="connsiteX4" fmla="*/ 0 w 1110301"/>
              <a:gd name="connsiteY4" fmla="*/ 0 h 1323628"/>
              <a:gd name="connsiteX0" fmla="*/ 0 w 1110301"/>
              <a:gd name="connsiteY0" fmla="*/ 0 h 1326382"/>
              <a:gd name="connsiteX1" fmla="*/ 1110301 w 1110301"/>
              <a:gd name="connsiteY1" fmla="*/ 897875 h 1326382"/>
              <a:gd name="connsiteX2" fmla="*/ 1104793 w 1110301"/>
              <a:gd name="connsiteY2" fmla="*/ 1326382 h 1326382"/>
              <a:gd name="connsiteX3" fmla="*/ 0 w 1110301"/>
              <a:gd name="connsiteY3" fmla="*/ 847149 h 1326382"/>
              <a:gd name="connsiteX4" fmla="*/ 0 w 1110301"/>
              <a:gd name="connsiteY4" fmla="*/ 0 h 1326382"/>
              <a:gd name="connsiteX0" fmla="*/ 0 w 1113056"/>
              <a:gd name="connsiteY0" fmla="*/ 0 h 1329136"/>
              <a:gd name="connsiteX1" fmla="*/ 1110301 w 1113056"/>
              <a:gd name="connsiteY1" fmla="*/ 897875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3383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0628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897874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34644"/>
              <a:gd name="connsiteX1" fmla="*/ 1107547 w 1113056"/>
              <a:gd name="connsiteY1" fmla="*/ 897874 h 1334644"/>
              <a:gd name="connsiteX2" fmla="*/ 1113056 w 1113056"/>
              <a:gd name="connsiteY2" fmla="*/ 1334644 h 1334644"/>
              <a:gd name="connsiteX3" fmla="*/ 0 w 1113056"/>
              <a:gd name="connsiteY3" fmla="*/ 847149 h 1334644"/>
              <a:gd name="connsiteX4" fmla="*/ 0 w 1113056"/>
              <a:gd name="connsiteY4" fmla="*/ 0 h 1334644"/>
              <a:gd name="connsiteX0" fmla="*/ 0 w 1113056"/>
              <a:gd name="connsiteY0" fmla="*/ 0 h 1331890"/>
              <a:gd name="connsiteX1" fmla="*/ 1107547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  <a:gd name="connsiteX0" fmla="*/ 0 w 1113056"/>
              <a:gd name="connsiteY0" fmla="*/ 0 h 1331890"/>
              <a:gd name="connsiteX1" fmla="*/ 1109966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056" h="1331890">
                <a:moveTo>
                  <a:pt x="0" y="0"/>
                </a:moveTo>
                <a:lnTo>
                  <a:pt x="1109966" y="897874"/>
                </a:lnTo>
                <a:cubicBezTo>
                  <a:pt x="1110884" y="1041628"/>
                  <a:pt x="1112138" y="1188136"/>
                  <a:pt x="1113056" y="1331890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30">
            <a:extLst>
              <a:ext uri="{FF2B5EF4-FFF2-40B4-BE49-F238E27FC236}">
                <a16:creationId xmlns:a16="http://schemas.microsoft.com/office/drawing/2014/main" id="{47474BFF-DC00-4481-ADF8-142A38683A25}"/>
              </a:ext>
            </a:extLst>
          </p:cNvPr>
          <p:cNvSpPr/>
          <p:nvPr/>
        </p:nvSpPr>
        <p:spPr>
          <a:xfrm>
            <a:off x="5187637" y="3119086"/>
            <a:ext cx="1110566" cy="871937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858166"/>
              <a:gd name="connsiteX1" fmla="*/ 1107547 w 1107547"/>
              <a:gd name="connsiteY1" fmla="*/ 0 h 858166"/>
              <a:gd name="connsiteX2" fmla="*/ 1107547 w 1107547"/>
              <a:gd name="connsiteY2" fmla="*/ 858166 h 858166"/>
              <a:gd name="connsiteX3" fmla="*/ 0 w 1107547"/>
              <a:gd name="connsiteY3" fmla="*/ 847149 h 858166"/>
              <a:gd name="connsiteX4" fmla="*/ 0 w 1107547"/>
              <a:gd name="connsiteY4" fmla="*/ 0 h 858166"/>
              <a:gd name="connsiteX0" fmla="*/ 0 w 1107547"/>
              <a:gd name="connsiteY0" fmla="*/ 0 h 863674"/>
              <a:gd name="connsiteX1" fmla="*/ 1107547 w 1107547"/>
              <a:gd name="connsiteY1" fmla="*/ 0 h 863674"/>
              <a:gd name="connsiteX2" fmla="*/ 1107547 w 1107547"/>
              <a:gd name="connsiteY2" fmla="*/ 863674 h 863674"/>
              <a:gd name="connsiteX3" fmla="*/ 0 w 1107547"/>
              <a:gd name="connsiteY3" fmla="*/ 847149 h 863674"/>
              <a:gd name="connsiteX4" fmla="*/ 0 w 1107547"/>
              <a:gd name="connsiteY4" fmla="*/ 0 h 863674"/>
              <a:gd name="connsiteX0" fmla="*/ 0 w 1107547"/>
              <a:gd name="connsiteY0" fmla="*/ 0 h 869183"/>
              <a:gd name="connsiteX1" fmla="*/ 1107547 w 1107547"/>
              <a:gd name="connsiteY1" fmla="*/ 0 h 869183"/>
              <a:gd name="connsiteX2" fmla="*/ 1107547 w 1107547"/>
              <a:gd name="connsiteY2" fmla="*/ 869183 h 869183"/>
              <a:gd name="connsiteX3" fmla="*/ 0 w 1107547"/>
              <a:gd name="connsiteY3" fmla="*/ 847149 h 869183"/>
              <a:gd name="connsiteX4" fmla="*/ 0 w 1107547"/>
              <a:gd name="connsiteY4" fmla="*/ 0 h 869183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566"/>
              <a:gd name="connsiteY0" fmla="*/ 0 h 871937"/>
              <a:gd name="connsiteX1" fmla="*/ 1110301 w 1110566"/>
              <a:gd name="connsiteY1" fmla="*/ 437920 h 871937"/>
              <a:gd name="connsiteX2" fmla="*/ 1110302 w 1110566"/>
              <a:gd name="connsiteY2" fmla="*/ 871937 h 871937"/>
              <a:gd name="connsiteX3" fmla="*/ 0 w 1110566"/>
              <a:gd name="connsiteY3" fmla="*/ 847149 h 871937"/>
              <a:gd name="connsiteX4" fmla="*/ 0 w 1110566"/>
              <a:gd name="connsiteY4" fmla="*/ 0 h 87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66" h="871937">
                <a:moveTo>
                  <a:pt x="0" y="0"/>
                </a:moveTo>
                <a:lnTo>
                  <a:pt x="1110301" y="437920"/>
                </a:lnTo>
                <a:cubicBezTo>
                  <a:pt x="1111219" y="728566"/>
                  <a:pt x="1109384" y="581291"/>
                  <a:pt x="1110302" y="871937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29">
            <a:extLst>
              <a:ext uri="{FF2B5EF4-FFF2-40B4-BE49-F238E27FC236}">
                <a16:creationId xmlns:a16="http://schemas.microsoft.com/office/drawing/2014/main" id="{D028CF0C-95BF-4C68-AFED-3ED812A633F5}"/>
              </a:ext>
            </a:extLst>
          </p:cNvPr>
          <p:cNvSpPr/>
          <p:nvPr/>
        </p:nvSpPr>
        <p:spPr>
          <a:xfrm flipV="1">
            <a:off x="5185147" y="4515072"/>
            <a:ext cx="1113056" cy="1331890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1323628"/>
              <a:gd name="connsiteX1" fmla="*/ 1107547 w 1107547"/>
              <a:gd name="connsiteY1" fmla="*/ 0 h 1323628"/>
              <a:gd name="connsiteX2" fmla="*/ 1107547 w 1107547"/>
              <a:gd name="connsiteY2" fmla="*/ 1323628 h 1323628"/>
              <a:gd name="connsiteX3" fmla="*/ 0 w 1107547"/>
              <a:gd name="connsiteY3" fmla="*/ 847149 h 1323628"/>
              <a:gd name="connsiteX4" fmla="*/ 0 w 1107547"/>
              <a:gd name="connsiteY4" fmla="*/ 0 h 1323628"/>
              <a:gd name="connsiteX0" fmla="*/ 0 w 1110301"/>
              <a:gd name="connsiteY0" fmla="*/ 0 h 1323628"/>
              <a:gd name="connsiteX1" fmla="*/ 1110301 w 1110301"/>
              <a:gd name="connsiteY1" fmla="*/ 897875 h 1323628"/>
              <a:gd name="connsiteX2" fmla="*/ 1107547 w 1110301"/>
              <a:gd name="connsiteY2" fmla="*/ 1323628 h 1323628"/>
              <a:gd name="connsiteX3" fmla="*/ 0 w 1110301"/>
              <a:gd name="connsiteY3" fmla="*/ 847149 h 1323628"/>
              <a:gd name="connsiteX4" fmla="*/ 0 w 1110301"/>
              <a:gd name="connsiteY4" fmla="*/ 0 h 1323628"/>
              <a:gd name="connsiteX0" fmla="*/ 0 w 1110301"/>
              <a:gd name="connsiteY0" fmla="*/ 0 h 1326382"/>
              <a:gd name="connsiteX1" fmla="*/ 1110301 w 1110301"/>
              <a:gd name="connsiteY1" fmla="*/ 897875 h 1326382"/>
              <a:gd name="connsiteX2" fmla="*/ 1104793 w 1110301"/>
              <a:gd name="connsiteY2" fmla="*/ 1326382 h 1326382"/>
              <a:gd name="connsiteX3" fmla="*/ 0 w 1110301"/>
              <a:gd name="connsiteY3" fmla="*/ 847149 h 1326382"/>
              <a:gd name="connsiteX4" fmla="*/ 0 w 1110301"/>
              <a:gd name="connsiteY4" fmla="*/ 0 h 1326382"/>
              <a:gd name="connsiteX0" fmla="*/ 0 w 1113056"/>
              <a:gd name="connsiteY0" fmla="*/ 0 h 1329136"/>
              <a:gd name="connsiteX1" fmla="*/ 1110301 w 1113056"/>
              <a:gd name="connsiteY1" fmla="*/ 897875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3383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0628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897874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34644"/>
              <a:gd name="connsiteX1" fmla="*/ 1107547 w 1113056"/>
              <a:gd name="connsiteY1" fmla="*/ 897874 h 1334644"/>
              <a:gd name="connsiteX2" fmla="*/ 1113056 w 1113056"/>
              <a:gd name="connsiteY2" fmla="*/ 1334644 h 1334644"/>
              <a:gd name="connsiteX3" fmla="*/ 0 w 1113056"/>
              <a:gd name="connsiteY3" fmla="*/ 847149 h 1334644"/>
              <a:gd name="connsiteX4" fmla="*/ 0 w 1113056"/>
              <a:gd name="connsiteY4" fmla="*/ 0 h 1334644"/>
              <a:gd name="connsiteX0" fmla="*/ 0 w 1113056"/>
              <a:gd name="connsiteY0" fmla="*/ 0 h 1331890"/>
              <a:gd name="connsiteX1" fmla="*/ 1107547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  <a:gd name="connsiteX0" fmla="*/ 0 w 1113056"/>
              <a:gd name="connsiteY0" fmla="*/ 0 h 1331890"/>
              <a:gd name="connsiteX1" fmla="*/ 1112385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056" h="1331890">
                <a:moveTo>
                  <a:pt x="0" y="0"/>
                </a:moveTo>
                <a:lnTo>
                  <a:pt x="1112385" y="897874"/>
                </a:lnTo>
                <a:cubicBezTo>
                  <a:pt x="1113303" y="1041628"/>
                  <a:pt x="1112138" y="1188136"/>
                  <a:pt x="1113056" y="1331890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30">
            <a:extLst>
              <a:ext uri="{FF2B5EF4-FFF2-40B4-BE49-F238E27FC236}">
                <a16:creationId xmlns:a16="http://schemas.microsoft.com/office/drawing/2014/main" id="{42C455D1-B856-4303-B3FE-597D18616035}"/>
              </a:ext>
            </a:extLst>
          </p:cNvPr>
          <p:cNvSpPr/>
          <p:nvPr/>
        </p:nvSpPr>
        <p:spPr>
          <a:xfrm flipV="1">
            <a:off x="5185147" y="4035557"/>
            <a:ext cx="1110566" cy="871937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858166"/>
              <a:gd name="connsiteX1" fmla="*/ 1107547 w 1107547"/>
              <a:gd name="connsiteY1" fmla="*/ 0 h 858166"/>
              <a:gd name="connsiteX2" fmla="*/ 1107547 w 1107547"/>
              <a:gd name="connsiteY2" fmla="*/ 858166 h 858166"/>
              <a:gd name="connsiteX3" fmla="*/ 0 w 1107547"/>
              <a:gd name="connsiteY3" fmla="*/ 847149 h 858166"/>
              <a:gd name="connsiteX4" fmla="*/ 0 w 1107547"/>
              <a:gd name="connsiteY4" fmla="*/ 0 h 858166"/>
              <a:gd name="connsiteX0" fmla="*/ 0 w 1107547"/>
              <a:gd name="connsiteY0" fmla="*/ 0 h 863674"/>
              <a:gd name="connsiteX1" fmla="*/ 1107547 w 1107547"/>
              <a:gd name="connsiteY1" fmla="*/ 0 h 863674"/>
              <a:gd name="connsiteX2" fmla="*/ 1107547 w 1107547"/>
              <a:gd name="connsiteY2" fmla="*/ 863674 h 863674"/>
              <a:gd name="connsiteX3" fmla="*/ 0 w 1107547"/>
              <a:gd name="connsiteY3" fmla="*/ 847149 h 863674"/>
              <a:gd name="connsiteX4" fmla="*/ 0 w 1107547"/>
              <a:gd name="connsiteY4" fmla="*/ 0 h 863674"/>
              <a:gd name="connsiteX0" fmla="*/ 0 w 1107547"/>
              <a:gd name="connsiteY0" fmla="*/ 0 h 869183"/>
              <a:gd name="connsiteX1" fmla="*/ 1107547 w 1107547"/>
              <a:gd name="connsiteY1" fmla="*/ 0 h 869183"/>
              <a:gd name="connsiteX2" fmla="*/ 1107547 w 1107547"/>
              <a:gd name="connsiteY2" fmla="*/ 869183 h 869183"/>
              <a:gd name="connsiteX3" fmla="*/ 0 w 1107547"/>
              <a:gd name="connsiteY3" fmla="*/ 847149 h 869183"/>
              <a:gd name="connsiteX4" fmla="*/ 0 w 1107547"/>
              <a:gd name="connsiteY4" fmla="*/ 0 h 869183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566"/>
              <a:gd name="connsiteY0" fmla="*/ 0 h 871937"/>
              <a:gd name="connsiteX1" fmla="*/ 1110301 w 1110566"/>
              <a:gd name="connsiteY1" fmla="*/ 437920 h 871937"/>
              <a:gd name="connsiteX2" fmla="*/ 1110302 w 1110566"/>
              <a:gd name="connsiteY2" fmla="*/ 871937 h 871937"/>
              <a:gd name="connsiteX3" fmla="*/ 0 w 1110566"/>
              <a:gd name="connsiteY3" fmla="*/ 847149 h 871937"/>
              <a:gd name="connsiteX4" fmla="*/ 0 w 1110566"/>
              <a:gd name="connsiteY4" fmla="*/ 0 h 87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66" h="871937">
                <a:moveTo>
                  <a:pt x="0" y="0"/>
                </a:moveTo>
                <a:lnTo>
                  <a:pt x="1110301" y="437920"/>
                </a:lnTo>
                <a:cubicBezTo>
                  <a:pt x="1111219" y="728566"/>
                  <a:pt x="1109384" y="581291"/>
                  <a:pt x="1110302" y="871937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AAA7F62-9D7D-4061-8EC2-9DF6E5D7F39A}"/>
              </a:ext>
            </a:extLst>
          </p:cNvPr>
          <p:cNvSpPr txBox="1"/>
          <p:nvPr/>
        </p:nvSpPr>
        <p:spPr>
          <a:xfrm>
            <a:off x="1078412" y="2433914"/>
            <a:ext cx="373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0190C75-6A8A-4EE0-9507-062BAEF743D6}"/>
              </a:ext>
            </a:extLst>
          </p:cNvPr>
          <p:cNvSpPr txBox="1"/>
          <p:nvPr/>
        </p:nvSpPr>
        <p:spPr>
          <a:xfrm>
            <a:off x="1078412" y="3373382"/>
            <a:ext cx="373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A5058FB-9FE3-471A-ACA5-ADE8AB833826}"/>
              </a:ext>
            </a:extLst>
          </p:cNvPr>
          <p:cNvSpPr txBox="1"/>
          <p:nvPr/>
        </p:nvSpPr>
        <p:spPr>
          <a:xfrm>
            <a:off x="1078412" y="4312850"/>
            <a:ext cx="373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5EEDEB8-0B01-4A13-A47A-E58ACFB5651E}"/>
              </a:ext>
            </a:extLst>
          </p:cNvPr>
          <p:cNvSpPr txBox="1"/>
          <p:nvPr/>
        </p:nvSpPr>
        <p:spPr>
          <a:xfrm>
            <a:off x="1078412" y="5252318"/>
            <a:ext cx="373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C03B073-41A0-4809-9AD9-C82BEED9C1D7}"/>
              </a:ext>
            </a:extLst>
          </p:cNvPr>
          <p:cNvSpPr txBox="1"/>
          <p:nvPr/>
        </p:nvSpPr>
        <p:spPr>
          <a:xfrm>
            <a:off x="6806217" y="3122570"/>
            <a:ext cx="1199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1BFB680-44D8-49B1-9D4A-835AC873B2A1}"/>
              </a:ext>
            </a:extLst>
          </p:cNvPr>
          <p:cNvSpPr txBox="1"/>
          <p:nvPr/>
        </p:nvSpPr>
        <p:spPr>
          <a:xfrm>
            <a:off x="6806217" y="3601143"/>
            <a:ext cx="1199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BD5E8CD-AE0A-4A48-BADE-7B49082C5DEE}"/>
              </a:ext>
            </a:extLst>
          </p:cNvPr>
          <p:cNvSpPr txBox="1"/>
          <p:nvPr/>
        </p:nvSpPr>
        <p:spPr>
          <a:xfrm>
            <a:off x="6806217" y="4090194"/>
            <a:ext cx="1199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96E5B8A-CBBB-47C1-9E53-98EBBE6B3C5E}"/>
              </a:ext>
            </a:extLst>
          </p:cNvPr>
          <p:cNvSpPr txBox="1"/>
          <p:nvPr/>
        </p:nvSpPr>
        <p:spPr>
          <a:xfrm>
            <a:off x="6806217" y="4558287"/>
            <a:ext cx="1199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4A759A0-AD0E-4516-96EB-20DFB08E69FD}"/>
              </a:ext>
            </a:extLst>
          </p:cNvPr>
          <p:cNvSpPr txBox="1"/>
          <p:nvPr/>
        </p:nvSpPr>
        <p:spPr>
          <a:xfrm>
            <a:off x="8543547" y="5730898"/>
            <a:ext cx="32448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6EEC78F-0AD5-457A-85EB-7ECBAD9C1A17}"/>
              </a:ext>
            </a:extLst>
          </p:cNvPr>
          <p:cNvSpPr txBox="1"/>
          <p:nvPr/>
        </p:nvSpPr>
        <p:spPr>
          <a:xfrm>
            <a:off x="8543546" y="4985465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BD25D44-75AC-41D6-B0C3-58ADEB93C524}"/>
              </a:ext>
            </a:extLst>
          </p:cNvPr>
          <p:cNvSpPr txBox="1"/>
          <p:nvPr/>
        </p:nvSpPr>
        <p:spPr>
          <a:xfrm>
            <a:off x="9752579" y="3275409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accent5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1800" dirty="0">
                <a:solidFill>
                  <a:schemeClr val="accent5"/>
                </a:solidFill>
                <a:cs typeface="Arial" pitchFamily="34" charset="0"/>
              </a:rPr>
              <a:t>Slide for your Presentation</a:t>
            </a:r>
            <a:endParaRPr lang="ko-KR" altLang="en-US" sz="1800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5">
            <a:extLst>
              <a:ext uri="{FF2B5EF4-FFF2-40B4-BE49-F238E27FC236}">
                <a16:creationId xmlns:a16="http://schemas.microsoft.com/office/drawing/2014/main" id="{3E953F62-7E67-4EC8-864C-263DF09E6FE9}"/>
              </a:ext>
            </a:extLst>
          </p:cNvPr>
          <p:cNvSpPr/>
          <p:nvPr/>
        </p:nvSpPr>
        <p:spPr>
          <a:xfrm>
            <a:off x="6464996" y="28129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EFF06094-EAFA-48AA-B9F9-5280C238C754}"/>
              </a:ext>
            </a:extLst>
          </p:cNvPr>
          <p:cNvSpPr/>
          <p:nvPr/>
        </p:nvSpPr>
        <p:spPr>
          <a:xfrm>
            <a:off x="7623988" y="84988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0F479-CDEE-448B-A1E3-2A5141F3ACA5}"/>
              </a:ext>
            </a:extLst>
          </p:cNvPr>
          <p:cNvSpPr txBox="1"/>
          <p:nvPr/>
        </p:nvSpPr>
        <p:spPr>
          <a:xfrm>
            <a:off x="316536" y="1182231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D9A23-161F-48D8-916E-D057583BCC42}"/>
              </a:ext>
            </a:extLst>
          </p:cNvPr>
          <p:cNvSpPr txBox="1"/>
          <p:nvPr/>
        </p:nvSpPr>
        <p:spPr>
          <a:xfrm>
            <a:off x="8922016" y="4164019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EE62DE10-D761-4A75-B421-373B6C576569}"/>
              </a:ext>
            </a:extLst>
          </p:cNvPr>
          <p:cNvGrpSpPr/>
          <p:nvPr/>
        </p:nvGrpSpPr>
        <p:grpSpPr>
          <a:xfrm>
            <a:off x="9868479" y="1427635"/>
            <a:ext cx="1809399" cy="5144606"/>
            <a:chOff x="9732137" y="733036"/>
            <a:chExt cx="2053695" cy="5839205"/>
          </a:xfrm>
        </p:grpSpPr>
        <p:sp>
          <p:nvSpPr>
            <p:cNvPr id="87" name="Freeform: Shape 2">
              <a:extLst>
                <a:ext uri="{FF2B5EF4-FFF2-40B4-BE49-F238E27FC236}">
                  <a16:creationId xmlns:a16="http://schemas.microsoft.com/office/drawing/2014/main" id="{875710C0-BE08-4FA2-9A73-FECB11EC4880}"/>
                </a:ext>
              </a:extLst>
            </p:cNvPr>
            <p:cNvSpPr/>
            <p:nvPr/>
          </p:nvSpPr>
          <p:spPr>
            <a:xfrm flipH="1">
              <a:off x="9736375" y="3526897"/>
              <a:ext cx="245308" cy="438050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BC094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Freeform: Shape 3">
              <a:extLst>
                <a:ext uri="{FF2B5EF4-FFF2-40B4-BE49-F238E27FC236}">
                  <a16:creationId xmlns:a16="http://schemas.microsoft.com/office/drawing/2014/main" id="{14FDA15B-E824-46B6-86B3-BA151B3E562A}"/>
                </a:ext>
              </a:extLst>
            </p:cNvPr>
            <p:cNvSpPr/>
            <p:nvPr/>
          </p:nvSpPr>
          <p:spPr>
            <a:xfrm flipH="1">
              <a:off x="9746807" y="3356443"/>
              <a:ext cx="216105" cy="20442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">
              <a:extLst>
                <a:ext uri="{FF2B5EF4-FFF2-40B4-BE49-F238E27FC236}">
                  <a16:creationId xmlns:a16="http://schemas.microsoft.com/office/drawing/2014/main" id="{B2965EC6-89A9-46FC-86D3-AFA4AA75E963}"/>
                </a:ext>
              </a:extLst>
            </p:cNvPr>
            <p:cNvSpPr/>
            <p:nvPr/>
          </p:nvSpPr>
          <p:spPr>
            <a:xfrm flipH="1">
              <a:off x="9762737" y="3155449"/>
              <a:ext cx="1559458" cy="341679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5">
              <a:extLst>
                <a:ext uri="{FF2B5EF4-FFF2-40B4-BE49-F238E27FC236}">
                  <a16:creationId xmlns:a16="http://schemas.microsoft.com/office/drawing/2014/main" id="{BE10EE2A-DC18-4C44-88CD-193824DDB3A2}"/>
                </a:ext>
              </a:extLst>
            </p:cNvPr>
            <p:cNvSpPr/>
            <p:nvPr/>
          </p:nvSpPr>
          <p:spPr>
            <a:xfrm flipH="1">
              <a:off x="10318490" y="1481646"/>
              <a:ext cx="636633" cy="1682113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6">
              <a:extLst>
                <a:ext uri="{FF2B5EF4-FFF2-40B4-BE49-F238E27FC236}">
                  <a16:creationId xmlns:a16="http://schemas.microsoft.com/office/drawing/2014/main" id="{913FA097-39E5-45E0-8DB1-AA3C1D349F2D}"/>
                </a:ext>
              </a:extLst>
            </p:cNvPr>
            <p:cNvSpPr/>
            <p:nvPr/>
          </p:nvSpPr>
          <p:spPr>
            <a:xfrm flipH="1">
              <a:off x="9732137" y="1604301"/>
              <a:ext cx="776809" cy="2861929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7">
              <a:extLst>
                <a:ext uri="{FF2B5EF4-FFF2-40B4-BE49-F238E27FC236}">
                  <a16:creationId xmlns:a16="http://schemas.microsoft.com/office/drawing/2014/main" id="{B07EAC12-3DDE-4C34-B9AD-1B720048B490}"/>
                </a:ext>
              </a:extLst>
            </p:cNvPr>
            <p:cNvSpPr/>
            <p:nvPr/>
          </p:nvSpPr>
          <p:spPr>
            <a:xfrm flipH="1">
              <a:off x="10409072" y="747808"/>
              <a:ext cx="554864" cy="963710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rgbClr val="FBC094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CBF87FDC-3667-44F0-9C45-698FA9D2E21C}"/>
                </a:ext>
              </a:extLst>
            </p:cNvPr>
            <p:cNvSpPr/>
            <p:nvPr/>
          </p:nvSpPr>
          <p:spPr>
            <a:xfrm flipH="1">
              <a:off x="10525300" y="1423240"/>
              <a:ext cx="297875" cy="29203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EC9F6C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">
              <a:extLst>
                <a:ext uri="{FF2B5EF4-FFF2-40B4-BE49-F238E27FC236}">
                  <a16:creationId xmlns:a16="http://schemas.microsoft.com/office/drawing/2014/main" id="{01A5011D-E55F-47CF-8686-895ECDAAB0CF}"/>
                </a:ext>
              </a:extLst>
            </p:cNvPr>
            <p:cNvSpPr/>
            <p:nvPr/>
          </p:nvSpPr>
          <p:spPr>
            <a:xfrm flipH="1">
              <a:off x="10312701" y="1943843"/>
              <a:ext cx="122654" cy="26283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10">
              <a:extLst>
                <a:ext uri="{FF2B5EF4-FFF2-40B4-BE49-F238E27FC236}">
                  <a16:creationId xmlns:a16="http://schemas.microsoft.com/office/drawing/2014/main" id="{DA8C3870-8F7D-4476-B500-BC86C438478A}"/>
                </a:ext>
              </a:extLst>
            </p:cNvPr>
            <p:cNvSpPr/>
            <p:nvPr/>
          </p:nvSpPr>
          <p:spPr>
            <a:xfrm flipH="1">
              <a:off x="10166099" y="1919697"/>
              <a:ext cx="64248" cy="26283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1">
              <a:extLst>
                <a:ext uri="{FF2B5EF4-FFF2-40B4-BE49-F238E27FC236}">
                  <a16:creationId xmlns:a16="http://schemas.microsoft.com/office/drawing/2014/main" id="{7C68F646-CC50-4F5F-AF5D-280C93A9F9B7}"/>
                </a:ext>
              </a:extLst>
            </p:cNvPr>
            <p:cNvSpPr/>
            <p:nvPr/>
          </p:nvSpPr>
          <p:spPr>
            <a:xfrm flipH="1">
              <a:off x="10289921" y="2190843"/>
              <a:ext cx="23363" cy="23363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2">
              <a:extLst>
                <a:ext uri="{FF2B5EF4-FFF2-40B4-BE49-F238E27FC236}">
                  <a16:creationId xmlns:a16="http://schemas.microsoft.com/office/drawing/2014/main" id="{E0929737-9E43-4D14-945F-7D1F687445D3}"/>
                </a:ext>
              </a:extLst>
            </p:cNvPr>
            <p:cNvSpPr/>
            <p:nvPr/>
          </p:nvSpPr>
          <p:spPr>
            <a:xfrm flipH="1">
              <a:off x="10176880" y="2169094"/>
              <a:ext cx="29203" cy="29203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3">
              <a:extLst>
                <a:ext uri="{FF2B5EF4-FFF2-40B4-BE49-F238E27FC236}">
                  <a16:creationId xmlns:a16="http://schemas.microsoft.com/office/drawing/2014/main" id="{B58A1EDF-A9E0-4F13-B152-1DB17701F621}"/>
                </a:ext>
              </a:extLst>
            </p:cNvPr>
            <p:cNvSpPr/>
            <p:nvPr/>
          </p:nvSpPr>
          <p:spPr>
            <a:xfrm flipH="1">
              <a:off x="10322062" y="3111778"/>
              <a:ext cx="5841" cy="40884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4">
              <a:extLst>
                <a:ext uri="{FF2B5EF4-FFF2-40B4-BE49-F238E27FC236}">
                  <a16:creationId xmlns:a16="http://schemas.microsoft.com/office/drawing/2014/main" id="{9B37E2CC-F7F2-4431-ABC2-6BF84FC63F74}"/>
                </a:ext>
              </a:extLst>
            </p:cNvPr>
            <p:cNvSpPr/>
            <p:nvPr/>
          </p:nvSpPr>
          <p:spPr>
            <a:xfrm flipH="1">
              <a:off x="10733537" y="4619838"/>
              <a:ext cx="5841" cy="40884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5">
              <a:extLst>
                <a:ext uri="{FF2B5EF4-FFF2-40B4-BE49-F238E27FC236}">
                  <a16:creationId xmlns:a16="http://schemas.microsoft.com/office/drawing/2014/main" id="{B9E4707A-99BB-445F-BB62-9280B2BAD85D}"/>
                </a:ext>
              </a:extLst>
            </p:cNvPr>
            <p:cNvSpPr/>
            <p:nvPr/>
          </p:nvSpPr>
          <p:spPr>
            <a:xfrm flipH="1">
              <a:off x="10737514" y="4681750"/>
              <a:ext cx="5841" cy="29203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6">
              <a:extLst>
                <a:ext uri="{FF2B5EF4-FFF2-40B4-BE49-F238E27FC236}">
                  <a16:creationId xmlns:a16="http://schemas.microsoft.com/office/drawing/2014/main" id="{046FF298-8EDE-49DC-B39A-B5450C713D27}"/>
                </a:ext>
              </a:extLst>
            </p:cNvPr>
            <p:cNvSpPr/>
            <p:nvPr/>
          </p:nvSpPr>
          <p:spPr>
            <a:xfrm flipH="1">
              <a:off x="10415136" y="1252692"/>
              <a:ext cx="5841" cy="29203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7">
              <a:extLst>
                <a:ext uri="{FF2B5EF4-FFF2-40B4-BE49-F238E27FC236}">
                  <a16:creationId xmlns:a16="http://schemas.microsoft.com/office/drawing/2014/main" id="{0497EAA5-09C0-47D2-985A-7B7FB6BA5994}"/>
                </a:ext>
              </a:extLst>
            </p:cNvPr>
            <p:cNvSpPr/>
            <p:nvPr/>
          </p:nvSpPr>
          <p:spPr>
            <a:xfrm flipH="1">
              <a:off x="10395077" y="1079808"/>
              <a:ext cx="5841" cy="23363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8">
              <a:extLst>
                <a:ext uri="{FF2B5EF4-FFF2-40B4-BE49-F238E27FC236}">
                  <a16:creationId xmlns:a16="http://schemas.microsoft.com/office/drawing/2014/main" id="{1923AC66-CD04-43FE-B6A7-88986A11FE8D}"/>
                </a:ext>
              </a:extLst>
            </p:cNvPr>
            <p:cNvSpPr/>
            <p:nvPr/>
          </p:nvSpPr>
          <p:spPr>
            <a:xfrm flipH="1">
              <a:off x="10398021" y="733036"/>
              <a:ext cx="554864" cy="403007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9">
              <a:extLst>
                <a:ext uri="{FF2B5EF4-FFF2-40B4-BE49-F238E27FC236}">
                  <a16:creationId xmlns:a16="http://schemas.microsoft.com/office/drawing/2014/main" id="{855EE25A-6FF7-4412-9FD7-AA052F3CC10B}"/>
                </a:ext>
              </a:extLst>
            </p:cNvPr>
            <p:cNvSpPr/>
            <p:nvPr/>
          </p:nvSpPr>
          <p:spPr>
            <a:xfrm flipH="1">
              <a:off x="10506726" y="1498439"/>
              <a:ext cx="1279106" cy="3072193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20">
              <a:extLst>
                <a:ext uri="{FF2B5EF4-FFF2-40B4-BE49-F238E27FC236}">
                  <a16:creationId xmlns:a16="http://schemas.microsoft.com/office/drawing/2014/main" id="{54E24629-E091-49DB-B0E3-0DEE60AF4A5D}"/>
                </a:ext>
              </a:extLst>
            </p:cNvPr>
            <p:cNvSpPr/>
            <p:nvPr/>
          </p:nvSpPr>
          <p:spPr>
            <a:xfrm flipH="1">
              <a:off x="10348584" y="1702738"/>
              <a:ext cx="350441" cy="124990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21">
              <a:extLst>
                <a:ext uri="{FF2B5EF4-FFF2-40B4-BE49-F238E27FC236}">
                  <a16:creationId xmlns:a16="http://schemas.microsoft.com/office/drawing/2014/main" id="{86994B02-268F-4D1C-87E0-EC0697798A7A}"/>
                </a:ext>
              </a:extLst>
            </p:cNvPr>
            <p:cNvSpPr/>
            <p:nvPr/>
          </p:nvSpPr>
          <p:spPr>
            <a:xfrm flipH="1">
              <a:off x="10800396" y="2250862"/>
              <a:ext cx="806012" cy="957869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22">
              <a:extLst>
                <a:ext uri="{FF2B5EF4-FFF2-40B4-BE49-F238E27FC236}">
                  <a16:creationId xmlns:a16="http://schemas.microsoft.com/office/drawing/2014/main" id="{AA75EB05-38BA-4703-B8CE-D24CB0D9206E}"/>
                </a:ext>
              </a:extLst>
            </p:cNvPr>
            <p:cNvSpPr/>
            <p:nvPr/>
          </p:nvSpPr>
          <p:spPr>
            <a:xfrm flipH="1">
              <a:off x="10868148" y="2621401"/>
              <a:ext cx="397166" cy="367962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BC094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8" name="Freeform: Shape 23">
              <a:extLst>
                <a:ext uri="{FF2B5EF4-FFF2-40B4-BE49-F238E27FC236}">
                  <a16:creationId xmlns:a16="http://schemas.microsoft.com/office/drawing/2014/main" id="{7FDDA004-36F2-45B9-88AA-A022173E9009}"/>
                </a:ext>
              </a:extLst>
            </p:cNvPr>
            <p:cNvSpPr/>
            <p:nvPr/>
          </p:nvSpPr>
          <p:spPr>
            <a:xfrm flipH="1">
              <a:off x="11152446" y="2740027"/>
              <a:ext cx="227786" cy="315396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4">
              <a:extLst>
                <a:ext uri="{FF2B5EF4-FFF2-40B4-BE49-F238E27FC236}">
                  <a16:creationId xmlns:a16="http://schemas.microsoft.com/office/drawing/2014/main" id="{877CBA55-E4C5-4316-A2C4-B79C9696328D}"/>
                </a:ext>
              </a:extLst>
            </p:cNvPr>
            <p:cNvSpPr/>
            <p:nvPr/>
          </p:nvSpPr>
          <p:spPr>
            <a:xfrm flipH="1">
              <a:off x="10809247" y="2131951"/>
              <a:ext cx="157698" cy="157698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25">
              <a:extLst>
                <a:ext uri="{FF2B5EF4-FFF2-40B4-BE49-F238E27FC236}">
                  <a16:creationId xmlns:a16="http://schemas.microsoft.com/office/drawing/2014/main" id="{22A4F33B-ACEC-4332-B495-157F810FAFD5}"/>
                </a:ext>
              </a:extLst>
            </p:cNvPr>
            <p:cNvSpPr/>
            <p:nvPr/>
          </p:nvSpPr>
          <p:spPr>
            <a:xfrm flipH="1">
              <a:off x="10833687" y="2157401"/>
              <a:ext cx="110973" cy="110973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26">
              <a:extLst>
                <a:ext uri="{FF2B5EF4-FFF2-40B4-BE49-F238E27FC236}">
                  <a16:creationId xmlns:a16="http://schemas.microsoft.com/office/drawing/2014/main" id="{73D53A25-8209-4ECB-ACAB-6802FE2212E6}"/>
                </a:ext>
              </a:extLst>
            </p:cNvPr>
            <p:cNvSpPr/>
            <p:nvPr/>
          </p:nvSpPr>
          <p:spPr>
            <a:xfrm flipH="1">
              <a:off x="10889758" y="1450691"/>
              <a:ext cx="93450" cy="68919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27">
              <a:extLst>
                <a:ext uri="{FF2B5EF4-FFF2-40B4-BE49-F238E27FC236}">
                  <a16:creationId xmlns:a16="http://schemas.microsoft.com/office/drawing/2014/main" id="{9764B82F-28F7-4396-BEDC-A9D019F23E7E}"/>
                </a:ext>
              </a:extLst>
            </p:cNvPr>
            <p:cNvSpPr/>
            <p:nvPr/>
          </p:nvSpPr>
          <p:spPr>
            <a:xfrm flipH="1">
              <a:off x="10216496" y="1571009"/>
              <a:ext cx="297875" cy="379644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그룹 174">
            <a:extLst>
              <a:ext uri="{FF2B5EF4-FFF2-40B4-BE49-F238E27FC236}">
                <a16:creationId xmlns:a16="http://schemas.microsoft.com/office/drawing/2014/main" id="{C62F2D77-1512-4E37-90BE-7F3B7772AC59}"/>
              </a:ext>
            </a:extLst>
          </p:cNvPr>
          <p:cNvGrpSpPr/>
          <p:nvPr/>
        </p:nvGrpSpPr>
        <p:grpSpPr>
          <a:xfrm>
            <a:off x="751307" y="1528115"/>
            <a:ext cx="1531648" cy="2098842"/>
            <a:chOff x="448208" y="1350074"/>
            <a:chExt cx="1877570" cy="2572864"/>
          </a:xfrm>
        </p:grpSpPr>
        <p:sp>
          <p:nvSpPr>
            <p:cNvPr id="174" name="Rounded Rectangle 39">
              <a:extLst>
                <a:ext uri="{FF2B5EF4-FFF2-40B4-BE49-F238E27FC236}">
                  <a16:creationId xmlns:a16="http://schemas.microsoft.com/office/drawing/2014/main" id="{D6D811A8-3052-49D7-9CB4-5CE4FF562272}"/>
                </a:ext>
              </a:extLst>
            </p:cNvPr>
            <p:cNvSpPr/>
            <p:nvPr/>
          </p:nvSpPr>
          <p:spPr>
            <a:xfrm rot="2483232">
              <a:off x="448208" y="1654351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13" name="Group 30">
              <a:extLst>
                <a:ext uri="{FF2B5EF4-FFF2-40B4-BE49-F238E27FC236}">
                  <a16:creationId xmlns:a16="http://schemas.microsoft.com/office/drawing/2014/main" id="{A3EE6288-AE61-4E5A-B13E-E4AE5DE5889E}"/>
                </a:ext>
              </a:extLst>
            </p:cNvPr>
            <p:cNvGrpSpPr/>
            <p:nvPr/>
          </p:nvGrpSpPr>
          <p:grpSpPr>
            <a:xfrm rot="20671139">
              <a:off x="964025" y="1350074"/>
              <a:ext cx="920312" cy="1717693"/>
              <a:chOff x="3501573" y="3178068"/>
              <a:chExt cx="1340594" cy="2737840"/>
            </a:xfrm>
          </p:grpSpPr>
          <p:sp>
            <p:nvSpPr>
              <p:cNvPr id="114" name="Freeform: Shape 34">
                <a:extLst>
                  <a:ext uri="{FF2B5EF4-FFF2-40B4-BE49-F238E27FC236}">
                    <a16:creationId xmlns:a16="http://schemas.microsoft.com/office/drawing/2014/main" id="{2E9B0C46-0938-4246-B56B-8C5D68FF7634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35">
                <a:extLst>
                  <a:ext uri="{FF2B5EF4-FFF2-40B4-BE49-F238E27FC236}">
                    <a16:creationId xmlns:a16="http://schemas.microsoft.com/office/drawing/2014/main" id="{8CE9D7E3-BAB0-4B71-A018-DF6B26950475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36">
                <a:extLst>
                  <a:ext uri="{FF2B5EF4-FFF2-40B4-BE49-F238E27FC236}">
                    <a16:creationId xmlns:a16="http://schemas.microsoft.com/office/drawing/2014/main" id="{AECBA8F3-2391-4B6A-9268-5E88BE3BBCFC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37">
                <a:extLst>
                  <a:ext uri="{FF2B5EF4-FFF2-40B4-BE49-F238E27FC236}">
                    <a16:creationId xmlns:a16="http://schemas.microsoft.com/office/drawing/2014/main" id="{A885E86F-A031-4F7D-B795-369B7EA72B75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38">
                <a:extLst>
                  <a:ext uri="{FF2B5EF4-FFF2-40B4-BE49-F238E27FC236}">
                    <a16:creationId xmlns:a16="http://schemas.microsoft.com/office/drawing/2014/main" id="{B37DD08B-FEE0-4BEA-A157-A8B62960DB8C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39">
                <a:extLst>
                  <a:ext uri="{FF2B5EF4-FFF2-40B4-BE49-F238E27FC236}">
                    <a16:creationId xmlns:a16="http://schemas.microsoft.com/office/drawing/2014/main" id="{056E21A9-D54A-4020-A26E-81166E78C844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20" name="Group 40">
                <a:extLst>
                  <a:ext uri="{FF2B5EF4-FFF2-40B4-BE49-F238E27FC236}">
                    <a16:creationId xmlns:a16="http://schemas.microsoft.com/office/drawing/2014/main" id="{04191951-DA44-4665-A316-765563276730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124" name="Oval 44">
                  <a:extLst>
                    <a:ext uri="{FF2B5EF4-FFF2-40B4-BE49-F238E27FC236}">
                      <a16:creationId xmlns:a16="http://schemas.microsoft.com/office/drawing/2014/main" id="{C9C6B4C7-57AB-4586-8667-AABF26614A9B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45">
                  <a:extLst>
                    <a:ext uri="{FF2B5EF4-FFF2-40B4-BE49-F238E27FC236}">
                      <a16:creationId xmlns:a16="http://schemas.microsoft.com/office/drawing/2014/main" id="{8584BFD1-CCA5-4DB4-AD46-6B7FE7D019BA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1" name="Freeform: Shape 41">
                <a:extLst>
                  <a:ext uri="{FF2B5EF4-FFF2-40B4-BE49-F238E27FC236}">
                    <a16:creationId xmlns:a16="http://schemas.microsoft.com/office/drawing/2014/main" id="{9F43250B-79D5-4AA7-A025-10ABE744B8D6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: Rounded Corners 42">
                <a:extLst>
                  <a:ext uri="{FF2B5EF4-FFF2-40B4-BE49-F238E27FC236}">
                    <a16:creationId xmlns:a16="http://schemas.microsoft.com/office/drawing/2014/main" id="{142E9EB1-308A-4F32-B7CC-72BB647C66A8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43">
                <a:extLst>
                  <a:ext uri="{FF2B5EF4-FFF2-40B4-BE49-F238E27FC236}">
                    <a16:creationId xmlns:a16="http://schemas.microsoft.com/office/drawing/2014/main" id="{A34FB684-2BF8-4653-BD25-777826C4B8D7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Rounded Rectangle 51">
              <a:extLst>
                <a:ext uri="{FF2B5EF4-FFF2-40B4-BE49-F238E27FC236}">
                  <a16:creationId xmlns:a16="http://schemas.microsoft.com/office/drawing/2014/main" id="{A5A03CB1-3767-4604-BD41-AFDF1E78EA79}"/>
                </a:ext>
              </a:extLst>
            </p:cNvPr>
            <p:cNvSpPr/>
            <p:nvPr/>
          </p:nvSpPr>
          <p:spPr>
            <a:xfrm rot="3148397">
              <a:off x="1742816" y="1997727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Rounded Rectangle 52">
              <a:extLst>
                <a:ext uri="{FF2B5EF4-FFF2-40B4-BE49-F238E27FC236}">
                  <a16:creationId xmlns:a16="http://schemas.microsoft.com/office/drawing/2014/main" id="{16CA7647-C35E-4761-B5F6-2A8E676405AB}"/>
                </a:ext>
              </a:extLst>
            </p:cNvPr>
            <p:cNvSpPr/>
            <p:nvPr/>
          </p:nvSpPr>
          <p:spPr>
            <a:xfrm rot="3148397">
              <a:off x="1762757" y="2216368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Rounded Rectangle 53">
              <a:extLst>
                <a:ext uri="{FF2B5EF4-FFF2-40B4-BE49-F238E27FC236}">
                  <a16:creationId xmlns:a16="http://schemas.microsoft.com/office/drawing/2014/main" id="{5EF812DD-8B0A-4073-A358-EED40C26B663}"/>
                </a:ext>
              </a:extLst>
            </p:cNvPr>
            <p:cNvSpPr/>
            <p:nvPr/>
          </p:nvSpPr>
          <p:spPr>
            <a:xfrm rot="3148397">
              <a:off x="1800002" y="2438989"/>
              <a:ext cx="215985" cy="260502"/>
            </a:xfrm>
            <a:prstGeom prst="roundRect">
              <a:avLst>
                <a:gd name="adj" fmla="val 50000"/>
              </a:avLst>
            </a:pr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Freeform 19">
              <a:extLst>
                <a:ext uri="{FF2B5EF4-FFF2-40B4-BE49-F238E27FC236}">
                  <a16:creationId xmlns:a16="http://schemas.microsoft.com/office/drawing/2014/main" id="{5F2D48BE-5D30-4D98-A483-77371E8CD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0434" y="1973990"/>
              <a:ext cx="521208" cy="484926"/>
            </a:xfrm>
            <a:custGeom>
              <a:avLst/>
              <a:gdLst>
                <a:gd name="connsiteX0" fmla="*/ 600075 w 2286000"/>
                <a:gd name="connsiteY0" fmla="*/ 9525 h 2038350"/>
                <a:gd name="connsiteX1" fmla="*/ 857250 w 2286000"/>
                <a:gd name="connsiteY1" fmla="*/ 561975 h 2038350"/>
                <a:gd name="connsiteX2" fmla="*/ 676275 w 2286000"/>
                <a:gd name="connsiteY2" fmla="*/ 828675 h 2038350"/>
                <a:gd name="connsiteX3" fmla="*/ 1485900 w 2286000"/>
                <a:gd name="connsiteY3" fmla="*/ 1543050 h 2038350"/>
                <a:gd name="connsiteX4" fmla="*/ 1733550 w 2286000"/>
                <a:gd name="connsiteY4" fmla="*/ 1257300 h 2038350"/>
                <a:gd name="connsiteX5" fmla="*/ 2286000 w 2286000"/>
                <a:gd name="connsiteY5" fmla="*/ 1485900 h 2038350"/>
                <a:gd name="connsiteX6" fmla="*/ 2257425 w 2286000"/>
                <a:gd name="connsiteY6" fmla="*/ 1828800 h 2038350"/>
                <a:gd name="connsiteX7" fmla="*/ 1752600 w 2286000"/>
                <a:gd name="connsiteY7" fmla="*/ 2038350 h 2038350"/>
                <a:gd name="connsiteX8" fmla="*/ 0 w 2286000"/>
                <a:gd name="connsiteY8" fmla="*/ 542925 h 2038350"/>
                <a:gd name="connsiteX9" fmla="*/ 295275 w 2286000"/>
                <a:gd name="connsiteY9" fmla="*/ 0 h 2038350"/>
                <a:gd name="connsiteX10" fmla="*/ 600075 w 2286000"/>
                <a:gd name="connsiteY10" fmla="*/ 9525 h 2038350"/>
                <a:gd name="connsiteX0" fmla="*/ 600075 w 2286000"/>
                <a:gd name="connsiteY0" fmla="*/ 9525 h 2038350"/>
                <a:gd name="connsiteX1" fmla="*/ 857250 w 2286000"/>
                <a:gd name="connsiteY1" fmla="*/ 561975 h 2038350"/>
                <a:gd name="connsiteX2" fmla="*/ 676275 w 2286000"/>
                <a:gd name="connsiteY2" fmla="*/ 828675 h 2038350"/>
                <a:gd name="connsiteX3" fmla="*/ 1485900 w 2286000"/>
                <a:gd name="connsiteY3" fmla="*/ 1543050 h 2038350"/>
                <a:gd name="connsiteX4" fmla="*/ 1733550 w 2286000"/>
                <a:gd name="connsiteY4" fmla="*/ 1257300 h 2038350"/>
                <a:gd name="connsiteX5" fmla="*/ 2286000 w 2286000"/>
                <a:gd name="connsiteY5" fmla="*/ 1485900 h 2038350"/>
                <a:gd name="connsiteX6" fmla="*/ 2257425 w 2286000"/>
                <a:gd name="connsiteY6" fmla="*/ 1828800 h 2038350"/>
                <a:gd name="connsiteX7" fmla="*/ 1752600 w 2286000"/>
                <a:gd name="connsiteY7" fmla="*/ 2038350 h 2038350"/>
                <a:gd name="connsiteX8" fmla="*/ 0 w 2286000"/>
                <a:gd name="connsiteY8" fmla="*/ 542925 h 2038350"/>
                <a:gd name="connsiteX9" fmla="*/ 295275 w 2286000"/>
                <a:gd name="connsiteY9" fmla="*/ 0 h 2038350"/>
                <a:gd name="connsiteX10" fmla="*/ 600075 w 2286000"/>
                <a:gd name="connsiteY10" fmla="*/ 9525 h 2038350"/>
                <a:gd name="connsiteX0" fmla="*/ 468131 w 2154056"/>
                <a:gd name="connsiteY0" fmla="*/ 9525 h 2038350"/>
                <a:gd name="connsiteX1" fmla="*/ 725306 w 2154056"/>
                <a:gd name="connsiteY1" fmla="*/ 561975 h 2038350"/>
                <a:gd name="connsiteX2" fmla="*/ 544331 w 2154056"/>
                <a:gd name="connsiteY2" fmla="*/ 828675 h 2038350"/>
                <a:gd name="connsiteX3" fmla="*/ 1353956 w 2154056"/>
                <a:gd name="connsiteY3" fmla="*/ 1543050 h 2038350"/>
                <a:gd name="connsiteX4" fmla="*/ 1601606 w 2154056"/>
                <a:gd name="connsiteY4" fmla="*/ 1257300 h 2038350"/>
                <a:gd name="connsiteX5" fmla="*/ 2154056 w 2154056"/>
                <a:gd name="connsiteY5" fmla="*/ 1485900 h 2038350"/>
                <a:gd name="connsiteX6" fmla="*/ 2125481 w 2154056"/>
                <a:gd name="connsiteY6" fmla="*/ 1828800 h 2038350"/>
                <a:gd name="connsiteX7" fmla="*/ 1620656 w 2154056"/>
                <a:gd name="connsiteY7" fmla="*/ 2038350 h 2038350"/>
                <a:gd name="connsiteX8" fmla="*/ 0 w 2154056"/>
                <a:gd name="connsiteY8" fmla="*/ 521446 h 2038350"/>
                <a:gd name="connsiteX9" fmla="*/ 163331 w 2154056"/>
                <a:gd name="connsiteY9" fmla="*/ 0 h 2038350"/>
                <a:gd name="connsiteX10" fmla="*/ 468131 w 2154056"/>
                <a:gd name="connsiteY10" fmla="*/ 9525 h 2038350"/>
                <a:gd name="connsiteX0" fmla="*/ 514158 w 2200083"/>
                <a:gd name="connsiteY0" fmla="*/ 9525 h 2038350"/>
                <a:gd name="connsiteX1" fmla="*/ 771333 w 2200083"/>
                <a:gd name="connsiteY1" fmla="*/ 561975 h 2038350"/>
                <a:gd name="connsiteX2" fmla="*/ 590358 w 2200083"/>
                <a:gd name="connsiteY2" fmla="*/ 828675 h 2038350"/>
                <a:gd name="connsiteX3" fmla="*/ 1399983 w 2200083"/>
                <a:gd name="connsiteY3" fmla="*/ 1543050 h 2038350"/>
                <a:gd name="connsiteX4" fmla="*/ 1647633 w 2200083"/>
                <a:gd name="connsiteY4" fmla="*/ 1257300 h 2038350"/>
                <a:gd name="connsiteX5" fmla="*/ 2200083 w 2200083"/>
                <a:gd name="connsiteY5" fmla="*/ 1485900 h 2038350"/>
                <a:gd name="connsiteX6" fmla="*/ 2171508 w 2200083"/>
                <a:gd name="connsiteY6" fmla="*/ 1828800 h 2038350"/>
                <a:gd name="connsiteX7" fmla="*/ 1666683 w 2200083"/>
                <a:gd name="connsiteY7" fmla="*/ 2038350 h 2038350"/>
                <a:gd name="connsiteX8" fmla="*/ 0 w 2200083"/>
                <a:gd name="connsiteY8" fmla="*/ 576679 h 2038350"/>
                <a:gd name="connsiteX9" fmla="*/ 209358 w 2200083"/>
                <a:gd name="connsiteY9" fmla="*/ 0 h 2038350"/>
                <a:gd name="connsiteX10" fmla="*/ 514158 w 2200083"/>
                <a:gd name="connsiteY10" fmla="*/ 9525 h 2038350"/>
                <a:gd name="connsiteX0" fmla="*/ 514158 w 2200083"/>
                <a:gd name="connsiteY0" fmla="*/ 9525 h 2038350"/>
                <a:gd name="connsiteX1" fmla="*/ 771333 w 2200083"/>
                <a:gd name="connsiteY1" fmla="*/ 561975 h 2038350"/>
                <a:gd name="connsiteX2" fmla="*/ 590358 w 2200083"/>
                <a:gd name="connsiteY2" fmla="*/ 828675 h 2038350"/>
                <a:gd name="connsiteX3" fmla="*/ 1399983 w 2200083"/>
                <a:gd name="connsiteY3" fmla="*/ 1543050 h 2038350"/>
                <a:gd name="connsiteX4" fmla="*/ 1647633 w 2200083"/>
                <a:gd name="connsiteY4" fmla="*/ 1257300 h 2038350"/>
                <a:gd name="connsiteX5" fmla="*/ 2200083 w 2200083"/>
                <a:gd name="connsiteY5" fmla="*/ 1485900 h 2038350"/>
                <a:gd name="connsiteX6" fmla="*/ 2171508 w 2200083"/>
                <a:gd name="connsiteY6" fmla="*/ 1828800 h 2038350"/>
                <a:gd name="connsiteX7" fmla="*/ 1666683 w 2200083"/>
                <a:gd name="connsiteY7" fmla="*/ 2038350 h 2038350"/>
                <a:gd name="connsiteX8" fmla="*/ 0 w 2200083"/>
                <a:gd name="connsiteY8" fmla="*/ 576679 h 2038350"/>
                <a:gd name="connsiteX9" fmla="*/ 209358 w 2200083"/>
                <a:gd name="connsiteY9" fmla="*/ 0 h 2038350"/>
                <a:gd name="connsiteX10" fmla="*/ 514158 w 2200083"/>
                <a:gd name="connsiteY10" fmla="*/ 9525 h 2038350"/>
                <a:gd name="connsiteX0" fmla="*/ 517360 w 2203285"/>
                <a:gd name="connsiteY0" fmla="*/ 9525 h 2038350"/>
                <a:gd name="connsiteX1" fmla="*/ 774535 w 2203285"/>
                <a:gd name="connsiteY1" fmla="*/ 561975 h 2038350"/>
                <a:gd name="connsiteX2" fmla="*/ 593560 w 2203285"/>
                <a:gd name="connsiteY2" fmla="*/ 828675 h 2038350"/>
                <a:gd name="connsiteX3" fmla="*/ 1403185 w 2203285"/>
                <a:gd name="connsiteY3" fmla="*/ 1543050 h 2038350"/>
                <a:gd name="connsiteX4" fmla="*/ 1650835 w 2203285"/>
                <a:gd name="connsiteY4" fmla="*/ 1257300 h 2038350"/>
                <a:gd name="connsiteX5" fmla="*/ 2203285 w 2203285"/>
                <a:gd name="connsiteY5" fmla="*/ 1485900 h 2038350"/>
                <a:gd name="connsiteX6" fmla="*/ 2174710 w 2203285"/>
                <a:gd name="connsiteY6" fmla="*/ 1828800 h 2038350"/>
                <a:gd name="connsiteX7" fmla="*/ 1669885 w 2203285"/>
                <a:gd name="connsiteY7" fmla="*/ 2038350 h 2038350"/>
                <a:gd name="connsiteX8" fmla="*/ 3202 w 2203285"/>
                <a:gd name="connsiteY8" fmla="*/ 576679 h 2038350"/>
                <a:gd name="connsiteX9" fmla="*/ 212560 w 2203285"/>
                <a:gd name="connsiteY9" fmla="*/ 0 h 2038350"/>
                <a:gd name="connsiteX10" fmla="*/ 517360 w 2203285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9504"/>
                <a:gd name="connsiteX1" fmla="*/ 776891 w 2205641"/>
                <a:gd name="connsiteY1" fmla="*/ 561975 h 2039504"/>
                <a:gd name="connsiteX2" fmla="*/ 595916 w 2205641"/>
                <a:gd name="connsiteY2" fmla="*/ 828675 h 2039504"/>
                <a:gd name="connsiteX3" fmla="*/ 1405541 w 2205641"/>
                <a:gd name="connsiteY3" fmla="*/ 1543050 h 2039504"/>
                <a:gd name="connsiteX4" fmla="*/ 1653191 w 2205641"/>
                <a:gd name="connsiteY4" fmla="*/ 1257300 h 2039504"/>
                <a:gd name="connsiteX5" fmla="*/ 2205641 w 2205641"/>
                <a:gd name="connsiteY5" fmla="*/ 1485900 h 2039504"/>
                <a:gd name="connsiteX6" fmla="*/ 2177066 w 2205641"/>
                <a:gd name="connsiteY6" fmla="*/ 1828800 h 2039504"/>
                <a:gd name="connsiteX7" fmla="*/ 1672241 w 2205641"/>
                <a:gd name="connsiteY7" fmla="*/ 2038350 h 2039504"/>
                <a:gd name="connsiteX8" fmla="*/ 5558 w 2205641"/>
                <a:gd name="connsiteY8" fmla="*/ 576679 h 2039504"/>
                <a:gd name="connsiteX9" fmla="*/ 214916 w 2205641"/>
                <a:gd name="connsiteY9" fmla="*/ 0 h 2039504"/>
                <a:gd name="connsiteX10" fmla="*/ 519716 w 2205641"/>
                <a:gd name="connsiteY10" fmla="*/ 9525 h 2039504"/>
                <a:gd name="connsiteX0" fmla="*/ 519716 w 2205641"/>
                <a:gd name="connsiteY0" fmla="*/ 9525 h 2039390"/>
                <a:gd name="connsiteX1" fmla="*/ 776891 w 2205641"/>
                <a:gd name="connsiteY1" fmla="*/ 561975 h 2039390"/>
                <a:gd name="connsiteX2" fmla="*/ 595916 w 2205641"/>
                <a:gd name="connsiteY2" fmla="*/ 828675 h 2039390"/>
                <a:gd name="connsiteX3" fmla="*/ 1405541 w 2205641"/>
                <a:gd name="connsiteY3" fmla="*/ 1543050 h 2039390"/>
                <a:gd name="connsiteX4" fmla="*/ 1653191 w 2205641"/>
                <a:gd name="connsiteY4" fmla="*/ 1257300 h 2039390"/>
                <a:gd name="connsiteX5" fmla="*/ 2205641 w 2205641"/>
                <a:gd name="connsiteY5" fmla="*/ 1485900 h 2039390"/>
                <a:gd name="connsiteX6" fmla="*/ 2164792 w 2205641"/>
                <a:gd name="connsiteY6" fmla="*/ 1810389 h 2039390"/>
                <a:gd name="connsiteX7" fmla="*/ 1672241 w 2205641"/>
                <a:gd name="connsiteY7" fmla="*/ 2038350 h 2039390"/>
                <a:gd name="connsiteX8" fmla="*/ 5558 w 2205641"/>
                <a:gd name="connsiteY8" fmla="*/ 576679 h 2039390"/>
                <a:gd name="connsiteX9" fmla="*/ 214916 w 2205641"/>
                <a:gd name="connsiteY9" fmla="*/ 0 h 2039390"/>
                <a:gd name="connsiteX10" fmla="*/ 519716 w 2205641"/>
                <a:gd name="connsiteY10" fmla="*/ 9525 h 2039390"/>
                <a:gd name="connsiteX0" fmla="*/ 519716 w 2205641"/>
                <a:gd name="connsiteY0" fmla="*/ 9525 h 2039547"/>
                <a:gd name="connsiteX1" fmla="*/ 776891 w 2205641"/>
                <a:gd name="connsiteY1" fmla="*/ 561975 h 2039547"/>
                <a:gd name="connsiteX2" fmla="*/ 595916 w 2205641"/>
                <a:gd name="connsiteY2" fmla="*/ 828675 h 2039547"/>
                <a:gd name="connsiteX3" fmla="*/ 1405541 w 2205641"/>
                <a:gd name="connsiteY3" fmla="*/ 1543050 h 2039547"/>
                <a:gd name="connsiteX4" fmla="*/ 1653191 w 2205641"/>
                <a:gd name="connsiteY4" fmla="*/ 1257300 h 2039547"/>
                <a:gd name="connsiteX5" fmla="*/ 2205641 w 2205641"/>
                <a:gd name="connsiteY5" fmla="*/ 1485900 h 2039547"/>
                <a:gd name="connsiteX6" fmla="*/ 2137175 w 2205641"/>
                <a:gd name="connsiteY6" fmla="*/ 1834937 h 2039547"/>
                <a:gd name="connsiteX7" fmla="*/ 1672241 w 2205641"/>
                <a:gd name="connsiteY7" fmla="*/ 2038350 h 2039547"/>
                <a:gd name="connsiteX8" fmla="*/ 5558 w 2205641"/>
                <a:gd name="connsiteY8" fmla="*/ 576679 h 2039547"/>
                <a:gd name="connsiteX9" fmla="*/ 214916 w 2205641"/>
                <a:gd name="connsiteY9" fmla="*/ 0 h 2039547"/>
                <a:gd name="connsiteX10" fmla="*/ 519716 w 2205641"/>
                <a:gd name="connsiteY10" fmla="*/ 9525 h 2039547"/>
                <a:gd name="connsiteX0" fmla="*/ 519716 w 2205641"/>
                <a:gd name="connsiteY0" fmla="*/ 9525 h 2039326"/>
                <a:gd name="connsiteX1" fmla="*/ 776891 w 2205641"/>
                <a:gd name="connsiteY1" fmla="*/ 561975 h 2039326"/>
                <a:gd name="connsiteX2" fmla="*/ 595916 w 2205641"/>
                <a:gd name="connsiteY2" fmla="*/ 828675 h 2039326"/>
                <a:gd name="connsiteX3" fmla="*/ 1405541 w 2205641"/>
                <a:gd name="connsiteY3" fmla="*/ 1543050 h 2039326"/>
                <a:gd name="connsiteX4" fmla="*/ 1653191 w 2205641"/>
                <a:gd name="connsiteY4" fmla="*/ 1257300 h 2039326"/>
                <a:gd name="connsiteX5" fmla="*/ 2205641 w 2205641"/>
                <a:gd name="connsiteY5" fmla="*/ 1485900 h 2039326"/>
                <a:gd name="connsiteX6" fmla="*/ 2170928 w 2205641"/>
                <a:gd name="connsiteY6" fmla="*/ 1798115 h 2039326"/>
                <a:gd name="connsiteX7" fmla="*/ 1672241 w 2205641"/>
                <a:gd name="connsiteY7" fmla="*/ 2038350 h 2039326"/>
                <a:gd name="connsiteX8" fmla="*/ 5558 w 2205641"/>
                <a:gd name="connsiteY8" fmla="*/ 576679 h 2039326"/>
                <a:gd name="connsiteX9" fmla="*/ 214916 w 2205641"/>
                <a:gd name="connsiteY9" fmla="*/ 0 h 2039326"/>
                <a:gd name="connsiteX10" fmla="*/ 519716 w 2205641"/>
                <a:gd name="connsiteY10" fmla="*/ 9525 h 2039326"/>
                <a:gd name="connsiteX0" fmla="*/ 519716 w 2205641"/>
                <a:gd name="connsiteY0" fmla="*/ 9525 h 2040651"/>
                <a:gd name="connsiteX1" fmla="*/ 776891 w 2205641"/>
                <a:gd name="connsiteY1" fmla="*/ 561975 h 2040651"/>
                <a:gd name="connsiteX2" fmla="*/ 595916 w 2205641"/>
                <a:gd name="connsiteY2" fmla="*/ 828675 h 2040651"/>
                <a:gd name="connsiteX3" fmla="*/ 1405541 w 2205641"/>
                <a:gd name="connsiteY3" fmla="*/ 1543050 h 2040651"/>
                <a:gd name="connsiteX4" fmla="*/ 1653191 w 2205641"/>
                <a:gd name="connsiteY4" fmla="*/ 1257300 h 2040651"/>
                <a:gd name="connsiteX5" fmla="*/ 2205641 w 2205641"/>
                <a:gd name="connsiteY5" fmla="*/ 1485900 h 2040651"/>
                <a:gd name="connsiteX6" fmla="*/ 2170928 w 2205641"/>
                <a:gd name="connsiteY6" fmla="*/ 1798115 h 2040651"/>
                <a:gd name="connsiteX7" fmla="*/ 1672241 w 2205641"/>
                <a:gd name="connsiteY7" fmla="*/ 2038350 h 2040651"/>
                <a:gd name="connsiteX8" fmla="*/ 5558 w 2205641"/>
                <a:gd name="connsiteY8" fmla="*/ 576679 h 2040651"/>
                <a:gd name="connsiteX9" fmla="*/ 214916 w 2205641"/>
                <a:gd name="connsiteY9" fmla="*/ 0 h 2040651"/>
                <a:gd name="connsiteX10" fmla="*/ 519716 w 2205641"/>
                <a:gd name="connsiteY10" fmla="*/ 9525 h 2040651"/>
                <a:gd name="connsiteX0" fmla="*/ 519716 w 2205641"/>
                <a:gd name="connsiteY0" fmla="*/ 9525 h 2040728"/>
                <a:gd name="connsiteX1" fmla="*/ 776891 w 2205641"/>
                <a:gd name="connsiteY1" fmla="*/ 561975 h 2040728"/>
                <a:gd name="connsiteX2" fmla="*/ 595916 w 2205641"/>
                <a:gd name="connsiteY2" fmla="*/ 828675 h 2040728"/>
                <a:gd name="connsiteX3" fmla="*/ 1405541 w 2205641"/>
                <a:gd name="connsiteY3" fmla="*/ 1543050 h 2040728"/>
                <a:gd name="connsiteX4" fmla="*/ 1653191 w 2205641"/>
                <a:gd name="connsiteY4" fmla="*/ 1257300 h 2040728"/>
                <a:gd name="connsiteX5" fmla="*/ 2205641 w 2205641"/>
                <a:gd name="connsiteY5" fmla="*/ 1485900 h 2040728"/>
                <a:gd name="connsiteX6" fmla="*/ 2170928 w 2205641"/>
                <a:gd name="connsiteY6" fmla="*/ 1798115 h 2040728"/>
                <a:gd name="connsiteX7" fmla="*/ 1672241 w 2205641"/>
                <a:gd name="connsiteY7" fmla="*/ 2038350 h 2040728"/>
                <a:gd name="connsiteX8" fmla="*/ 5558 w 2205641"/>
                <a:gd name="connsiteY8" fmla="*/ 576679 h 2040728"/>
                <a:gd name="connsiteX9" fmla="*/ 214916 w 2205641"/>
                <a:gd name="connsiteY9" fmla="*/ 0 h 2040728"/>
                <a:gd name="connsiteX10" fmla="*/ 519716 w 2205641"/>
                <a:gd name="connsiteY10" fmla="*/ 9525 h 2040728"/>
                <a:gd name="connsiteX0" fmla="*/ 519716 w 2205641"/>
                <a:gd name="connsiteY0" fmla="*/ 9525 h 2038357"/>
                <a:gd name="connsiteX1" fmla="*/ 776891 w 2205641"/>
                <a:gd name="connsiteY1" fmla="*/ 561975 h 2038357"/>
                <a:gd name="connsiteX2" fmla="*/ 595916 w 2205641"/>
                <a:gd name="connsiteY2" fmla="*/ 828675 h 2038357"/>
                <a:gd name="connsiteX3" fmla="*/ 1405541 w 2205641"/>
                <a:gd name="connsiteY3" fmla="*/ 1543050 h 2038357"/>
                <a:gd name="connsiteX4" fmla="*/ 1653191 w 2205641"/>
                <a:gd name="connsiteY4" fmla="*/ 1257300 h 2038357"/>
                <a:gd name="connsiteX5" fmla="*/ 2205641 w 2205641"/>
                <a:gd name="connsiteY5" fmla="*/ 1485900 h 2038357"/>
                <a:gd name="connsiteX6" fmla="*/ 2170928 w 2205641"/>
                <a:gd name="connsiteY6" fmla="*/ 1798115 h 2038357"/>
                <a:gd name="connsiteX7" fmla="*/ 1672241 w 2205641"/>
                <a:gd name="connsiteY7" fmla="*/ 2038350 h 2038357"/>
                <a:gd name="connsiteX8" fmla="*/ 5558 w 2205641"/>
                <a:gd name="connsiteY8" fmla="*/ 576679 h 2038357"/>
                <a:gd name="connsiteX9" fmla="*/ 214916 w 2205641"/>
                <a:gd name="connsiteY9" fmla="*/ 0 h 2038357"/>
                <a:gd name="connsiteX10" fmla="*/ 519716 w 2205641"/>
                <a:gd name="connsiteY10" fmla="*/ 9525 h 2038357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0928 w 2205641"/>
                <a:gd name="connsiteY6" fmla="*/ 1798115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10533"/>
                <a:gd name="connsiteY0" fmla="*/ 9525 h 2038350"/>
                <a:gd name="connsiteX1" fmla="*/ 776891 w 2210533"/>
                <a:gd name="connsiteY1" fmla="*/ 561975 h 2038350"/>
                <a:gd name="connsiteX2" fmla="*/ 595916 w 2210533"/>
                <a:gd name="connsiteY2" fmla="*/ 828675 h 2038350"/>
                <a:gd name="connsiteX3" fmla="*/ 1405541 w 2210533"/>
                <a:gd name="connsiteY3" fmla="*/ 1543050 h 2038350"/>
                <a:gd name="connsiteX4" fmla="*/ 1653191 w 2210533"/>
                <a:gd name="connsiteY4" fmla="*/ 1257300 h 2038350"/>
                <a:gd name="connsiteX5" fmla="*/ 2205641 w 2210533"/>
                <a:gd name="connsiteY5" fmla="*/ 1485900 h 2038350"/>
                <a:gd name="connsiteX6" fmla="*/ 2170928 w 2210533"/>
                <a:gd name="connsiteY6" fmla="*/ 1798115 h 2038350"/>
                <a:gd name="connsiteX7" fmla="*/ 1672241 w 2210533"/>
                <a:gd name="connsiteY7" fmla="*/ 2038350 h 2038350"/>
                <a:gd name="connsiteX8" fmla="*/ 5558 w 2210533"/>
                <a:gd name="connsiteY8" fmla="*/ 576679 h 2038350"/>
                <a:gd name="connsiteX9" fmla="*/ 214916 w 2210533"/>
                <a:gd name="connsiteY9" fmla="*/ 0 h 2038350"/>
                <a:gd name="connsiteX10" fmla="*/ 519716 w 2210533"/>
                <a:gd name="connsiteY10" fmla="*/ 9525 h 2038350"/>
                <a:gd name="connsiteX0" fmla="*/ 519716 w 2215210"/>
                <a:gd name="connsiteY0" fmla="*/ 9525 h 2038350"/>
                <a:gd name="connsiteX1" fmla="*/ 776891 w 2215210"/>
                <a:gd name="connsiteY1" fmla="*/ 561975 h 2038350"/>
                <a:gd name="connsiteX2" fmla="*/ 595916 w 2215210"/>
                <a:gd name="connsiteY2" fmla="*/ 828675 h 2038350"/>
                <a:gd name="connsiteX3" fmla="*/ 1405541 w 2215210"/>
                <a:gd name="connsiteY3" fmla="*/ 1543050 h 2038350"/>
                <a:gd name="connsiteX4" fmla="*/ 1653191 w 2215210"/>
                <a:gd name="connsiteY4" fmla="*/ 1257300 h 2038350"/>
                <a:gd name="connsiteX5" fmla="*/ 2205641 w 2215210"/>
                <a:gd name="connsiteY5" fmla="*/ 1485900 h 2038350"/>
                <a:gd name="connsiteX6" fmla="*/ 2170928 w 2215210"/>
                <a:gd name="connsiteY6" fmla="*/ 1798115 h 2038350"/>
                <a:gd name="connsiteX7" fmla="*/ 1672241 w 2215210"/>
                <a:gd name="connsiteY7" fmla="*/ 2038350 h 2038350"/>
                <a:gd name="connsiteX8" fmla="*/ 5558 w 2215210"/>
                <a:gd name="connsiteY8" fmla="*/ 576679 h 2038350"/>
                <a:gd name="connsiteX9" fmla="*/ 214916 w 2215210"/>
                <a:gd name="connsiteY9" fmla="*/ 0 h 2038350"/>
                <a:gd name="connsiteX10" fmla="*/ 519716 w 2215210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53191 w 2216643"/>
                <a:gd name="connsiteY4" fmla="*/ 1257300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53191 w 2216643"/>
                <a:gd name="connsiteY4" fmla="*/ 1257300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68300 w 2216643"/>
                <a:gd name="connsiteY2" fmla="*/ 794922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25342 w 2216643"/>
                <a:gd name="connsiteY2" fmla="*/ 767306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58481 w 2216643"/>
                <a:gd name="connsiteY1" fmla="*/ 58038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61550 w 2216643"/>
                <a:gd name="connsiteY1" fmla="*/ 549701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61550 w 2216643"/>
                <a:gd name="connsiteY1" fmla="*/ 549701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38127 w 2216643"/>
                <a:gd name="connsiteY0" fmla="*/ 3388 h 2038350"/>
                <a:gd name="connsiteX1" fmla="*/ 761550 w 2216643"/>
                <a:gd name="connsiteY1" fmla="*/ 549701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38127 w 2216643"/>
                <a:gd name="connsiteY10" fmla="*/ 3388 h 2038350"/>
                <a:gd name="connsiteX0" fmla="*/ 538127 w 2216643"/>
                <a:gd name="connsiteY0" fmla="*/ 3388 h 2038350"/>
                <a:gd name="connsiteX1" fmla="*/ 761550 w 2216643"/>
                <a:gd name="connsiteY1" fmla="*/ 549701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38127 w 2216643"/>
                <a:gd name="connsiteY10" fmla="*/ 3388 h 2038350"/>
                <a:gd name="connsiteX0" fmla="*/ 538127 w 2216643"/>
                <a:gd name="connsiteY0" fmla="*/ 12079 h 2047041"/>
                <a:gd name="connsiteX1" fmla="*/ 761550 w 2216643"/>
                <a:gd name="connsiteY1" fmla="*/ 558392 h 2047041"/>
                <a:gd name="connsiteX2" fmla="*/ 559095 w 2216643"/>
                <a:gd name="connsiteY2" fmla="*/ 809750 h 2047041"/>
                <a:gd name="connsiteX3" fmla="*/ 1405541 w 2216643"/>
                <a:gd name="connsiteY3" fmla="*/ 1551741 h 2047041"/>
                <a:gd name="connsiteX4" fmla="*/ 1662397 w 2216643"/>
                <a:gd name="connsiteY4" fmla="*/ 1244512 h 2047041"/>
                <a:gd name="connsiteX5" fmla="*/ 2205641 w 2216643"/>
                <a:gd name="connsiteY5" fmla="*/ 1494591 h 2047041"/>
                <a:gd name="connsiteX6" fmla="*/ 2170928 w 2216643"/>
                <a:gd name="connsiteY6" fmla="*/ 1806806 h 2047041"/>
                <a:gd name="connsiteX7" fmla="*/ 1672241 w 2216643"/>
                <a:gd name="connsiteY7" fmla="*/ 2047041 h 2047041"/>
                <a:gd name="connsiteX8" fmla="*/ 5558 w 2216643"/>
                <a:gd name="connsiteY8" fmla="*/ 585370 h 2047041"/>
                <a:gd name="connsiteX9" fmla="*/ 214916 w 2216643"/>
                <a:gd name="connsiteY9" fmla="*/ 8691 h 2047041"/>
                <a:gd name="connsiteX10" fmla="*/ 538127 w 2216643"/>
                <a:gd name="connsiteY10" fmla="*/ 12079 h 2047041"/>
                <a:gd name="connsiteX0" fmla="*/ 538432 w 2216948"/>
                <a:gd name="connsiteY0" fmla="*/ 8806 h 2043768"/>
                <a:gd name="connsiteX1" fmla="*/ 761855 w 2216948"/>
                <a:gd name="connsiteY1" fmla="*/ 555119 h 2043768"/>
                <a:gd name="connsiteX2" fmla="*/ 559400 w 2216948"/>
                <a:gd name="connsiteY2" fmla="*/ 806477 h 2043768"/>
                <a:gd name="connsiteX3" fmla="*/ 1405846 w 2216948"/>
                <a:gd name="connsiteY3" fmla="*/ 1548468 h 2043768"/>
                <a:gd name="connsiteX4" fmla="*/ 1662702 w 2216948"/>
                <a:gd name="connsiteY4" fmla="*/ 1241239 h 2043768"/>
                <a:gd name="connsiteX5" fmla="*/ 2205946 w 2216948"/>
                <a:gd name="connsiteY5" fmla="*/ 1491318 h 2043768"/>
                <a:gd name="connsiteX6" fmla="*/ 2171233 w 2216948"/>
                <a:gd name="connsiteY6" fmla="*/ 1803533 h 2043768"/>
                <a:gd name="connsiteX7" fmla="*/ 1672546 w 2216948"/>
                <a:gd name="connsiteY7" fmla="*/ 2043768 h 2043768"/>
                <a:gd name="connsiteX8" fmla="*/ 5863 w 2216948"/>
                <a:gd name="connsiteY8" fmla="*/ 582097 h 2043768"/>
                <a:gd name="connsiteX9" fmla="*/ 209084 w 2216948"/>
                <a:gd name="connsiteY9" fmla="*/ 20760 h 2043768"/>
                <a:gd name="connsiteX10" fmla="*/ 538432 w 2216948"/>
                <a:gd name="connsiteY10" fmla="*/ 8806 h 2043768"/>
                <a:gd name="connsiteX0" fmla="*/ 538432 w 2216948"/>
                <a:gd name="connsiteY0" fmla="*/ 16347 h 2051309"/>
                <a:gd name="connsiteX1" fmla="*/ 761855 w 2216948"/>
                <a:gd name="connsiteY1" fmla="*/ 562660 h 2051309"/>
                <a:gd name="connsiteX2" fmla="*/ 559400 w 2216948"/>
                <a:gd name="connsiteY2" fmla="*/ 814018 h 2051309"/>
                <a:gd name="connsiteX3" fmla="*/ 1405846 w 2216948"/>
                <a:gd name="connsiteY3" fmla="*/ 1556009 h 2051309"/>
                <a:gd name="connsiteX4" fmla="*/ 1662702 w 2216948"/>
                <a:gd name="connsiteY4" fmla="*/ 1248780 h 2051309"/>
                <a:gd name="connsiteX5" fmla="*/ 2205946 w 2216948"/>
                <a:gd name="connsiteY5" fmla="*/ 1498859 h 2051309"/>
                <a:gd name="connsiteX6" fmla="*/ 2171233 w 2216948"/>
                <a:gd name="connsiteY6" fmla="*/ 1811074 h 2051309"/>
                <a:gd name="connsiteX7" fmla="*/ 1672546 w 2216948"/>
                <a:gd name="connsiteY7" fmla="*/ 2051309 h 2051309"/>
                <a:gd name="connsiteX8" fmla="*/ 5863 w 2216948"/>
                <a:gd name="connsiteY8" fmla="*/ 589638 h 2051309"/>
                <a:gd name="connsiteX9" fmla="*/ 209084 w 2216948"/>
                <a:gd name="connsiteY9" fmla="*/ 28301 h 2051309"/>
                <a:gd name="connsiteX10" fmla="*/ 538432 w 2216948"/>
                <a:gd name="connsiteY10" fmla="*/ 16347 h 2051309"/>
                <a:gd name="connsiteX0" fmla="*/ 538432 w 2216948"/>
                <a:gd name="connsiteY0" fmla="*/ 9238 h 2044200"/>
                <a:gd name="connsiteX1" fmla="*/ 761855 w 2216948"/>
                <a:gd name="connsiteY1" fmla="*/ 555551 h 2044200"/>
                <a:gd name="connsiteX2" fmla="*/ 559400 w 2216948"/>
                <a:gd name="connsiteY2" fmla="*/ 806909 h 2044200"/>
                <a:gd name="connsiteX3" fmla="*/ 1405846 w 2216948"/>
                <a:gd name="connsiteY3" fmla="*/ 1548900 h 2044200"/>
                <a:gd name="connsiteX4" fmla="*/ 1662702 w 2216948"/>
                <a:gd name="connsiteY4" fmla="*/ 1241671 h 2044200"/>
                <a:gd name="connsiteX5" fmla="*/ 2205946 w 2216948"/>
                <a:gd name="connsiteY5" fmla="*/ 1491750 h 2044200"/>
                <a:gd name="connsiteX6" fmla="*/ 2171233 w 2216948"/>
                <a:gd name="connsiteY6" fmla="*/ 1803965 h 2044200"/>
                <a:gd name="connsiteX7" fmla="*/ 1672546 w 2216948"/>
                <a:gd name="connsiteY7" fmla="*/ 2044200 h 2044200"/>
                <a:gd name="connsiteX8" fmla="*/ 5863 w 2216948"/>
                <a:gd name="connsiteY8" fmla="*/ 582529 h 2044200"/>
                <a:gd name="connsiteX9" fmla="*/ 209084 w 2216948"/>
                <a:gd name="connsiteY9" fmla="*/ 48809 h 2044200"/>
                <a:gd name="connsiteX10" fmla="*/ 538432 w 2216948"/>
                <a:gd name="connsiteY10" fmla="*/ 9238 h 2044200"/>
                <a:gd name="connsiteX0" fmla="*/ 538432 w 2216948"/>
                <a:gd name="connsiteY0" fmla="*/ 17164 h 2052126"/>
                <a:gd name="connsiteX1" fmla="*/ 761855 w 2216948"/>
                <a:gd name="connsiteY1" fmla="*/ 563477 h 2052126"/>
                <a:gd name="connsiteX2" fmla="*/ 559400 w 2216948"/>
                <a:gd name="connsiteY2" fmla="*/ 814835 h 2052126"/>
                <a:gd name="connsiteX3" fmla="*/ 1405846 w 2216948"/>
                <a:gd name="connsiteY3" fmla="*/ 1556826 h 2052126"/>
                <a:gd name="connsiteX4" fmla="*/ 1662702 w 2216948"/>
                <a:gd name="connsiteY4" fmla="*/ 1249597 h 2052126"/>
                <a:gd name="connsiteX5" fmla="*/ 2205946 w 2216948"/>
                <a:gd name="connsiteY5" fmla="*/ 1499676 h 2052126"/>
                <a:gd name="connsiteX6" fmla="*/ 2171233 w 2216948"/>
                <a:gd name="connsiteY6" fmla="*/ 1811891 h 2052126"/>
                <a:gd name="connsiteX7" fmla="*/ 1672546 w 2216948"/>
                <a:gd name="connsiteY7" fmla="*/ 2052126 h 2052126"/>
                <a:gd name="connsiteX8" fmla="*/ 5863 w 2216948"/>
                <a:gd name="connsiteY8" fmla="*/ 590455 h 2052126"/>
                <a:gd name="connsiteX9" fmla="*/ 209084 w 2216948"/>
                <a:gd name="connsiteY9" fmla="*/ 56735 h 2052126"/>
                <a:gd name="connsiteX10" fmla="*/ 538432 w 2216948"/>
                <a:gd name="connsiteY10" fmla="*/ 17164 h 2052126"/>
                <a:gd name="connsiteX0" fmla="*/ 538142 w 2216658"/>
                <a:gd name="connsiteY0" fmla="*/ 17164 h 2052126"/>
                <a:gd name="connsiteX1" fmla="*/ 761565 w 2216658"/>
                <a:gd name="connsiteY1" fmla="*/ 563477 h 2052126"/>
                <a:gd name="connsiteX2" fmla="*/ 559110 w 2216658"/>
                <a:gd name="connsiteY2" fmla="*/ 814835 h 2052126"/>
                <a:gd name="connsiteX3" fmla="*/ 1405556 w 2216658"/>
                <a:gd name="connsiteY3" fmla="*/ 1556826 h 2052126"/>
                <a:gd name="connsiteX4" fmla="*/ 1662412 w 2216658"/>
                <a:gd name="connsiteY4" fmla="*/ 1249597 h 2052126"/>
                <a:gd name="connsiteX5" fmla="*/ 2205656 w 2216658"/>
                <a:gd name="connsiteY5" fmla="*/ 1499676 h 2052126"/>
                <a:gd name="connsiteX6" fmla="*/ 2170943 w 2216658"/>
                <a:gd name="connsiteY6" fmla="*/ 1811891 h 2052126"/>
                <a:gd name="connsiteX7" fmla="*/ 1672256 w 2216658"/>
                <a:gd name="connsiteY7" fmla="*/ 2052126 h 2052126"/>
                <a:gd name="connsiteX8" fmla="*/ 5573 w 2216658"/>
                <a:gd name="connsiteY8" fmla="*/ 590455 h 2052126"/>
                <a:gd name="connsiteX9" fmla="*/ 208794 w 2216658"/>
                <a:gd name="connsiteY9" fmla="*/ 56735 h 2052126"/>
                <a:gd name="connsiteX10" fmla="*/ 538142 w 2216658"/>
                <a:gd name="connsiteY10" fmla="*/ 17164 h 2052126"/>
                <a:gd name="connsiteX0" fmla="*/ 532750 w 2211266"/>
                <a:gd name="connsiteY0" fmla="*/ 17164 h 2052126"/>
                <a:gd name="connsiteX1" fmla="*/ 756173 w 2211266"/>
                <a:gd name="connsiteY1" fmla="*/ 563477 h 2052126"/>
                <a:gd name="connsiteX2" fmla="*/ 553718 w 2211266"/>
                <a:gd name="connsiteY2" fmla="*/ 814835 h 2052126"/>
                <a:gd name="connsiteX3" fmla="*/ 1400164 w 2211266"/>
                <a:gd name="connsiteY3" fmla="*/ 1556826 h 2052126"/>
                <a:gd name="connsiteX4" fmla="*/ 1657020 w 2211266"/>
                <a:gd name="connsiteY4" fmla="*/ 1249597 h 2052126"/>
                <a:gd name="connsiteX5" fmla="*/ 2200264 w 2211266"/>
                <a:gd name="connsiteY5" fmla="*/ 1499676 h 2052126"/>
                <a:gd name="connsiteX6" fmla="*/ 2165551 w 2211266"/>
                <a:gd name="connsiteY6" fmla="*/ 1811891 h 2052126"/>
                <a:gd name="connsiteX7" fmla="*/ 1666864 w 2211266"/>
                <a:gd name="connsiteY7" fmla="*/ 2052126 h 2052126"/>
                <a:gd name="connsiteX8" fmla="*/ 181 w 2211266"/>
                <a:gd name="connsiteY8" fmla="*/ 590455 h 2052126"/>
                <a:gd name="connsiteX9" fmla="*/ 203402 w 2211266"/>
                <a:gd name="connsiteY9" fmla="*/ 56735 h 2052126"/>
                <a:gd name="connsiteX10" fmla="*/ 532750 w 2211266"/>
                <a:gd name="connsiteY10" fmla="*/ 17164 h 2052126"/>
                <a:gd name="connsiteX0" fmla="*/ 532750 w 2211266"/>
                <a:gd name="connsiteY0" fmla="*/ 17164 h 2052126"/>
                <a:gd name="connsiteX1" fmla="*/ 756173 w 2211266"/>
                <a:gd name="connsiteY1" fmla="*/ 563477 h 2052126"/>
                <a:gd name="connsiteX2" fmla="*/ 553718 w 2211266"/>
                <a:gd name="connsiteY2" fmla="*/ 814835 h 2052126"/>
                <a:gd name="connsiteX3" fmla="*/ 1400164 w 2211266"/>
                <a:gd name="connsiteY3" fmla="*/ 1556826 h 2052126"/>
                <a:gd name="connsiteX4" fmla="*/ 1657020 w 2211266"/>
                <a:gd name="connsiteY4" fmla="*/ 1249597 h 2052126"/>
                <a:gd name="connsiteX5" fmla="*/ 2200264 w 2211266"/>
                <a:gd name="connsiteY5" fmla="*/ 1499676 h 2052126"/>
                <a:gd name="connsiteX6" fmla="*/ 2165551 w 2211266"/>
                <a:gd name="connsiteY6" fmla="*/ 1811891 h 2052126"/>
                <a:gd name="connsiteX7" fmla="*/ 1666864 w 2211266"/>
                <a:gd name="connsiteY7" fmla="*/ 2052126 h 2052126"/>
                <a:gd name="connsiteX8" fmla="*/ 181 w 2211266"/>
                <a:gd name="connsiteY8" fmla="*/ 590455 h 2052126"/>
                <a:gd name="connsiteX9" fmla="*/ 203402 w 2211266"/>
                <a:gd name="connsiteY9" fmla="*/ 56735 h 2052126"/>
                <a:gd name="connsiteX10" fmla="*/ 532750 w 2211266"/>
                <a:gd name="connsiteY10" fmla="*/ 17164 h 2052126"/>
                <a:gd name="connsiteX0" fmla="*/ 514412 w 2192928"/>
                <a:gd name="connsiteY0" fmla="*/ 17164 h 2052126"/>
                <a:gd name="connsiteX1" fmla="*/ 737835 w 2192928"/>
                <a:gd name="connsiteY1" fmla="*/ 563477 h 2052126"/>
                <a:gd name="connsiteX2" fmla="*/ 535380 w 2192928"/>
                <a:gd name="connsiteY2" fmla="*/ 814835 h 2052126"/>
                <a:gd name="connsiteX3" fmla="*/ 1381826 w 2192928"/>
                <a:gd name="connsiteY3" fmla="*/ 1556826 h 2052126"/>
                <a:gd name="connsiteX4" fmla="*/ 1638682 w 2192928"/>
                <a:gd name="connsiteY4" fmla="*/ 1249597 h 2052126"/>
                <a:gd name="connsiteX5" fmla="*/ 2181926 w 2192928"/>
                <a:gd name="connsiteY5" fmla="*/ 1499676 h 2052126"/>
                <a:gd name="connsiteX6" fmla="*/ 2147213 w 2192928"/>
                <a:gd name="connsiteY6" fmla="*/ 1811891 h 2052126"/>
                <a:gd name="connsiteX7" fmla="*/ 1648526 w 2192928"/>
                <a:gd name="connsiteY7" fmla="*/ 2052126 h 2052126"/>
                <a:gd name="connsiteX8" fmla="*/ 254 w 2192928"/>
                <a:gd name="connsiteY8" fmla="*/ 593523 h 2052126"/>
                <a:gd name="connsiteX9" fmla="*/ 185064 w 2192928"/>
                <a:gd name="connsiteY9" fmla="*/ 56735 h 2052126"/>
                <a:gd name="connsiteX10" fmla="*/ 514412 w 2192928"/>
                <a:gd name="connsiteY10" fmla="*/ 17164 h 2052126"/>
                <a:gd name="connsiteX0" fmla="*/ 520753 w 2199269"/>
                <a:gd name="connsiteY0" fmla="*/ 17164 h 2052126"/>
                <a:gd name="connsiteX1" fmla="*/ 744176 w 2199269"/>
                <a:gd name="connsiteY1" fmla="*/ 563477 h 2052126"/>
                <a:gd name="connsiteX2" fmla="*/ 541721 w 2199269"/>
                <a:gd name="connsiteY2" fmla="*/ 814835 h 2052126"/>
                <a:gd name="connsiteX3" fmla="*/ 1388167 w 2199269"/>
                <a:gd name="connsiteY3" fmla="*/ 1556826 h 2052126"/>
                <a:gd name="connsiteX4" fmla="*/ 1645023 w 2199269"/>
                <a:gd name="connsiteY4" fmla="*/ 1249597 h 2052126"/>
                <a:gd name="connsiteX5" fmla="*/ 2188267 w 2199269"/>
                <a:gd name="connsiteY5" fmla="*/ 1499676 h 2052126"/>
                <a:gd name="connsiteX6" fmla="*/ 2153554 w 2199269"/>
                <a:gd name="connsiteY6" fmla="*/ 1811891 h 2052126"/>
                <a:gd name="connsiteX7" fmla="*/ 1654867 w 2199269"/>
                <a:gd name="connsiteY7" fmla="*/ 2052126 h 2052126"/>
                <a:gd name="connsiteX8" fmla="*/ 6595 w 2199269"/>
                <a:gd name="connsiteY8" fmla="*/ 593523 h 2052126"/>
                <a:gd name="connsiteX9" fmla="*/ 191405 w 2199269"/>
                <a:gd name="connsiteY9" fmla="*/ 56735 h 2052126"/>
                <a:gd name="connsiteX10" fmla="*/ 520753 w 2199269"/>
                <a:gd name="connsiteY10" fmla="*/ 17164 h 2052126"/>
                <a:gd name="connsiteX0" fmla="*/ 532311 w 2210827"/>
                <a:gd name="connsiteY0" fmla="*/ 17164 h 2052126"/>
                <a:gd name="connsiteX1" fmla="*/ 755734 w 2210827"/>
                <a:gd name="connsiteY1" fmla="*/ 563477 h 2052126"/>
                <a:gd name="connsiteX2" fmla="*/ 553279 w 2210827"/>
                <a:gd name="connsiteY2" fmla="*/ 814835 h 2052126"/>
                <a:gd name="connsiteX3" fmla="*/ 1399725 w 2210827"/>
                <a:gd name="connsiteY3" fmla="*/ 1556826 h 2052126"/>
                <a:gd name="connsiteX4" fmla="*/ 1656581 w 2210827"/>
                <a:gd name="connsiteY4" fmla="*/ 1249597 h 2052126"/>
                <a:gd name="connsiteX5" fmla="*/ 2199825 w 2210827"/>
                <a:gd name="connsiteY5" fmla="*/ 1499676 h 2052126"/>
                <a:gd name="connsiteX6" fmla="*/ 2165112 w 2210827"/>
                <a:gd name="connsiteY6" fmla="*/ 1811891 h 2052126"/>
                <a:gd name="connsiteX7" fmla="*/ 1666425 w 2210827"/>
                <a:gd name="connsiteY7" fmla="*/ 2052126 h 2052126"/>
                <a:gd name="connsiteX8" fmla="*/ 5879 w 2210827"/>
                <a:gd name="connsiteY8" fmla="*/ 590455 h 2052126"/>
                <a:gd name="connsiteX9" fmla="*/ 202963 w 2210827"/>
                <a:gd name="connsiteY9" fmla="*/ 56735 h 2052126"/>
                <a:gd name="connsiteX10" fmla="*/ 532311 w 2210827"/>
                <a:gd name="connsiteY10" fmla="*/ 17164 h 2052126"/>
                <a:gd name="connsiteX0" fmla="*/ 532311 w 2205014"/>
                <a:gd name="connsiteY0" fmla="*/ 17164 h 2052126"/>
                <a:gd name="connsiteX1" fmla="*/ 755734 w 2205014"/>
                <a:gd name="connsiteY1" fmla="*/ 563477 h 2052126"/>
                <a:gd name="connsiteX2" fmla="*/ 553279 w 2205014"/>
                <a:gd name="connsiteY2" fmla="*/ 814835 h 2052126"/>
                <a:gd name="connsiteX3" fmla="*/ 1399725 w 2205014"/>
                <a:gd name="connsiteY3" fmla="*/ 1556826 h 2052126"/>
                <a:gd name="connsiteX4" fmla="*/ 1656581 w 2205014"/>
                <a:gd name="connsiteY4" fmla="*/ 1249597 h 2052126"/>
                <a:gd name="connsiteX5" fmla="*/ 2199825 w 2205014"/>
                <a:gd name="connsiteY5" fmla="*/ 1499676 h 2052126"/>
                <a:gd name="connsiteX6" fmla="*/ 2131359 w 2205014"/>
                <a:gd name="connsiteY6" fmla="*/ 1818028 h 2052126"/>
                <a:gd name="connsiteX7" fmla="*/ 1666425 w 2205014"/>
                <a:gd name="connsiteY7" fmla="*/ 2052126 h 2052126"/>
                <a:gd name="connsiteX8" fmla="*/ 5879 w 2205014"/>
                <a:gd name="connsiteY8" fmla="*/ 590455 h 2052126"/>
                <a:gd name="connsiteX9" fmla="*/ 202963 w 2205014"/>
                <a:gd name="connsiteY9" fmla="*/ 56735 h 2052126"/>
                <a:gd name="connsiteX10" fmla="*/ 532311 w 2205014"/>
                <a:gd name="connsiteY10" fmla="*/ 17164 h 2052126"/>
                <a:gd name="connsiteX0" fmla="*/ 532311 w 2202839"/>
                <a:gd name="connsiteY0" fmla="*/ 17164 h 2052126"/>
                <a:gd name="connsiteX1" fmla="*/ 755734 w 2202839"/>
                <a:gd name="connsiteY1" fmla="*/ 563477 h 2052126"/>
                <a:gd name="connsiteX2" fmla="*/ 553279 w 2202839"/>
                <a:gd name="connsiteY2" fmla="*/ 814835 h 2052126"/>
                <a:gd name="connsiteX3" fmla="*/ 1399725 w 2202839"/>
                <a:gd name="connsiteY3" fmla="*/ 1556826 h 2052126"/>
                <a:gd name="connsiteX4" fmla="*/ 1656581 w 2202839"/>
                <a:gd name="connsiteY4" fmla="*/ 1249597 h 2052126"/>
                <a:gd name="connsiteX5" fmla="*/ 2199825 w 2202839"/>
                <a:gd name="connsiteY5" fmla="*/ 1499676 h 2052126"/>
                <a:gd name="connsiteX6" fmla="*/ 2091469 w 2202839"/>
                <a:gd name="connsiteY6" fmla="*/ 1827233 h 2052126"/>
                <a:gd name="connsiteX7" fmla="*/ 1666425 w 2202839"/>
                <a:gd name="connsiteY7" fmla="*/ 2052126 h 2052126"/>
                <a:gd name="connsiteX8" fmla="*/ 5879 w 2202839"/>
                <a:gd name="connsiteY8" fmla="*/ 590455 h 2052126"/>
                <a:gd name="connsiteX9" fmla="*/ 202963 w 2202839"/>
                <a:gd name="connsiteY9" fmla="*/ 56735 h 2052126"/>
                <a:gd name="connsiteX10" fmla="*/ 532311 w 2202839"/>
                <a:gd name="connsiteY10" fmla="*/ 17164 h 2052126"/>
                <a:gd name="connsiteX0" fmla="*/ 532311 w 2203429"/>
                <a:gd name="connsiteY0" fmla="*/ 17164 h 2052126"/>
                <a:gd name="connsiteX1" fmla="*/ 755734 w 2203429"/>
                <a:gd name="connsiteY1" fmla="*/ 563477 h 2052126"/>
                <a:gd name="connsiteX2" fmla="*/ 553279 w 2203429"/>
                <a:gd name="connsiteY2" fmla="*/ 814835 h 2052126"/>
                <a:gd name="connsiteX3" fmla="*/ 1399725 w 2203429"/>
                <a:gd name="connsiteY3" fmla="*/ 1556826 h 2052126"/>
                <a:gd name="connsiteX4" fmla="*/ 1656581 w 2203429"/>
                <a:gd name="connsiteY4" fmla="*/ 1249597 h 2052126"/>
                <a:gd name="connsiteX5" fmla="*/ 2199825 w 2203429"/>
                <a:gd name="connsiteY5" fmla="*/ 1499676 h 2052126"/>
                <a:gd name="connsiteX6" fmla="*/ 2106811 w 2203429"/>
                <a:gd name="connsiteY6" fmla="*/ 1851781 h 2052126"/>
                <a:gd name="connsiteX7" fmla="*/ 1666425 w 2203429"/>
                <a:gd name="connsiteY7" fmla="*/ 2052126 h 2052126"/>
                <a:gd name="connsiteX8" fmla="*/ 5879 w 2203429"/>
                <a:gd name="connsiteY8" fmla="*/ 590455 h 2052126"/>
                <a:gd name="connsiteX9" fmla="*/ 202963 w 2203429"/>
                <a:gd name="connsiteY9" fmla="*/ 56735 h 2052126"/>
                <a:gd name="connsiteX10" fmla="*/ 532311 w 2203429"/>
                <a:gd name="connsiteY10" fmla="*/ 17164 h 2052126"/>
                <a:gd name="connsiteX0" fmla="*/ 532311 w 2204638"/>
                <a:gd name="connsiteY0" fmla="*/ 17164 h 2052126"/>
                <a:gd name="connsiteX1" fmla="*/ 755734 w 2204638"/>
                <a:gd name="connsiteY1" fmla="*/ 563477 h 2052126"/>
                <a:gd name="connsiteX2" fmla="*/ 553279 w 2204638"/>
                <a:gd name="connsiteY2" fmla="*/ 814835 h 2052126"/>
                <a:gd name="connsiteX3" fmla="*/ 1399725 w 2204638"/>
                <a:gd name="connsiteY3" fmla="*/ 1556826 h 2052126"/>
                <a:gd name="connsiteX4" fmla="*/ 1656581 w 2204638"/>
                <a:gd name="connsiteY4" fmla="*/ 1249597 h 2052126"/>
                <a:gd name="connsiteX5" fmla="*/ 2199825 w 2204638"/>
                <a:gd name="connsiteY5" fmla="*/ 1499676 h 2052126"/>
                <a:gd name="connsiteX6" fmla="*/ 2106811 w 2204638"/>
                <a:gd name="connsiteY6" fmla="*/ 1851781 h 2052126"/>
                <a:gd name="connsiteX7" fmla="*/ 1666425 w 2204638"/>
                <a:gd name="connsiteY7" fmla="*/ 2052126 h 2052126"/>
                <a:gd name="connsiteX8" fmla="*/ 5879 w 2204638"/>
                <a:gd name="connsiteY8" fmla="*/ 590455 h 2052126"/>
                <a:gd name="connsiteX9" fmla="*/ 202963 w 2204638"/>
                <a:gd name="connsiteY9" fmla="*/ 56735 h 2052126"/>
                <a:gd name="connsiteX10" fmla="*/ 532311 w 2204638"/>
                <a:gd name="connsiteY10" fmla="*/ 17164 h 2052126"/>
                <a:gd name="connsiteX0" fmla="*/ 532311 w 2204638"/>
                <a:gd name="connsiteY0" fmla="*/ 17164 h 2052126"/>
                <a:gd name="connsiteX1" fmla="*/ 755734 w 2204638"/>
                <a:gd name="connsiteY1" fmla="*/ 563477 h 2052126"/>
                <a:gd name="connsiteX2" fmla="*/ 553279 w 2204638"/>
                <a:gd name="connsiteY2" fmla="*/ 814835 h 2052126"/>
                <a:gd name="connsiteX3" fmla="*/ 1399725 w 2204638"/>
                <a:gd name="connsiteY3" fmla="*/ 1556826 h 2052126"/>
                <a:gd name="connsiteX4" fmla="*/ 1656581 w 2204638"/>
                <a:gd name="connsiteY4" fmla="*/ 1249597 h 2052126"/>
                <a:gd name="connsiteX5" fmla="*/ 2199825 w 2204638"/>
                <a:gd name="connsiteY5" fmla="*/ 1499676 h 2052126"/>
                <a:gd name="connsiteX6" fmla="*/ 2106811 w 2204638"/>
                <a:gd name="connsiteY6" fmla="*/ 1851781 h 2052126"/>
                <a:gd name="connsiteX7" fmla="*/ 1666425 w 2204638"/>
                <a:gd name="connsiteY7" fmla="*/ 2052126 h 2052126"/>
                <a:gd name="connsiteX8" fmla="*/ 5879 w 2204638"/>
                <a:gd name="connsiteY8" fmla="*/ 590455 h 2052126"/>
                <a:gd name="connsiteX9" fmla="*/ 202963 w 2204638"/>
                <a:gd name="connsiteY9" fmla="*/ 56735 h 2052126"/>
                <a:gd name="connsiteX10" fmla="*/ 532311 w 2204638"/>
                <a:gd name="connsiteY10" fmla="*/ 17164 h 2052126"/>
                <a:gd name="connsiteX0" fmla="*/ 532311 w 2205672"/>
                <a:gd name="connsiteY0" fmla="*/ 17164 h 2052126"/>
                <a:gd name="connsiteX1" fmla="*/ 755734 w 2205672"/>
                <a:gd name="connsiteY1" fmla="*/ 563477 h 2052126"/>
                <a:gd name="connsiteX2" fmla="*/ 553279 w 2205672"/>
                <a:gd name="connsiteY2" fmla="*/ 814835 h 2052126"/>
                <a:gd name="connsiteX3" fmla="*/ 1399725 w 2205672"/>
                <a:gd name="connsiteY3" fmla="*/ 1556826 h 2052126"/>
                <a:gd name="connsiteX4" fmla="*/ 1656581 w 2205672"/>
                <a:gd name="connsiteY4" fmla="*/ 1249597 h 2052126"/>
                <a:gd name="connsiteX5" fmla="*/ 2199825 w 2205672"/>
                <a:gd name="connsiteY5" fmla="*/ 1499676 h 2052126"/>
                <a:gd name="connsiteX6" fmla="*/ 2106811 w 2205672"/>
                <a:gd name="connsiteY6" fmla="*/ 1851781 h 2052126"/>
                <a:gd name="connsiteX7" fmla="*/ 1666425 w 2205672"/>
                <a:gd name="connsiteY7" fmla="*/ 2052126 h 2052126"/>
                <a:gd name="connsiteX8" fmla="*/ 5879 w 2205672"/>
                <a:gd name="connsiteY8" fmla="*/ 590455 h 2052126"/>
                <a:gd name="connsiteX9" fmla="*/ 202963 w 2205672"/>
                <a:gd name="connsiteY9" fmla="*/ 56735 h 2052126"/>
                <a:gd name="connsiteX10" fmla="*/ 532311 w 2205672"/>
                <a:gd name="connsiteY10" fmla="*/ 17164 h 205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5672" h="2052126">
                  <a:moveTo>
                    <a:pt x="532311" y="17164"/>
                  </a:moveTo>
                  <a:cubicBezTo>
                    <a:pt x="622127" y="200291"/>
                    <a:pt x="678192" y="358870"/>
                    <a:pt x="755734" y="563477"/>
                  </a:cubicBezTo>
                  <a:cubicBezTo>
                    <a:pt x="689272" y="676925"/>
                    <a:pt x="638152" y="750483"/>
                    <a:pt x="553279" y="814835"/>
                  </a:cubicBezTo>
                  <a:cubicBezTo>
                    <a:pt x="694279" y="1154220"/>
                    <a:pt x="1065413" y="1453714"/>
                    <a:pt x="1399725" y="1556826"/>
                  </a:cubicBezTo>
                  <a:cubicBezTo>
                    <a:pt x="1470001" y="1439074"/>
                    <a:pt x="1534141" y="1352007"/>
                    <a:pt x="1656581" y="1249597"/>
                  </a:cubicBezTo>
                  <a:cubicBezTo>
                    <a:pt x="1862210" y="1322729"/>
                    <a:pt x="2037154" y="1398928"/>
                    <a:pt x="2199825" y="1499676"/>
                  </a:cubicBezTo>
                  <a:cubicBezTo>
                    <a:pt x="2218938" y="1646706"/>
                    <a:pt x="2192025" y="1738504"/>
                    <a:pt x="2106811" y="1851781"/>
                  </a:cubicBezTo>
                  <a:cubicBezTo>
                    <a:pt x="1920124" y="2038232"/>
                    <a:pt x="1822426" y="2043644"/>
                    <a:pt x="1666425" y="2052126"/>
                  </a:cubicBezTo>
                  <a:cubicBezTo>
                    <a:pt x="720146" y="1943344"/>
                    <a:pt x="50031" y="1052110"/>
                    <a:pt x="5879" y="590455"/>
                  </a:cubicBezTo>
                  <a:cubicBezTo>
                    <a:pt x="-22525" y="333791"/>
                    <a:pt x="53398" y="175318"/>
                    <a:pt x="202963" y="56735"/>
                  </a:cubicBezTo>
                  <a:cubicBezTo>
                    <a:pt x="332180" y="-12711"/>
                    <a:pt x="393890" y="-8513"/>
                    <a:pt x="532311" y="171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7E113638-0E97-444D-9D6C-098ADA4BB59C}"/>
              </a:ext>
            </a:extLst>
          </p:cNvPr>
          <p:cNvGrpSpPr/>
          <p:nvPr/>
        </p:nvGrpSpPr>
        <p:grpSpPr>
          <a:xfrm>
            <a:off x="4806936" y="1767372"/>
            <a:ext cx="2537562" cy="1859585"/>
            <a:chOff x="4508215" y="1427635"/>
            <a:chExt cx="3184614" cy="2333760"/>
          </a:xfrm>
        </p:grpSpPr>
        <p:sp>
          <p:nvSpPr>
            <p:cNvPr id="131" name="Freeform: Shape 48">
              <a:extLst>
                <a:ext uri="{FF2B5EF4-FFF2-40B4-BE49-F238E27FC236}">
                  <a16:creationId xmlns:a16="http://schemas.microsoft.com/office/drawing/2014/main" id="{390826DE-0F2F-4035-B4B9-0300955A05DF}"/>
                </a:ext>
              </a:extLst>
            </p:cNvPr>
            <p:cNvSpPr/>
            <p:nvPr/>
          </p:nvSpPr>
          <p:spPr>
            <a:xfrm>
              <a:off x="5220976" y="3220002"/>
              <a:ext cx="2471853" cy="475452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49">
              <a:extLst>
                <a:ext uri="{FF2B5EF4-FFF2-40B4-BE49-F238E27FC236}">
                  <a16:creationId xmlns:a16="http://schemas.microsoft.com/office/drawing/2014/main" id="{9C49FF8E-C8E6-4D34-B766-12FEC59370C4}"/>
                </a:ext>
              </a:extLst>
            </p:cNvPr>
            <p:cNvSpPr/>
            <p:nvPr/>
          </p:nvSpPr>
          <p:spPr>
            <a:xfrm>
              <a:off x="4773821" y="1863740"/>
              <a:ext cx="1503524" cy="689529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3" name="Freeform: Shape 50">
              <a:extLst>
                <a:ext uri="{FF2B5EF4-FFF2-40B4-BE49-F238E27FC236}">
                  <a16:creationId xmlns:a16="http://schemas.microsoft.com/office/drawing/2014/main" id="{4B43FF0E-52A7-43E4-A65B-22248B42DF50}"/>
                </a:ext>
              </a:extLst>
            </p:cNvPr>
            <p:cNvSpPr/>
            <p:nvPr/>
          </p:nvSpPr>
          <p:spPr>
            <a:xfrm>
              <a:off x="6474266" y="1427635"/>
              <a:ext cx="868758" cy="739315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4" name="Freeform: Shape 51">
              <a:extLst>
                <a:ext uri="{FF2B5EF4-FFF2-40B4-BE49-F238E27FC236}">
                  <a16:creationId xmlns:a16="http://schemas.microsoft.com/office/drawing/2014/main" id="{9E0C2103-D9DC-4B40-A0E7-E1C627760A82}"/>
                </a:ext>
              </a:extLst>
            </p:cNvPr>
            <p:cNvSpPr/>
            <p:nvPr/>
          </p:nvSpPr>
          <p:spPr>
            <a:xfrm>
              <a:off x="5190988" y="2424129"/>
              <a:ext cx="1204810" cy="766697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52">
              <a:extLst>
                <a:ext uri="{FF2B5EF4-FFF2-40B4-BE49-F238E27FC236}">
                  <a16:creationId xmlns:a16="http://schemas.microsoft.com/office/drawing/2014/main" id="{CF2026EA-69CE-4B82-86EF-9A5A766F8EDC}"/>
                </a:ext>
              </a:extLst>
            </p:cNvPr>
            <p:cNvSpPr/>
            <p:nvPr/>
          </p:nvSpPr>
          <p:spPr>
            <a:xfrm>
              <a:off x="6023720" y="1719431"/>
              <a:ext cx="694508" cy="706954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53">
              <a:extLst>
                <a:ext uri="{FF2B5EF4-FFF2-40B4-BE49-F238E27FC236}">
                  <a16:creationId xmlns:a16="http://schemas.microsoft.com/office/drawing/2014/main" id="{EA976449-3844-4C7E-9C74-F7140DB52524}"/>
                </a:ext>
              </a:extLst>
            </p:cNvPr>
            <p:cNvSpPr/>
            <p:nvPr/>
          </p:nvSpPr>
          <p:spPr>
            <a:xfrm>
              <a:off x="5051433" y="1891124"/>
              <a:ext cx="87125" cy="77167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54">
              <a:extLst>
                <a:ext uri="{FF2B5EF4-FFF2-40B4-BE49-F238E27FC236}">
                  <a16:creationId xmlns:a16="http://schemas.microsoft.com/office/drawing/2014/main" id="{5C73F596-AFA1-4D2D-8A6E-B9A53243FA4A}"/>
                </a:ext>
              </a:extLst>
            </p:cNvPr>
            <p:cNvSpPr/>
            <p:nvPr/>
          </p:nvSpPr>
          <p:spPr>
            <a:xfrm>
              <a:off x="4508215" y="2890148"/>
              <a:ext cx="721890" cy="871247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55">
              <a:extLst>
                <a:ext uri="{FF2B5EF4-FFF2-40B4-BE49-F238E27FC236}">
                  <a16:creationId xmlns:a16="http://schemas.microsoft.com/office/drawing/2014/main" id="{C6C4884B-D5DC-4CE2-8B30-48E6EB153929}"/>
                </a:ext>
              </a:extLst>
            </p:cNvPr>
            <p:cNvSpPr/>
            <p:nvPr/>
          </p:nvSpPr>
          <p:spPr>
            <a:xfrm>
              <a:off x="4642864" y="3152989"/>
              <a:ext cx="246439" cy="32361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56">
              <a:extLst>
                <a:ext uri="{FF2B5EF4-FFF2-40B4-BE49-F238E27FC236}">
                  <a16:creationId xmlns:a16="http://schemas.microsoft.com/office/drawing/2014/main" id="{EDC0B675-CE93-4C53-98E0-337E04C58BAF}"/>
                </a:ext>
              </a:extLst>
            </p:cNvPr>
            <p:cNvSpPr/>
            <p:nvPr/>
          </p:nvSpPr>
          <p:spPr>
            <a:xfrm>
              <a:off x="4684450" y="3237514"/>
              <a:ext cx="176739" cy="37339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57">
              <a:extLst>
                <a:ext uri="{FF2B5EF4-FFF2-40B4-BE49-F238E27FC236}">
                  <a16:creationId xmlns:a16="http://schemas.microsoft.com/office/drawing/2014/main" id="{12519792-7429-46A4-9BF4-6D6A48AC2556}"/>
                </a:ext>
              </a:extLst>
            </p:cNvPr>
            <p:cNvSpPr/>
            <p:nvPr/>
          </p:nvSpPr>
          <p:spPr>
            <a:xfrm>
              <a:off x="4938609" y="3131991"/>
              <a:ext cx="49786" cy="84635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58">
              <a:extLst>
                <a:ext uri="{FF2B5EF4-FFF2-40B4-BE49-F238E27FC236}">
                  <a16:creationId xmlns:a16="http://schemas.microsoft.com/office/drawing/2014/main" id="{6F5FC3FA-A7FD-448E-8944-47DBECBEABF6}"/>
                </a:ext>
              </a:extLst>
            </p:cNvPr>
            <p:cNvSpPr/>
            <p:nvPr/>
          </p:nvSpPr>
          <p:spPr>
            <a:xfrm>
              <a:off x="4999307" y="3132341"/>
              <a:ext cx="49786" cy="84635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59">
              <a:extLst>
                <a:ext uri="{FF2B5EF4-FFF2-40B4-BE49-F238E27FC236}">
                  <a16:creationId xmlns:a16="http://schemas.microsoft.com/office/drawing/2014/main" id="{6C4827ED-2A4A-41EE-8602-AEC2F868408F}"/>
                </a:ext>
              </a:extLst>
            </p:cNvPr>
            <p:cNvSpPr/>
            <p:nvPr/>
          </p:nvSpPr>
          <p:spPr>
            <a:xfrm>
              <a:off x="4976571" y="3256692"/>
              <a:ext cx="57253" cy="87125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60">
              <a:extLst>
                <a:ext uri="{FF2B5EF4-FFF2-40B4-BE49-F238E27FC236}">
                  <a16:creationId xmlns:a16="http://schemas.microsoft.com/office/drawing/2014/main" id="{B76E26BD-87D9-4B02-8447-8B8CCF6E03B3}"/>
                </a:ext>
              </a:extLst>
            </p:cNvPr>
            <p:cNvSpPr/>
            <p:nvPr/>
          </p:nvSpPr>
          <p:spPr>
            <a:xfrm>
              <a:off x="5036156" y="3256535"/>
              <a:ext cx="57253" cy="87125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61">
              <a:extLst>
                <a:ext uri="{FF2B5EF4-FFF2-40B4-BE49-F238E27FC236}">
                  <a16:creationId xmlns:a16="http://schemas.microsoft.com/office/drawing/2014/main" id="{1B482C86-9D7F-4F34-9D84-E95F144C2A61}"/>
                </a:ext>
              </a:extLst>
            </p:cNvPr>
            <p:cNvSpPr/>
            <p:nvPr/>
          </p:nvSpPr>
          <p:spPr>
            <a:xfrm>
              <a:off x="5054518" y="3131084"/>
              <a:ext cx="57253" cy="87125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Arrow: Chevron 62">
            <a:extLst>
              <a:ext uri="{FF2B5EF4-FFF2-40B4-BE49-F238E27FC236}">
                <a16:creationId xmlns:a16="http://schemas.microsoft.com/office/drawing/2014/main" id="{02D0EF80-00CF-4902-866C-37433D2CB925}"/>
              </a:ext>
            </a:extLst>
          </p:cNvPr>
          <p:cNvSpPr/>
          <p:nvPr/>
        </p:nvSpPr>
        <p:spPr>
          <a:xfrm>
            <a:off x="3194343" y="2342687"/>
            <a:ext cx="701205" cy="7012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6" name="Arrow: Chevron 63">
            <a:extLst>
              <a:ext uri="{FF2B5EF4-FFF2-40B4-BE49-F238E27FC236}">
                <a16:creationId xmlns:a16="http://schemas.microsoft.com/office/drawing/2014/main" id="{7067B0FC-400D-4CED-ACED-9FE4B514D9A7}"/>
              </a:ext>
            </a:extLst>
          </p:cNvPr>
          <p:cNvSpPr/>
          <p:nvPr/>
        </p:nvSpPr>
        <p:spPr>
          <a:xfrm>
            <a:off x="8255886" y="2191476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7" name="Group 64">
            <a:extLst>
              <a:ext uri="{FF2B5EF4-FFF2-40B4-BE49-F238E27FC236}">
                <a16:creationId xmlns:a16="http://schemas.microsoft.com/office/drawing/2014/main" id="{615D0B4F-D3F7-47AB-AFAB-59EB1D07E964}"/>
              </a:ext>
            </a:extLst>
          </p:cNvPr>
          <p:cNvGrpSpPr/>
          <p:nvPr/>
        </p:nvGrpSpPr>
        <p:grpSpPr>
          <a:xfrm>
            <a:off x="826290" y="3774943"/>
            <a:ext cx="2652566" cy="865838"/>
            <a:chOff x="2079596" y="4282215"/>
            <a:chExt cx="3303213" cy="865838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71FFA11-591A-4117-824D-48CF5CCD484D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0FAF64D-00D6-4F35-BD11-1A13D0231E0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50" name="Group 67">
            <a:extLst>
              <a:ext uri="{FF2B5EF4-FFF2-40B4-BE49-F238E27FC236}">
                <a16:creationId xmlns:a16="http://schemas.microsoft.com/office/drawing/2014/main" id="{7DC5B432-1DDC-4FFF-8167-044ABF29CA78}"/>
              </a:ext>
            </a:extLst>
          </p:cNvPr>
          <p:cNvGrpSpPr/>
          <p:nvPr/>
        </p:nvGrpSpPr>
        <p:grpSpPr>
          <a:xfrm>
            <a:off x="4473108" y="3774943"/>
            <a:ext cx="2652566" cy="865838"/>
            <a:chOff x="2079596" y="4282215"/>
            <a:chExt cx="3303213" cy="865838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CDE9584-F520-4E33-97AB-932920F10944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A4603A3-B440-4006-825A-587F402789C7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EE63D519-8DF3-400C-9DBA-D1E397186DE8}"/>
              </a:ext>
            </a:extLst>
          </p:cNvPr>
          <p:cNvSpPr txBox="1"/>
          <p:nvPr/>
        </p:nvSpPr>
        <p:spPr>
          <a:xfrm>
            <a:off x="5848766" y="4939524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4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4" name="Group 71">
            <a:extLst>
              <a:ext uri="{FF2B5EF4-FFF2-40B4-BE49-F238E27FC236}">
                <a16:creationId xmlns:a16="http://schemas.microsoft.com/office/drawing/2014/main" id="{AA814F3E-C4E9-4CFB-B9E4-27AC0DF34AA4}"/>
              </a:ext>
            </a:extLst>
          </p:cNvPr>
          <p:cNvGrpSpPr/>
          <p:nvPr/>
        </p:nvGrpSpPr>
        <p:grpSpPr>
          <a:xfrm>
            <a:off x="763967" y="4877150"/>
            <a:ext cx="5332033" cy="1325077"/>
            <a:chOff x="4980628" y="1360115"/>
            <a:chExt cx="2236570" cy="1325077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5366670-1FEC-4668-9176-BC1A419C1E54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98683D1-DB5C-4399-BFC1-A75E60A7ECB4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BE4EBA3-FE6F-439A-98BA-BF29B44644BB}"/>
              </a:ext>
            </a:extLst>
          </p:cNvPr>
          <p:cNvGrpSpPr/>
          <p:nvPr/>
        </p:nvGrpSpPr>
        <p:grpSpPr>
          <a:xfrm>
            <a:off x="2715622" y="2106627"/>
            <a:ext cx="1433358" cy="1433358"/>
            <a:chOff x="3969568" y="1789969"/>
            <a:chExt cx="1219200" cy="1219200"/>
          </a:xfrm>
        </p:grpSpPr>
        <p:sp>
          <p:nvSpPr>
            <p:cNvPr id="48" name="Oval 11">
              <a:extLst>
                <a:ext uri="{FF2B5EF4-FFF2-40B4-BE49-F238E27FC236}">
                  <a16:creationId xmlns:a16="http://schemas.microsoft.com/office/drawing/2014/main" id="{5E05DDF7-355F-42C1-9CBC-583E87AEF418}"/>
                </a:ext>
              </a:extLst>
            </p:cNvPr>
            <p:cNvSpPr/>
            <p:nvPr/>
          </p:nvSpPr>
          <p:spPr>
            <a:xfrm>
              <a:off x="3969568" y="1789969"/>
              <a:ext cx="1219200" cy="1219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8">
              <a:extLst>
                <a:ext uri="{FF2B5EF4-FFF2-40B4-BE49-F238E27FC236}">
                  <a16:creationId xmlns:a16="http://schemas.microsoft.com/office/drawing/2014/main" id="{121DC711-5133-4813-B4E8-5383B4580EF4}"/>
                </a:ext>
              </a:extLst>
            </p:cNvPr>
            <p:cNvGrpSpPr/>
            <p:nvPr/>
          </p:nvGrpSpPr>
          <p:grpSpPr>
            <a:xfrm>
              <a:off x="4021506" y="1860719"/>
              <a:ext cx="1115325" cy="1077701"/>
              <a:chOff x="10069881" y="1900650"/>
              <a:chExt cx="1115325" cy="1077701"/>
            </a:xfrm>
          </p:grpSpPr>
          <p:graphicFrame>
            <p:nvGraphicFramePr>
              <p:cNvPr id="50" name="Chart 2">
                <a:extLst>
                  <a:ext uri="{FF2B5EF4-FFF2-40B4-BE49-F238E27FC236}">
                    <a16:creationId xmlns:a16="http://schemas.microsoft.com/office/drawing/2014/main" id="{2000E975-36F4-4C4F-959F-B5A40B0C4B53}"/>
                  </a:ext>
                </a:extLst>
              </p:cNvPr>
              <p:cNvGraphicFramePr/>
              <p:nvPr/>
            </p:nvGraphicFramePr>
            <p:xfrm>
              <a:off x="10069881" y="1900650"/>
              <a:ext cx="1115325" cy="10777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C5D170-3E26-4F45-AD2B-79B4FD55E52C}"/>
                  </a:ext>
                </a:extLst>
              </p:cNvPr>
              <p:cNvSpPr txBox="1"/>
              <p:nvPr/>
            </p:nvSpPr>
            <p:spPr>
              <a:xfrm>
                <a:off x="10311133" y="2239445"/>
                <a:ext cx="64991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60</a:t>
                </a:r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%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E952207-D04A-4064-9995-2CAB8886092D}"/>
              </a:ext>
            </a:extLst>
          </p:cNvPr>
          <p:cNvGrpSpPr/>
          <p:nvPr/>
        </p:nvGrpSpPr>
        <p:grpSpPr>
          <a:xfrm>
            <a:off x="2715622" y="4466270"/>
            <a:ext cx="1433358" cy="1433358"/>
            <a:chOff x="6810174" y="1789969"/>
            <a:chExt cx="1219200" cy="1219200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DD52F975-D472-44D8-9F90-F86E62B8DE63}"/>
                </a:ext>
              </a:extLst>
            </p:cNvPr>
            <p:cNvSpPr/>
            <p:nvPr/>
          </p:nvSpPr>
          <p:spPr>
            <a:xfrm>
              <a:off x="6810174" y="1789969"/>
              <a:ext cx="1219200" cy="1219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9">
              <a:extLst>
                <a:ext uri="{FF2B5EF4-FFF2-40B4-BE49-F238E27FC236}">
                  <a16:creationId xmlns:a16="http://schemas.microsoft.com/office/drawing/2014/main" id="{57BADA45-5A0B-4FE1-80D4-2532839AC50D}"/>
                </a:ext>
              </a:extLst>
            </p:cNvPr>
            <p:cNvGrpSpPr/>
            <p:nvPr/>
          </p:nvGrpSpPr>
          <p:grpSpPr>
            <a:xfrm>
              <a:off x="6864719" y="1860719"/>
              <a:ext cx="1115325" cy="1077701"/>
              <a:chOff x="10069881" y="3411533"/>
              <a:chExt cx="1115325" cy="1077701"/>
            </a:xfrm>
          </p:grpSpPr>
          <p:graphicFrame>
            <p:nvGraphicFramePr>
              <p:cNvPr id="55" name="Chart 9">
                <a:extLst>
                  <a:ext uri="{FF2B5EF4-FFF2-40B4-BE49-F238E27FC236}">
                    <a16:creationId xmlns:a16="http://schemas.microsoft.com/office/drawing/2014/main" id="{C198E2FF-FCF8-448C-B85D-13B1D42BC4D2}"/>
                  </a:ext>
                </a:extLst>
              </p:cNvPr>
              <p:cNvGraphicFramePr/>
              <p:nvPr/>
            </p:nvGraphicFramePr>
            <p:xfrm>
              <a:off x="10069881" y="3411533"/>
              <a:ext cx="1115325" cy="10777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12AA3A5-6771-400C-AE21-AF0DDAC51161}"/>
                  </a:ext>
                </a:extLst>
              </p:cNvPr>
              <p:cNvSpPr txBox="1"/>
              <p:nvPr/>
            </p:nvSpPr>
            <p:spPr>
              <a:xfrm>
                <a:off x="10311133" y="3750328"/>
                <a:ext cx="64991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80</a:t>
                </a:r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%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686D9FFC-77EF-445E-9505-489CCD03D964}"/>
              </a:ext>
            </a:extLst>
          </p:cNvPr>
          <p:cNvGrpSpPr/>
          <p:nvPr/>
        </p:nvGrpSpPr>
        <p:grpSpPr>
          <a:xfrm>
            <a:off x="8043021" y="2106627"/>
            <a:ext cx="1433358" cy="1433358"/>
            <a:chOff x="9660305" y="1789969"/>
            <a:chExt cx="1219200" cy="1219200"/>
          </a:xfrm>
        </p:grpSpPr>
        <p:sp>
          <p:nvSpPr>
            <p:cNvPr id="58" name="Oval 13">
              <a:extLst>
                <a:ext uri="{FF2B5EF4-FFF2-40B4-BE49-F238E27FC236}">
                  <a16:creationId xmlns:a16="http://schemas.microsoft.com/office/drawing/2014/main" id="{0F24D1B8-C089-49E1-A568-5235D8D48814}"/>
                </a:ext>
              </a:extLst>
            </p:cNvPr>
            <p:cNvSpPr/>
            <p:nvPr/>
          </p:nvSpPr>
          <p:spPr>
            <a:xfrm>
              <a:off x="9660305" y="1789969"/>
              <a:ext cx="1219200" cy="1219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10">
              <a:extLst>
                <a:ext uri="{FF2B5EF4-FFF2-40B4-BE49-F238E27FC236}">
                  <a16:creationId xmlns:a16="http://schemas.microsoft.com/office/drawing/2014/main" id="{1E1C13CC-7E2E-48ED-8D2C-368FCB35DEDC}"/>
                </a:ext>
              </a:extLst>
            </p:cNvPr>
            <p:cNvGrpSpPr/>
            <p:nvPr/>
          </p:nvGrpSpPr>
          <p:grpSpPr>
            <a:xfrm>
              <a:off x="9707931" y="1860719"/>
              <a:ext cx="1115325" cy="1077701"/>
              <a:chOff x="10069881" y="4909323"/>
              <a:chExt cx="1115325" cy="1077701"/>
            </a:xfrm>
          </p:grpSpPr>
          <p:graphicFrame>
            <p:nvGraphicFramePr>
              <p:cNvPr id="60" name="Chart 9">
                <a:extLst>
                  <a:ext uri="{FF2B5EF4-FFF2-40B4-BE49-F238E27FC236}">
                    <a16:creationId xmlns:a16="http://schemas.microsoft.com/office/drawing/2014/main" id="{2429F40B-A578-46B1-83DD-6F5A3FD920A2}"/>
                  </a:ext>
                </a:extLst>
              </p:cNvPr>
              <p:cNvGraphicFramePr/>
              <p:nvPr/>
            </p:nvGraphicFramePr>
            <p:xfrm>
              <a:off x="10069881" y="4909323"/>
              <a:ext cx="1115325" cy="10777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0B7E31C-403E-47A4-B178-CDB2DE21231A}"/>
                  </a:ext>
                </a:extLst>
              </p:cNvPr>
              <p:cNvSpPr txBox="1"/>
              <p:nvPr/>
            </p:nvSpPr>
            <p:spPr>
              <a:xfrm>
                <a:off x="10311133" y="5248118"/>
                <a:ext cx="64991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50</a:t>
                </a:r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%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E428329A-3D61-4432-9986-F21033BD6D8B}"/>
              </a:ext>
            </a:extLst>
          </p:cNvPr>
          <p:cNvGrpSpPr/>
          <p:nvPr/>
        </p:nvGrpSpPr>
        <p:grpSpPr>
          <a:xfrm>
            <a:off x="8043021" y="4466270"/>
            <a:ext cx="1433358" cy="1433358"/>
            <a:chOff x="9660305" y="1789969"/>
            <a:chExt cx="1219200" cy="1219200"/>
          </a:xfrm>
        </p:grpSpPr>
        <p:sp>
          <p:nvSpPr>
            <p:cNvPr id="63" name="Oval 13">
              <a:extLst>
                <a:ext uri="{FF2B5EF4-FFF2-40B4-BE49-F238E27FC236}">
                  <a16:creationId xmlns:a16="http://schemas.microsoft.com/office/drawing/2014/main" id="{81E451A1-9050-41BF-975D-B886781402E3}"/>
                </a:ext>
              </a:extLst>
            </p:cNvPr>
            <p:cNvSpPr/>
            <p:nvPr/>
          </p:nvSpPr>
          <p:spPr>
            <a:xfrm>
              <a:off x="9660305" y="1789969"/>
              <a:ext cx="1219200" cy="1219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10">
              <a:extLst>
                <a:ext uri="{FF2B5EF4-FFF2-40B4-BE49-F238E27FC236}">
                  <a16:creationId xmlns:a16="http://schemas.microsoft.com/office/drawing/2014/main" id="{BE41D88E-A85B-4211-9149-0C066FB08065}"/>
                </a:ext>
              </a:extLst>
            </p:cNvPr>
            <p:cNvGrpSpPr/>
            <p:nvPr/>
          </p:nvGrpSpPr>
          <p:grpSpPr>
            <a:xfrm>
              <a:off x="9707931" y="1860719"/>
              <a:ext cx="1115325" cy="1077701"/>
              <a:chOff x="10069881" y="4909323"/>
              <a:chExt cx="1115325" cy="1077701"/>
            </a:xfrm>
          </p:grpSpPr>
          <p:graphicFrame>
            <p:nvGraphicFramePr>
              <p:cNvPr id="65" name="Chart 9">
                <a:extLst>
                  <a:ext uri="{FF2B5EF4-FFF2-40B4-BE49-F238E27FC236}">
                    <a16:creationId xmlns:a16="http://schemas.microsoft.com/office/drawing/2014/main" id="{9CDF7498-A481-40A0-9E68-0C4C008FEBDB}"/>
                  </a:ext>
                </a:extLst>
              </p:cNvPr>
              <p:cNvGraphicFramePr/>
              <p:nvPr/>
            </p:nvGraphicFramePr>
            <p:xfrm>
              <a:off x="10069881" y="4909323"/>
              <a:ext cx="1115325" cy="10777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2E72C3A-ED9A-47BE-A42C-9664B3A743DA}"/>
                  </a:ext>
                </a:extLst>
              </p:cNvPr>
              <p:cNvSpPr txBox="1"/>
              <p:nvPr/>
            </p:nvSpPr>
            <p:spPr>
              <a:xfrm>
                <a:off x="10311133" y="5248118"/>
                <a:ext cx="64991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70</a:t>
                </a:r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%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5DD89129-4110-45AD-9DCF-4AAF0604FEB4}"/>
              </a:ext>
            </a:extLst>
          </p:cNvPr>
          <p:cNvSpPr/>
          <p:nvPr/>
        </p:nvSpPr>
        <p:spPr>
          <a:xfrm>
            <a:off x="791913" y="1812167"/>
            <a:ext cx="1669415" cy="2022278"/>
          </a:xfrm>
          <a:prstGeom prst="roundRect">
            <a:avLst>
              <a:gd name="adj" fmla="val 4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93C0F481-E7B6-4E4C-A462-D92620223417}"/>
              </a:ext>
            </a:extLst>
          </p:cNvPr>
          <p:cNvSpPr/>
          <p:nvPr/>
        </p:nvSpPr>
        <p:spPr>
          <a:xfrm>
            <a:off x="791913" y="4171810"/>
            <a:ext cx="1669415" cy="2022278"/>
          </a:xfrm>
          <a:prstGeom prst="roundRect">
            <a:avLst>
              <a:gd name="adj" fmla="val 4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76D1427A-4D94-48F7-B59A-E305642E16DA}"/>
              </a:ext>
            </a:extLst>
          </p:cNvPr>
          <p:cNvSpPr/>
          <p:nvPr/>
        </p:nvSpPr>
        <p:spPr>
          <a:xfrm>
            <a:off x="9730672" y="1812167"/>
            <a:ext cx="1669415" cy="2022278"/>
          </a:xfrm>
          <a:prstGeom prst="roundRect">
            <a:avLst>
              <a:gd name="adj" fmla="val 4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4C68AD98-728C-4FD6-A72E-790E327A7EBB}"/>
              </a:ext>
            </a:extLst>
          </p:cNvPr>
          <p:cNvSpPr/>
          <p:nvPr/>
        </p:nvSpPr>
        <p:spPr>
          <a:xfrm>
            <a:off x="9730672" y="4171810"/>
            <a:ext cx="1669415" cy="2022278"/>
          </a:xfrm>
          <a:prstGeom prst="roundRect">
            <a:avLst>
              <a:gd name="adj" fmla="val 4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E2D7CC6-9244-4114-81E8-09F829319C4A}"/>
              </a:ext>
            </a:extLst>
          </p:cNvPr>
          <p:cNvSpPr txBox="1"/>
          <p:nvPr/>
        </p:nvSpPr>
        <p:spPr>
          <a:xfrm>
            <a:off x="929853" y="2284697"/>
            <a:ext cx="139353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DFD53B-C491-4E48-AC35-E53849F9A668}"/>
              </a:ext>
            </a:extLst>
          </p:cNvPr>
          <p:cNvSpPr txBox="1"/>
          <p:nvPr/>
        </p:nvSpPr>
        <p:spPr>
          <a:xfrm>
            <a:off x="929853" y="4644340"/>
            <a:ext cx="139353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EB5CD8-2375-4E0D-87DF-AFFA19C6F1D1}"/>
              </a:ext>
            </a:extLst>
          </p:cNvPr>
          <p:cNvSpPr txBox="1"/>
          <p:nvPr/>
        </p:nvSpPr>
        <p:spPr>
          <a:xfrm>
            <a:off x="9868612" y="4644340"/>
            <a:ext cx="139353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1D43BB2-2386-4394-A318-A5FC1289D88A}"/>
              </a:ext>
            </a:extLst>
          </p:cNvPr>
          <p:cNvSpPr txBox="1"/>
          <p:nvPr/>
        </p:nvSpPr>
        <p:spPr>
          <a:xfrm>
            <a:off x="9868612" y="2284697"/>
            <a:ext cx="139353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5" name="Group 25">
            <a:extLst>
              <a:ext uri="{FF2B5EF4-FFF2-40B4-BE49-F238E27FC236}">
                <a16:creationId xmlns:a16="http://schemas.microsoft.com/office/drawing/2014/main" id="{C64585BC-8B71-4B13-9E08-476A4AA99A52}"/>
              </a:ext>
            </a:extLst>
          </p:cNvPr>
          <p:cNvGrpSpPr/>
          <p:nvPr/>
        </p:nvGrpSpPr>
        <p:grpSpPr>
          <a:xfrm>
            <a:off x="6199955" y="2176357"/>
            <a:ext cx="1749276" cy="1293898"/>
            <a:chOff x="3921390" y="4148064"/>
            <a:chExt cx="1441967" cy="143360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CF31B9B-CC91-436C-A80B-89FDA7F9553C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B1145DF-D49A-43FF-9AEF-3BFEC5378311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22">
            <a:extLst>
              <a:ext uri="{FF2B5EF4-FFF2-40B4-BE49-F238E27FC236}">
                <a16:creationId xmlns:a16="http://schemas.microsoft.com/office/drawing/2014/main" id="{8E66652D-7282-4B34-BCE2-8BD57D59F0E1}"/>
              </a:ext>
            </a:extLst>
          </p:cNvPr>
          <p:cNvGrpSpPr/>
          <p:nvPr/>
        </p:nvGrpSpPr>
        <p:grpSpPr>
          <a:xfrm>
            <a:off x="4242770" y="4536000"/>
            <a:ext cx="1749276" cy="1293898"/>
            <a:chOff x="3921390" y="4148064"/>
            <a:chExt cx="1441967" cy="143360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D194BDC-6390-45DE-9816-C7E5D35E7370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1DD7755-B805-463F-9125-C6749AC9A10A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16">
            <a:extLst>
              <a:ext uri="{FF2B5EF4-FFF2-40B4-BE49-F238E27FC236}">
                <a16:creationId xmlns:a16="http://schemas.microsoft.com/office/drawing/2014/main" id="{4930BFF7-0026-4286-B3BB-BAAEBA7F4BF6}"/>
              </a:ext>
            </a:extLst>
          </p:cNvPr>
          <p:cNvGrpSpPr/>
          <p:nvPr/>
        </p:nvGrpSpPr>
        <p:grpSpPr>
          <a:xfrm>
            <a:off x="4242770" y="2176357"/>
            <a:ext cx="1749276" cy="1293898"/>
            <a:chOff x="2479422" y="4105902"/>
            <a:chExt cx="1441967" cy="143360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945382-689D-4E6A-939D-6C467271FA2B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FFF3C33-66A4-403A-A923-35BFEFDA47AE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C9A6FCAE-BA2E-42BC-BFDF-5A1040B9FE74}"/>
              </a:ext>
            </a:extLst>
          </p:cNvPr>
          <p:cNvGrpSpPr/>
          <p:nvPr/>
        </p:nvGrpSpPr>
        <p:grpSpPr>
          <a:xfrm>
            <a:off x="6199955" y="4536000"/>
            <a:ext cx="1749276" cy="1293898"/>
            <a:chOff x="3921390" y="4148064"/>
            <a:chExt cx="1441967" cy="143360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EEA2C8B-8D4A-4191-8C36-9A599B3A860A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CC5192A-8C5A-4767-AD4C-D25271418002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221E24E7-FACE-45ED-A95C-02113210A001}"/>
              </a:ext>
            </a:extLst>
          </p:cNvPr>
          <p:cNvGrpSpPr/>
          <p:nvPr/>
        </p:nvGrpSpPr>
        <p:grpSpPr>
          <a:xfrm>
            <a:off x="6498454" y="2912112"/>
            <a:ext cx="5513032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6009F8-1043-4F41-A415-3A761E1EC9F6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1B2711-7340-4749-A880-83891880D8CA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54D3F2E-6C07-43AD-8C7D-B6E3F9191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33DF0-B897-43B2-BA55-926F5251C7CD}"/>
              </a:ext>
            </a:extLst>
          </p:cNvPr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8B2C885-78D0-401D-A0B1-879859F30468}"/>
              </a:ext>
            </a:extLst>
          </p:cNvPr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5877178-898D-4F51-A0F3-F320B0B9214E}"/>
              </a:ext>
            </a:extLst>
          </p:cNvPr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DD87E-9116-4F11-876D-F05DB30C3803}"/>
              </a:ext>
            </a:extLst>
          </p:cNvPr>
          <p:cNvSpPr txBox="1"/>
          <p:nvPr/>
        </p:nvSpPr>
        <p:spPr>
          <a:xfrm>
            <a:off x="712188" y="3695684"/>
            <a:ext cx="246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66F09E-85B4-4E59-A90E-BCB31966E532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0FF0E24-1842-4307-9F13-BD5DB6F108C1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제목 1">
            <a:extLst>
              <a:ext uri="{FF2B5EF4-FFF2-40B4-BE49-F238E27FC236}">
                <a16:creationId xmlns:a16="http://schemas.microsoft.com/office/drawing/2014/main" id="{7C31E526-DA5D-41EB-9ED5-BFDD153B4995}"/>
              </a:ext>
            </a:extLst>
          </p:cNvPr>
          <p:cNvSpPr txBox="1">
            <a:spLocks/>
          </p:cNvSpPr>
          <p:nvPr/>
        </p:nvSpPr>
        <p:spPr>
          <a:xfrm>
            <a:off x="501161" y="200176"/>
            <a:ext cx="3491743" cy="21157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b="1"/>
              <a:t>Free PPT Templates: Allppt.com</a:t>
            </a:r>
            <a:endParaRPr lang="ko-KR" altLang="en-US" sz="4800" b="1" dirty="0"/>
          </a:p>
        </p:txBody>
      </p:sp>
      <p:sp>
        <p:nvSpPr>
          <p:cNvPr id="118" name="텍스트 개체 틀 2">
            <a:extLst>
              <a:ext uri="{FF2B5EF4-FFF2-40B4-BE49-F238E27FC236}">
                <a16:creationId xmlns:a16="http://schemas.microsoft.com/office/drawing/2014/main" id="{8B6A569B-77DB-407B-A16C-E476C82C23A5}"/>
              </a:ext>
            </a:extLst>
          </p:cNvPr>
          <p:cNvSpPr txBox="1">
            <a:spLocks/>
          </p:cNvSpPr>
          <p:nvPr/>
        </p:nvSpPr>
        <p:spPr>
          <a:xfrm>
            <a:off x="499511" y="2467513"/>
            <a:ext cx="3491743" cy="12499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/>
              <a:t>You can download </a:t>
            </a:r>
          </a:p>
          <a:p>
            <a:pPr marL="0" indent="0" algn="r">
              <a:buNone/>
            </a:pPr>
            <a:r>
              <a:rPr lang="en-US" altLang="ko-KR" sz="2000"/>
              <a:t>professional PowerPoint </a:t>
            </a:r>
          </a:p>
          <a:p>
            <a:pPr marL="0" indent="0" algn="r">
              <a:buNone/>
            </a:pPr>
            <a:r>
              <a:rPr lang="en-US" altLang="ko-KR" sz="2000"/>
              <a:t>diagrams for free</a:t>
            </a:r>
          </a:p>
          <a:p>
            <a:pPr marL="0" indent="0" algn="r">
              <a:buNone/>
            </a:pPr>
            <a:endParaRPr lang="ko-KR" altLang="en-US" sz="2000" dirty="0"/>
          </a:p>
        </p:txBody>
      </p:sp>
      <p:grpSp>
        <p:nvGrpSpPr>
          <p:cNvPr id="119" name="Group 27">
            <a:extLst>
              <a:ext uri="{FF2B5EF4-FFF2-40B4-BE49-F238E27FC236}">
                <a16:creationId xmlns:a16="http://schemas.microsoft.com/office/drawing/2014/main" id="{638E083D-3589-4C50-BD0C-AFD52782E177}"/>
              </a:ext>
            </a:extLst>
          </p:cNvPr>
          <p:cNvGrpSpPr/>
          <p:nvPr/>
        </p:nvGrpSpPr>
        <p:grpSpPr>
          <a:xfrm>
            <a:off x="5213383" y="668779"/>
            <a:ext cx="2414918" cy="923330"/>
            <a:chOff x="3017859" y="4283314"/>
            <a:chExt cx="2579765" cy="923329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4FC6F7B-CE09-4D5E-86E7-11F472854491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0DF41B1-0977-4272-9FBD-18CBFE907FDB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2" name="Group 30">
            <a:extLst>
              <a:ext uri="{FF2B5EF4-FFF2-40B4-BE49-F238E27FC236}">
                <a16:creationId xmlns:a16="http://schemas.microsoft.com/office/drawing/2014/main" id="{30792642-B152-4A58-9048-E9736CA487DF}"/>
              </a:ext>
            </a:extLst>
          </p:cNvPr>
          <p:cNvGrpSpPr/>
          <p:nvPr/>
        </p:nvGrpSpPr>
        <p:grpSpPr>
          <a:xfrm>
            <a:off x="5213383" y="1632626"/>
            <a:ext cx="2414918" cy="923330"/>
            <a:chOff x="3017859" y="4283314"/>
            <a:chExt cx="2579765" cy="923329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6F3EE4F-5476-4A82-BD9C-09ACFE2F63B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7B5C424-DBFA-467B-B38F-114751FF84D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5" name="Group 33">
            <a:extLst>
              <a:ext uri="{FF2B5EF4-FFF2-40B4-BE49-F238E27FC236}">
                <a16:creationId xmlns:a16="http://schemas.microsoft.com/office/drawing/2014/main" id="{3693FE00-30F8-4EC6-91F9-820B88F3C486}"/>
              </a:ext>
            </a:extLst>
          </p:cNvPr>
          <p:cNvGrpSpPr/>
          <p:nvPr/>
        </p:nvGrpSpPr>
        <p:grpSpPr>
          <a:xfrm>
            <a:off x="5213383" y="2596473"/>
            <a:ext cx="2414918" cy="923330"/>
            <a:chOff x="3017859" y="4283314"/>
            <a:chExt cx="2579765" cy="923329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5D42476-25D1-4BD4-B9DA-01CF749B20E1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389F164-9F2E-4DA7-AA5A-884051B9A63F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36">
            <a:extLst>
              <a:ext uri="{FF2B5EF4-FFF2-40B4-BE49-F238E27FC236}">
                <a16:creationId xmlns:a16="http://schemas.microsoft.com/office/drawing/2014/main" id="{1957E903-5A30-47F1-A74F-84C972C6717C}"/>
              </a:ext>
            </a:extLst>
          </p:cNvPr>
          <p:cNvGrpSpPr/>
          <p:nvPr/>
        </p:nvGrpSpPr>
        <p:grpSpPr>
          <a:xfrm>
            <a:off x="5213383" y="3560320"/>
            <a:ext cx="2414918" cy="923330"/>
            <a:chOff x="3017859" y="4283314"/>
            <a:chExt cx="2579765" cy="923329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8ACA152-4845-4D30-9D87-59F09A11D251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CB6F852-45E1-4254-8DC2-0E93A004158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39">
            <a:extLst>
              <a:ext uri="{FF2B5EF4-FFF2-40B4-BE49-F238E27FC236}">
                <a16:creationId xmlns:a16="http://schemas.microsoft.com/office/drawing/2014/main" id="{DB10215D-A7CC-4B6B-83BD-ED1ADCFB7D58}"/>
              </a:ext>
            </a:extLst>
          </p:cNvPr>
          <p:cNvGrpSpPr/>
          <p:nvPr/>
        </p:nvGrpSpPr>
        <p:grpSpPr>
          <a:xfrm>
            <a:off x="5213383" y="4524167"/>
            <a:ext cx="2414918" cy="923330"/>
            <a:chOff x="3017859" y="4283314"/>
            <a:chExt cx="2579765" cy="923329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DE16537-73AD-407A-8B63-128B352A5F0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AAB002A-AC9B-4DFA-A6F8-2CFD0778F8B9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42">
            <a:extLst>
              <a:ext uri="{FF2B5EF4-FFF2-40B4-BE49-F238E27FC236}">
                <a16:creationId xmlns:a16="http://schemas.microsoft.com/office/drawing/2014/main" id="{3DA20F32-8F08-40FA-9727-C55AD3E698CA}"/>
              </a:ext>
            </a:extLst>
          </p:cNvPr>
          <p:cNvGrpSpPr/>
          <p:nvPr/>
        </p:nvGrpSpPr>
        <p:grpSpPr>
          <a:xfrm>
            <a:off x="5213383" y="5488012"/>
            <a:ext cx="2414918" cy="923330"/>
            <a:chOff x="3017859" y="4283314"/>
            <a:chExt cx="2579765" cy="923329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8530229-2673-4000-9827-163887D587E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E29BDAD-8319-49F0-ACB1-DD0CABF6EE6A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252714A6-0B9A-4439-997B-EC967389B782}"/>
              </a:ext>
            </a:extLst>
          </p:cNvPr>
          <p:cNvGrpSpPr/>
          <p:nvPr/>
        </p:nvGrpSpPr>
        <p:grpSpPr>
          <a:xfrm>
            <a:off x="7431313" y="292539"/>
            <a:ext cx="4760687" cy="6565461"/>
            <a:chOff x="6930152" y="4285487"/>
            <a:chExt cx="1898259" cy="2617888"/>
          </a:xfrm>
        </p:grpSpPr>
        <p:sp>
          <p:nvSpPr>
            <p:cNvPr id="138" name="Freeform: Shape 258">
              <a:extLst>
                <a:ext uri="{FF2B5EF4-FFF2-40B4-BE49-F238E27FC236}">
                  <a16:creationId xmlns:a16="http://schemas.microsoft.com/office/drawing/2014/main" id="{BDD91D86-FF37-4966-A1C0-2586DD6FA824}"/>
                </a:ext>
              </a:extLst>
            </p:cNvPr>
            <p:cNvSpPr/>
            <p:nvPr/>
          </p:nvSpPr>
          <p:spPr>
            <a:xfrm flipH="1">
              <a:off x="7731599" y="4317816"/>
              <a:ext cx="613906" cy="977701"/>
            </a:xfrm>
            <a:custGeom>
              <a:avLst/>
              <a:gdLst>
                <a:gd name="connsiteX0" fmla="*/ 1049314 w 1045418"/>
                <a:gd name="connsiteY0" fmla="*/ 736645 h 1664925"/>
                <a:gd name="connsiteX1" fmla="*/ 1001399 w 1045418"/>
                <a:gd name="connsiteY1" fmla="*/ 335418 h 1664925"/>
                <a:gd name="connsiteX2" fmla="*/ 836358 w 1045418"/>
                <a:gd name="connsiteY2" fmla="*/ 106490 h 1664925"/>
                <a:gd name="connsiteX3" fmla="*/ 543544 w 1045418"/>
                <a:gd name="connsiteY3" fmla="*/ 497 h 1664925"/>
                <a:gd name="connsiteX4" fmla="*/ 128765 w 1045418"/>
                <a:gd name="connsiteY4" fmla="*/ 108910 h 1664925"/>
                <a:gd name="connsiteX5" fmla="*/ 2444 w 1045418"/>
                <a:gd name="connsiteY5" fmla="*/ 524174 h 1664925"/>
                <a:gd name="connsiteX6" fmla="*/ 20835 w 1045418"/>
                <a:gd name="connsiteY6" fmla="*/ 860063 h 1664925"/>
                <a:gd name="connsiteX7" fmla="*/ 76978 w 1045418"/>
                <a:gd name="connsiteY7" fmla="*/ 1026555 h 1664925"/>
                <a:gd name="connsiteX8" fmla="*/ 139897 w 1045418"/>
                <a:gd name="connsiteY8" fmla="*/ 1157233 h 1664925"/>
                <a:gd name="connsiteX9" fmla="*/ 170872 w 1045418"/>
                <a:gd name="connsiteY9" fmla="*/ 1224023 h 1664925"/>
                <a:gd name="connsiteX10" fmla="*/ 160708 w 1045418"/>
                <a:gd name="connsiteY10" fmla="*/ 1293718 h 1664925"/>
                <a:gd name="connsiteX11" fmla="*/ 162644 w 1045418"/>
                <a:gd name="connsiteY11" fmla="*/ 1344537 h 1664925"/>
                <a:gd name="connsiteX12" fmla="*/ 628727 w 1045418"/>
                <a:gd name="connsiteY12" fmla="*/ 1667358 h 1664925"/>
                <a:gd name="connsiteX13" fmla="*/ 641794 w 1045418"/>
                <a:gd name="connsiteY13" fmla="*/ 1667842 h 1664925"/>
                <a:gd name="connsiteX14" fmla="*/ 709069 w 1045418"/>
                <a:gd name="connsiteY14" fmla="*/ 1660098 h 1664925"/>
                <a:gd name="connsiteX15" fmla="*/ 816999 w 1045418"/>
                <a:gd name="connsiteY15" fmla="*/ 1529905 h 1664925"/>
                <a:gd name="connsiteX16" fmla="*/ 812643 w 1045418"/>
                <a:gd name="connsiteY16" fmla="*/ 1453434 h 1664925"/>
                <a:gd name="connsiteX17" fmla="*/ 826195 w 1045418"/>
                <a:gd name="connsiteY17" fmla="*/ 1341149 h 1664925"/>
                <a:gd name="connsiteX18" fmla="*/ 826195 w 1045418"/>
                <a:gd name="connsiteY18" fmla="*/ 1341149 h 1664925"/>
                <a:gd name="connsiteX19" fmla="*/ 826195 w 1045418"/>
                <a:gd name="connsiteY19" fmla="*/ 1341149 h 1664925"/>
                <a:gd name="connsiteX20" fmla="*/ 891533 w 1045418"/>
                <a:gd name="connsiteY20" fmla="*/ 1252579 h 1664925"/>
                <a:gd name="connsiteX21" fmla="*/ 987363 w 1045418"/>
                <a:gd name="connsiteY21" fmla="*/ 1030911 h 1664925"/>
                <a:gd name="connsiteX22" fmla="*/ 996559 w 1045418"/>
                <a:gd name="connsiteY22" fmla="*/ 986868 h 1664925"/>
                <a:gd name="connsiteX23" fmla="*/ 998011 w 1045418"/>
                <a:gd name="connsiteY23" fmla="*/ 975252 h 1664925"/>
                <a:gd name="connsiteX24" fmla="*/ 1049314 w 1045418"/>
                <a:gd name="connsiteY24" fmla="*/ 736645 h 166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5418" h="1664925">
                  <a:moveTo>
                    <a:pt x="1049314" y="736645"/>
                  </a:moveTo>
                  <a:cubicBezTo>
                    <a:pt x="1050282" y="669855"/>
                    <a:pt x="1033826" y="406080"/>
                    <a:pt x="1001399" y="335418"/>
                  </a:cubicBezTo>
                  <a:cubicBezTo>
                    <a:pt x="989299" y="309282"/>
                    <a:pt x="862010" y="119558"/>
                    <a:pt x="836358" y="106490"/>
                  </a:cubicBezTo>
                  <a:cubicBezTo>
                    <a:pt x="732301" y="51800"/>
                    <a:pt x="641310" y="1949"/>
                    <a:pt x="543544" y="497"/>
                  </a:cubicBezTo>
                  <a:cubicBezTo>
                    <a:pt x="462234" y="-955"/>
                    <a:pt x="236211" y="-6279"/>
                    <a:pt x="128765" y="108910"/>
                  </a:cubicBezTo>
                  <a:cubicBezTo>
                    <a:pt x="94402" y="146178"/>
                    <a:pt x="16963" y="407532"/>
                    <a:pt x="2444" y="524174"/>
                  </a:cubicBezTo>
                  <a:cubicBezTo>
                    <a:pt x="-7236" y="622424"/>
                    <a:pt x="14543" y="769557"/>
                    <a:pt x="20835" y="860063"/>
                  </a:cubicBezTo>
                  <a:cubicBezTo>
                    <a:pt x="23739" y="901202"/>
                    <a:pt x="74074" y="1016876"/>
                    <a:pt x="76978" y="1026555"/>
                  </a:cubicBezTo>
                  <a:cubicBezTo>
                    <a:pt x="78430" y="1028491"/>
                    <a:pt x="139897" y="1157233"/>
                    <a:pt x="139897" y="1157233"/>
                  </a:cubicBezTo>
                  <a:cubicBezTo>
                    <a:pt x="148125" y="1166428"/>
                    <a:pt x="169420" y="1222087"/>
                    <a:pt x="170872" y="1224023"/>
                  </a:cubicBezTo>
                  <a:cubicBezTo>
                    <a:pt x="163128" y="1258870"/>
                    <a:pt x="163612" y="1279198"/>
                    <a:pt x="160708" y="1293718"/>
                  </a:cubicBezTo>
                  <a:cubicBezTo>
                    <a:pt x="158288" y="1312109"/>
                    <a:pt x="141833" y="1330017"/>
                    <a:pt x="162644" y="1344537"/>
                  </a:cubicBezTo>
                  <a:cubicBezTo>
                    <a:pt x="182004" y="1358088"/>
                    <a:pt x="620499" y="1665906"/>
                    <a:pt x="628727" y="1667358"/>
                  </a:cubicBezTo>
                  <a:cubicBezTo>
                    <a:pt x="634050" y="1669294"/>
                    <a:pt x="638406" y="1669294"/>
                    <a:pt x="641794" y="1667842"/>
                  </a:cubicBezTo>
                  <a:cubicBezTo>
                    <a:pt x="652926" y="1670262"/>
                    <a:pt x="690193" y="1660098"/>
                    <a:pt x="709069" y="1660098"/>
                  </a:cubicBezTo>
                  <a:cubicBezTo>
                    <a:pt x="720685" y="1660098"/>
                    <a:pt x="801027" y="1551200"/>
                    <a:pt x="816999" y="1529905"/>
                  </a:cubicBezTo>
                  <a:cubicBezTo>
                    <a:pt x="812643" y="1499414"/>
                    <a:pt x="813127" y="1493606"/>
                    <a:pt x="812643" y="1453434"/>
                  </a:cubicBezTo>
                  <a:cubicBezTo>
                    <a:pt x="811675" y="1415683"/>
                    <a:pt x="801995" y="1375996"/>
                    <a:pt x="826195" y="1341149"/>
                  </a:cubicBezTo>
                  <a:cubicBezTo>
                    <a:pt x="826195" y="1341149"/>
                    <a:pt x="826195" y="1341149"/>
                    <a:pt x="826195" y="1341149"/>
                  </a:cubicBezTo>
                  <a:cubicBezTo>
                    <a:pt x="826195" y="1341149"/>
                    <a:pt x="826195" y="1341149"/>
                    <a:pt x="826195" y="1341149"/>
                  </a:cubicBezTo>
                  <a:cubicBezTo>
                    <a:pt x="831518" y="1332921"/>
                    <a:pt x="880885" y="1264194"/>
                    <a:pt x="891533" y="1252579"/>
                  </a:cubicBezTo>
                  <a:cubicBezTo>
                    <a:pt x="935092" y="1183852"/>
                    <a:pt x="969939" y="1110770"/>
                    <a:pt x="987363" y="1030911"/>
                  </a:cubicBezTo>
                  <a:cubicBezTo>
                    <a:pt x="989783" y="1015908"/>
                    <a:pt x="992687" y="1001388"/>
                    <a:pt x="996559" y="986868"/>
                  </a:cubicBezTo>
                  <a:cubicBezTo>
                    <a:pt x="997527" y="982996"/>
                    <a:pt x="998011" y="979124"/>
                    <a:pt x="998011" y="975252"/>
                  </a:cubicBezTo>
                  <a:cubicBezTo>
                    <a:pt x="1005271" y="937501"/>
                    <a:pt x="1043506" y="800048"/>
                    <a:pt x="1049314" y="736645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259">
              <a:extLst>
                <a:ext uri="{FF2B5EF4-FFF2-40B4-BE49-F238E27FC236}">
                  <a16:creationId xmlns:a16="http://schemas.microsoft.com/office/drawing/2014/main" id="{F59BD322-9A54-456E-B342-C0377B935D3D}"/>
                </a:ext>
              </a:extLst>
            </p:cNvPr>
            <p:cNvSpPr/>
            <p:nvPr/>
          </p:nvSpPr>
          <p:spPr>
            <a:xfrm flipH="1">
              <a:off x="7875175" y="5030921"/>
              <a:ext cx="380849" cy="264321"/>
            </a:xfrm>
            <a:custGeom>
              <a:avLst/>
              <a:gdLst>
                <a:gd name="connsiteX0" fmla="*/ 20917 w 648546"/>
                <a:gd name="connsiteY0" fmla="*/ 0 h 450110"/>
                <a:gd name="connsiteX1" fmla="*/ 76092 w 648546"/>
                <a:gd name="connsiteY1" fmla="*/ 67275 h 450110"/>
                <a:gd name="connsiteX2" fmla="*/ 223709 w 648546"/>
                <a:gd name="connsiteY2" fmla="*/ 193596 h 450110"/>
                <a:gd name="connsiteX3" fmla="*/ 359710 w 648546"/>
                <a:gd name="connsiteY3" fmla="*/ 243447 h 450110"/>
                <a:gd name="connsiteX4" fmla="*/ 631228 w 648546"/>
                <a:gd name="connsiteY4" fmla="*/ 175204 h 450110"/>
                <a:gd name="connsiteX5" fmla="*/ 650588 w 648546"/>
                <a:gd name="connsiteY5" fmla="*/ 165524 h 450110"/>
                <a:gd name="connsiteX6" fmla="*/ 505875 w 648546"/>
                <a:gd name="connsiteY6" fmla="*/ 431719 h 450110"/>
                <a:gd name="connsiteX7" fmla="*/ 476351 w 648546"/>
                <a:gd name="connsiteY7" fmla="*/ 453014 h 450110"/>
                <a:gd name="connsiteX8" fmla="*/ 10269 w 648546"/>
                <a:gd name="connsiteY8" fmla="*/ 130193 h 450110"/>
                <a:gd name="connsiteX9" fmla="*/ 8333 w 648546"/>
                <a:gd name="connsiteY9" fmla="*/ 79374 h 450110"/>
                <a:gd name="connsiteX10" fmla="*/ 20917 w 648546"/>
                <a:gd name="connsiteY10" fmla="*/ 0 h 4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546" h="450110">
                  <a:moveTo>
                    <a:pt x="20917" y="0"/>
                  </a:moveTo>
                  <a:cubicBezTo>
                    <a:pt x="40760" y="25167"/>
                    <a:pt x="64960" y="53723"/>
                    <a:pt x="76092" y="67275"/>
                  </a:cubicBezTo>
                  <a:cubicBezTo>
                    <a:pt x="124975" y="126321"/>
                    <a:pt x="162726" y="148101"/>
                    <a:pt x="223709" y="193596"/>
                  </a:cubicBezTo>
                  <a:cubicBezTo>
                    <a:pt x="262912" y="222635"/>
                    <a:pt x="309375" y="237155"/>
                    <a:pt x="359710" y="243447"/>
                  </a:cubicBezTo>
                  <a:cubicBezTo>
                    <a:pt x="459412" y="255063"/>
                    <a:pt x="547498" y="224571"/>
                    <a:pt x="631228" y="175204"/>
                  </a:cubicBezTo>
                  <a:cubicBezTo>
                    <a:pt x="637520" y="171332"/>
                    <a:pt x="644296" y="168428"/>
                    <a:pt x="650588" y="165524"/>
                  </a:cubicBezTo>
                  <a:cubicBezTo>
                    <a:pt x="634132" y="199888"/>
                    <a:pt x="550886" y="352345"/>
                    <a:pt x="505875" y="431719"/>
                  </a:cubicBezTo>
                  <a:cubicBezTo>
                    <a:pt x="498131" y="445755"/>
                    <a:pt x="493775" y="458822"/>
                    <a:pt x="476351" y="453014"/>
                  </a:cubicBezTo>
                  <a:cubicBezTo>
                    <a:pt x="468124" y="451563"/>
                    <a:pt x="29629" y="143745"/>
                    <a:pt x="10269" y="130193"/>
                  </a:cubicBezTo>
                  <a:cubicBezTo>
                    <a:pt x="-10543" y="115674"/>
                    <a:pt x="6397" y="97766"/>
                    <a:pt x="8333" y="79374"/>
                  </a:cubicBezTo>
                  <a:cubicBezTo>
                    <a:pt x="11721" y="62919"/>
                    <a:pt x="16561" y="46463"/>
                    <a:pt x="20917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260">
              <a:extLst>
                <a:ext uri="{FF2B5EF4-FFF2-40B4-BE49-F238E27FC236}">
                  <a16:creationId xmlns:a16="http://schemas.microsoft.com/office/drawing/2014/main" id="{B18CC7CD-12A9-418C-8438-EA33A48950F6}"/>
                </a:ext>
              </a:extLst>
            </p:cNvPr>
            <p:cNvSpPr/>
            <p:nvPr/>
          </p:nvSpPr>
          <p:spPr>
            <a:xfrm flipH="1">
              <a:off x="7265059" y="6824294"/>
              <a:ext cx="8527" cy="25579"/>
            </a:xfrm>
            <a:custGeom>
              <a:avLst/>
              <a:gdLst>
                <a:gd name="connsiteX0" fmla="*/ 10915 w 14519"/>
                <a:gd name="connsiteY0" fmla="*/ 45539 h 43559"/>
                <a:gd name="connsiteX1" fmla="*/ 751 w 14519"/>
                <a:gd name="connsiteY1" fmla="*/ 13112 h 43559"/>
                <a:gd name="connsiteX2" fmla="*/ 6075 w 14519"/>
                <a:gd name="connsiteY2" fmla="*/ 1012 h 43559"/>
                <a:gd name="connsiteX3" fmla="*/ 12366 w 14519"/>
                <a:gd name="connsiteY3" fmla="*/ 528 h 43559"/>
                <a:gd name="connsiteX4" fmla="*/ 13819 w 14519"/>
                <a:gd name="connsiteY4" fmla="*/ 13595 h 43559"/>
                <a:gd name="connsiteX5" fmla="*/ 10915 w 14519"/>
                <a:gd name="connsiteY5" fmla="*/ 45539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9" h="43559">
                  <a:moveTo>
                    <a:pt x="10915" y="45539"/>
                  </a:moveTo>
                  <a:cubicBezTo>
                    <a:pt x="267" y="35859"/>
                    <a:pt x="5107" y="23275"/>
                    <a:pt x="751" y="13112"/>
                  </a:cubicBezTo>
                  <a:cubicBezTo>
                    <a:pt x="-1669" y="8272"/>
                    <a:pt x="2203" y="3916"/>
                    <a:pt x="6075" y="1012"/>
                  </a:cubicBezTo>
                  <a:cubicBezTo>
                    <a:pt x="7527" y="44"/>
                    <a:pt x="11399" y="-440"/>
                    <a:pt x="12366" y="528"/>
                  </a:cubicBezTo>
                  <a:cubicBezTo>
                    <a:pt x="15754" y="4399"/>
                    <a:pt x="17691" y="10207"/>
                    <a:pt x="13819" y="13595"/>
                  </a:cubicBezTo>
                  <a:cubicBezTo>
                    <a:pt x="2203" y="23275"/>
                    <a:pt x="21079" y="34407"/>
                    <a:pt x="10915" y="45539"/>
                  </a:cubicBezTo>
                  <a:close/>
                </a:path>
              </a:pathLst>
            </a:custGeom>
            <a:solidFill>
              <a:srgbClr val="EDF7F6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61">
              <a:extLst>
                <a:ext uri="{FF2B5EF4-FFF2-40B4-BE49-F238E27FC236}">
                  <a16:creationId xmlns:a16="http://schemas.microsoft.com/office/drawing/2014/main" id="{3F023C41-5E62-4491-B9DE-1F60A644F21D}"/>
                </a:ext>
              </a:extLst>
            </p:cNvPr>
            <p:cNvSpPr/>
            <p:nvPr/>
          </p:nvSpPr>
          <p:spPr>
            <a:xfrm flipH="1">
              <a:off x="7278221" y="6771456"/>
              <a:ext cx="8527" cy="14210"/>
            </a:xfrm>
            <a:custGeom>
              <a:avLst/>
              <a:gdLst>
                <a:gd name="connsiteX0" fmla="*/ 5739 w 14519"/>
                <a:gd name="connsiteY0" fmla="*/ 0 h 24199"/>
                <a:gd name="connsiteX1" fmla="*/ 15903 w 14519"/>
                <a:gd name="connsiteY1" fmla="*/ 16940 h 24199"/>
                <a:gd name="connsiteX2" fmla="*/ 11063 w 14519"/>
                <a:gd name="connsiteY2" fmla="*/ 28072 h 24199"/>
                <a:gd name="connsiteX3" fmla="*/ 899 w 14519"/>
                <a:gd name="connsiteY3" fmla="*/ 11616 h 24199"/>
                <a:gd name="connsiteX4" fmla="*/ 5739 w 14519"/>
                <a:gd name="connsiteY4" fmla="*/ 0 h 2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19" h="24199">
                  <a:moveTo>
                    <a:pt x="5739" y="0"/>
                  </a:moveTo>
                  <a:cubicBezTo>
                    <a:pt x="13967" y="2420"/>
                    <a:pt x="15419" y="9680"/>
                    <a:pt x="15903" y="16940"/>
                  </a:cubicBezTo>
                  <a:cubicBezTo>
                    <a:pt x="16387" y="20812"/>
                    <a:pt x="18807" y="28072"/>
                    <a:pt x="11063" y="28072"/>
                  </a:cubicBezTo>
                  <a:cubicBezTo>
                    <a:pt x="899" y="27587"/>
                    <a:pt x="2351" y="18392"/>
                    <a:pt x="899" y="11616"/>
                  </a:cubicBezTo>
                  <a:cubicBezTo>
                    <a:pt x="-553" y="6776"/>
                    <a:pt x="-1037" y="2420"/>
                    <a:pt x="5739" y="0"/>
                  </a:cubicBezTo>
                  <a:close/>
                </a:path>
              </a:pathLst>
            </a:custGeom>
            <a:solidFill>
              <a:srgbClr val="EDF7F6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64">
              <a:extLst>
                <a:ext uri="{FF2B5EF4-FFF2-40B4-BE49-F238E27FC236}">
                  <a16:creationId xmlns:a16="http://schemas.microsoft.com/office/drawing/2014/main" id="{C7827530-F30B-45CB-99CE-3F4759150312}"/>
                </a:ext>
              </a:extLst>
            </p:cNvPr>
            <p:cNvSpPr/>
            <p:nvPr/>
          </p:nvSpPr>
          <p:spPr>
            <a:xfrm flipH="1">
              <a:off x="7272357" y="6805847"/>
              <a:ext cx="2842" cy="11369"/>
            </a:xfrm>
            <a:custGeom>
              <a:avLst/>
              <a:gdLst>
                <a:gd name="connsiteX0" fmla="*/ 3982 w 4839"/>
                <a:gd name="connsiteY0" fmla="*/ 0 h 19359"/>
                <a:gd name="connsiteX1" fmla="*/ 8338 w 4839"/>
                <a:gd name="connsiteY1" fmla="*/ 19360 h 19359"/>
                <a:gd name="connsiteX2" fmla="*/ 3982 w 4839"/>
                <a:gd name="connsiteY2" fmla="*/ 0 h 1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9" h="19359">
                  <a:moveTo>
                    <a:pt x="3982" y="0"/>
                  </a:moveTo>
                  <a:cubicBezTo>
                    <a:pt x="5918" y="7744"/>
                    <a:pt x="10758" y="12584"/>
                    <a:pt x="8338" y="19360"/>
                  </a:cubicBezTo>
                  <a:cubicBezTo>
                    <a:pt x="110" y="15488"/>
                    <a:pt x="-3278" y="11132"/>
                    <a:pt x="3982" y="0"/>
                  </a:cubicBezTo>
                  <a:close/>
                </a:path>
              </a:pathLst>
            </a:custGeom>
            <a:solidFill>
              <a:srgbClr val="EDF7F6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68">
              <a:extLst>
                <a:ext uri="{FF2B5EF4-FFF2-40B4-BE49-F238E27FC236}">
                  <a16:creationId xmlns:a16="http://schemas.microsoft.com/office/drawing/2014/main" id="{07CC7CC0-5D1F-4F63-BC3E-F71002A362EF}"/>
                </a:ext>
              </a:extLst>
            </p:cNvPr>
            <p:cNvSpPr/>
            <p:nvPr/>
          </p:nvSpPr>
          <p:spPr>
            <a:xfrm flipH="1">
              <a:off x="7726066" y="5069005"/>
              <a:ext cx="576958" cy="841278"/>
            </a:xfrm>
            <a:custGeom>
              <a:avLst/>
              <a:gdLst>
                <a:gd name="connsiteX0" fmla="*/ 774182 w 982499"/>
                <a:gd name="connsiteY0" fmla="*/ 264742 h 1432610"/>
                <a:gd name="connsiteX1" fmla="*/ 743690 w 982499"/>
                <a:gd name="connsiteY1" fmla="*/ 246835 h 1432610"/>
                <a:gd name="connsiteX2" fmla="*/ 673028 w 982499"/>
                <a:gd name="connsiteY2" fmla="*/ 339277 h 1432610"/>
                <a:gd name="connsiteX3" fmla="*/ 613497 w 982499"/>
                <a:gd name="connsiteY3" fmla="*/ 375576 h 1432610"/>
                <a:gd name="connsiteX4" fmla="*/ 569938 w 982499"/>
                <a:gd name="connsiteY4" fmla="*/ 387676 h 1432610"/>
                <a:gd name="connsiteX5" fmla="*/ 523959 w 982499"/>
                <a:gd name="connsiteY5" fmla="*/ 367832 h 1432610"/>
                <a:gd name="connsiteX6" fmla="*/ 203558 w 982499"/>
                <a:gd name="connsiteY6" fmla="*/ 142777 h 1432610"/>
                <a:gd name="connsiteX7" fmla="*/ 87884 w 982499"/>
                <a:gd name="connsiteY7" fmla="*/ 59531 h 1432610"/>
                <a:gd name="connsiteX8" fmla="*/ 80140 w 982499"/>
                <a:gd name="connsiteY8" fmla="*/ 36783 h 1432610"/>
                <a:gd name="connsiteX9" fmla="*/ 89820 w 982499"/>
                <a:gd name="connsiteY9" fmla="*/ 0 h 1432610"/>
                <a:gd name="connsiteX10" fmla="*/ 53521 w 982499"/>
                <a:gd name="connsiteY10" fmla="*/ 27587 h 1432610"/>
                <a:gd name="connsiteX11" fmla="*/ 29321 w 982499"/>
                <a:gd name="connsiteY11" fmla="*/ 66307 h 1432610"/>
                <a:gd name="connsiteX12" fmla="*/ 5122 w 982499"/>
                <a:gd name="connsiteY12" fmla="*/ 158265 h 1432610"/>
                <a:gd name="connsiteX13" fmla="*/ 394250 w 982499"/>
                <a:gd name="connsiteY13" fmla="*/ 616119 h 1432610"/>
                <a:gd name="connsiteX14" fmla="*/ 678836 w 982499"/>
                <a:gd name="connsiteY14" fmla="*/ 999439 h 1432610"/>
                <a:gd name="connsiteX15" fmla="*/ 982781 w 982499"/>
                <a:gd name="connsiteY15" fmla="*/ 1436966 h 1432610"/>
                <a:gd name="connsiteX16" fmla="*/ 889371 w 982499"/>
                <a:gd name="connsiteY16" fmla="*/ 972820 h 1432610"/>
                <a:gd name="connsiteX17" fmla="*/ 774182 w 982499"/>
                <a:gd name="connsiteY17" fmla="*/ 264742 h 143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2499" h="1432610">
                  <a:moveTo>
                    <a:pt x="774182" y="264742"/>
                  </a:moveTo>
                  <a:cubicBezTo>
                    <a:pt x="772730" y="262806"/>
                    <a:pt x="755306" y="244899"/>
                    <a:pt x="743690" y="246835"/>
                  </a:cubicBezTo>
                  <a:cubicBezTo>
                    <a:pt x="720943" y="263775"/>
                    <a:pt x="675448" y="334921"/>
                    <a:pt x="673028" y="339277"/>
                  </a:cubicBezTo>
                  <a:cubicBezTo>
                    <a:pt x="660444" y="363476"/>
                    <a:pt x="643021" y="377028"/>
                    <a:pt x="613497" y="375576"/>
                  </a:cubicBezTo>
                  <a:cubicBezTo>
                    <a:pt x="598493" y="374608"/>
                    <a:pt x="583006" y="379448"/>
                    <a:pt x="569938" y="387676"/>
                  </a:cubicBezTo>
                  <a:cubicBezTo>
                    <a:pt x="565098" y="389128"/>
                    <a:pt x="532187" y="373640"/>
                    <a:pt x="523959" y="367832"/>
                  </a:cubicBezTo>
                  <a:cubicBezTo>
                    <a:pt x="516699" y="362992"/>
                    <a:pt x="256312" y="179076"/>
                    <a:pt x="203558" y="142777"/>
                  </a:cubicBezTo>
                  <a:cubicBezTo>
                    <a:pt x="203558" y="142777"/>
                    <a:pt x="108211" y="73083"/>
                    <a:pt x="87884" y="59531"/>
                  </a:cubicBezTo>
                  <a:cubicBezTo>
                    <a:pt x="79656" y="53723"/>
                    <a:pt x="77236" y="46947"/>
                    <a:pt x="80140" y="36783"/>
                  </a:cubicBezTo>
                  <a:cubicBezTo>
                    <a:pt x="82076" y="29039"/>
                    <a:pt x="101436" y="1452"/>
                    <a:pt x="89820" y="0"/>
                  </a:cubicBezTo>
                  <a:cubicBezTo>
                    <a:pt x="86432" y="0"/>
                    <a:pt x="63200" y="22747"/>
                    <a:pt x="53521" y="27587"/>
                  </a:cubicBezTo>
                  <a:cubicBezTo>
                    <a:pt x="39485" y="36783"/>
                    <a:pt x="34645" y="51787"/>
                    <a:pt x="29321" y="66307"/>
                  </a:cubicBezTo>
                  <a:cubicBezTo>
                    <a:pt x="27385" y="80342"/>
                    <a:pt x="-14238" y="137937"/>
                    <a:pt x="5122" y="158265"/>
                  </a:cubicBezTo>
                  <a:cubicBezTo>
                    <a:pt x="136283" y="296202"/>
                    <a:pt x="264540" y="477214"/>
                    <a:pt x="394250" y="616119"/>
                  </a:cubicBezTo>
                  <a:cubicBezTo>
                    <a:pt x="461040" y="687266"/>
                    <a:pt x="648828" y="955396"/>
                    <a:pt x="678836" y="999439"/>
                  </a:cubicBezTo>
                  <a:cubicBezTo>
                    <a:pt x="683676" y="999439"/>
                    <a:pt x="929058" y="1381791"/>
                    <a:pt x="982781" y="1436966"/>
                  </a:cubicBezTo>
                  <a:cubicBezTo>
                    <a:pt x="950354" y="1229334"/>
                    <a:pt x="888403" y="974272"/>
                    <a:pt x="889371" y="972820"/>
                  </a:cubicBezTo>
                  <a:cubicBezTo>
                    <a:pt x="890339" y="950072"/>
                    <a:pt x="780474" y="346537"/>
                    <a:pt x="774182" y="2647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69">
              <a:extLst>
                <a:ext uri="{FF2B5EF4-FFF2-40B4-BE49-F238E27FC236}">
                  <a16:creationId xmlns:a16="http://schemas.microsoft.com/office/drawing/2014/main" id="{607FAF7C-F3D3-4995-AD85-4A3995F474C0}"/>
                </a:ext>
              </a:extLst>
            </p:cNvPr>
            <p:cNvSpPr/>
            <p:nvPr/>
          </p:nvSpPr>
          <p:spPr>
            <a:xfrm flipH="1">
              <a:off x="7722636" y="5299368"/>
              <a:ext cx="275689" cy="622432"/>
            </a:xfrm>
            <a:custGeom>
              <a:avLst/>
              <a:gdLst>
                <a:gd name="connsiteX0" fmla="*/ 154157 w 469470"/>
                <a:gd name="connsiteY0" fmla="*/ 524393 h 1059937"/>
                <a:gd name="connsiteX1" fmla="*/ 96562 w 469470"/>
                <a:gd name="connsiteY1" fmla="*/ 234483 h 1059937"/>
                <a:gd name="connsiteX2" fmla="*/ 82526 w 469470"/>
                <a:gd name="connsiteY2" fmla="*/ 212703 h 1059937"/>
                <a:gd name="connsiteX3" fmla="*/ 9444 w 469470"/>
                <a:gd name="connsiteY3" fmla="*/ 139137 h 1059937"/>
                <a:gd name="connsiteX4" fmla="*/ 4120 w 469470"/>
                <a:gd name="connsiteY4" fmla="*/ 107678 h 1059937"/>
                <a:gd name="connsiteX5" fmla="*/ 22512 w 469470"/>
                <a:gd name="connsiteY5" fmla="*/ 63151 h 1059937"/>
                <a:gd name="connsiteX6" fmla="*/ 84462 w 469470"/>
                <a:gd name="connsiteY6" fmla="*/ 13300 h 1059937"/>
                <a:gd name="connsiteX7" fmla="*/ 156577 w 469470"/>
                <a:gd name="connsiteY7" fmla="*/ 232 h 1059937"/>
                <a:gd name="connsiteX8" fmla="*/ 203040 w 469470"/>
                <a:gd name="connsiteY8" fmla="*/ 31207 h 1059937"/>
                <a:gd name="connsiteX9" fmla="*/ 223367 w 469470"/>
                <a:gd name="connsiteY9" fmla="*/ 182212 h 1059937"/>
                <a:gd name="connsiteX10" fmla="*/ 249987 w 469470"/>
                <a:gd name="connsiteY10" fmla="*/ 277558 h 1059937"/>
                <a:gd name="connsiteX11" fmla="*/ 327909 w 469470"/>
                <a:gd name="connsiteY11" fmla="*/ 432435 h 1059937"/>
                <a:gd name="connsiteX12" fmla="*/ 441163 w 469470"/>
                <a:gd name="connsiteY12" fmla="*/ 846246 h 1059937"/>
                <a:gd name="connsiteX13" fmla="*/ 472622 w 469470"/>
                <a:gd name="connsiteY13" fmla="*/ 1062106 h 1059937"/>
                <a:gd name="connsiteX14" fmla="*/ 169160 w 469470"/>
                <a:gd name="connsiteY14" fmla="*/ 609091 h 1059937"/>
                <a:gd name="connsiteX15" fmla="*/ 154157 w 469470"/>
                <a:gd name="connsiteY15" fmla="*/ 524393 h 105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9470" h="1059937">
                  <a:moveTo>
                    <a:pt x="154157" y="524393"/>
                  </a:moveTo>
                  <a:cubicBezTo>
                    <a:pt x="134797" y="427595"/>
                    <a:pt x="115438" y="331281"/>
                    <a:pt x="96562" y="234483"/>
                  </a:cubicBezTo>
                  <a:cubicBezTo>
                    <a:pt x="94626" y="224803"/>
                    <a:pt x="88818" y="218995"/>
                    <a:pt x="82526" y="212703"/>
                  </a:cubicBezTo>
                  <a:cubicBezTo>
                    <a:pt x="58327" y="188020"/>
                    <a:pt x="34611" y="162852"/>
                    <a:pt x="9444" y="139137"/>
                  </a:cubicBezTo>
                  <a:cubicBezTo>
                    <a:pt x="-1204" y="128973"/>
                    <a:pt x="-2656" y="120261"/>
                    <a:pt x="4120" y="107678"/>
                  </a:cubicBezTo>
                  <a:cubicBezTo>
                    <a:pt x="11380" y="93158"/>
                    <a:pt x="19124" y="78638"/>
                    <a:pt x="22512" y="63151"/>
                  </a:cubicBezTo>
                  <a:cubicBezTo>
                    <a:pt x="29287" y="28303"/>
                    <a:pt x="52035" y="16203"/>
                    <a:pt x="84462" y="13300"/>
                  </a:cubicBezTo>
                  <a:cubicBezTo>
                    <a:pt x="104306" y="11364"/>
                    <a:pt x="136733" y="4104"/>
                    <a:pt x="156577" y="232"/>
                  </a:cubicBezTo>
                  <a:cubicBezTo>
                    <a:pt x="169644" y="-2672"/>
                    <a:pt x="192392" y="22495"/>
                    <a:pt x="203040" y="31207"/>
                  </a:cubicBezTo>
                  <a:cubicBezTo>
                    <a:pt x="266927" y="86382"/>
                    <a:pt x="231595" y="97998"/>
                    <a:pt x="223367" y="182212"/>
                  </a:cubicBezTo>
                  <a:cubicBezTo>
                    <a:pt x="219495" y="219963"/>
                    <a:pt x="232563" y="240775"/>
                    <a:pt x="249987" y="277558"/>
                  </a:cubicBezTo>
                  <a:cubicBezTo>
                    <a:pt x="278058" y="336605"/>
                    <a:pt x="310486" y="384036"/>
                    <a:pt x="327909" y="432435"/>
                  </a:cubicBezTo>
                  <a:cubicBezTo>
                    <a:pt x="332749" y="437275"/>
                    <a:pt x="432451" y="805107"/>
                    <a:pt x="441163" y="846246"/>
                  </a:cubicBezTo>
                  <a:cubicBezTo>
                    <a:pt x="447455" y="876738"/>
                    <a:pt x="479882" y="1057266"/>
                    <a:pt x="472622" y="1062106"/>
                  </a:cubicBezTo>
                  <a:cubicBezTo>
                    <a:pt x="422771" y="1048554"/>
                    <a:pt x="168192" y="627967"/>
                    <a:pt x="169160" y="609091"/>
                  </a:cubicBezTo>
                  <a:cubicBezTo>
                    <a:pt x="162385" y="588764"/>
                    <a:pt x="158029" y="565048"/>
                    <a:pt x="154157" y="524393"/>
                  </a:cubicBezTo>
                  <a:close/>
                </a:path>
              </a:pathLst>
            </a:custGeom>
            <a:solidFill>
              <a:schemeClr val="accent5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70">
              <a:extLst>
                <a:ext uri="{FF2B5EF4-FFF2-40B4-BE49-F238E27FC236}">
                  <a16:creationId xmlns:a16="http://schemas.microsoft.com/office/drawing/2014/main" id="{37A8FDD7-1D5C-4E20-BBF4-F29CA89F6074}"/>
                </a:ext>
              </a:extLst>
            </p:cNvPr>
            <p:cNvSpPr/>
            <p:nvPr/>
          </p:nvSpPr>
          <p:spPr>
            <a:xfrm flipH="1">
              <a:off x="7397063" y="6207857"/>
              <a:ext cx="17053" cy="14210"/>
            </a:xfrm>
            <a:custGeom>
              <a:avLst/>
              <a:gdLst>
                <a:gd name="connsiteX0" fmla="*/ 30007 w 29039"/>
                <a:gd name="connsiteY0" fmla="*/ 25168 h 24199"/>
                <a:gd name="connsiteX1" fmla="*/ 0 w 29039"/>
                <a:gd name="connsiteY1" fmla="*/ 0 h 24199"/>
                <a:gd name="connsiteX2" fmla="*/ 30007 w 29039"/>
                <a:gd name="connsiteY2" fmla="*/ 25168 h 2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39" h="24199">
                  <a:moveTo>
                    <a:pt x="30007" y="25168"/>
                  </a:moveTo>
                  <a:cubicBezTo>
                    <a:pt x="16456" y="26136"/>
                    <a:pt x="4840" y="16456"/>
                    <a:pt x="0" y="0"/>
                  </a:cubicBezTo>
                  <a:cubicBezTo>
                    <a:pt x="10648" y="7260"/>
                    <a:pt x="21780" y="14520"/>
                    <a:pt x="30007" y="25168"/>
                  </a:cubicBezTo>
                  <a:close/>
                </a:path>
              </a:pathLst>
            </a:custGeom>
            <a:solidFill>
              <a:srgbClr val="F1C1AE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71">
              <a:extLst>
                <a:ext uri="{FF2B5EF4-FFF2-40B4-BE49-F238E27FC236}">
                  <a16:creationId xmlns:a16="http://schemas.microsoft.com/office/drawing/2014/main" id="{BBEC531F-80A3-4B90-A43D-7B0371574C1E}"/>
                </a:ext>
              </a:extLst>
            </p:cNvPr>
            <p:cNvSpPr/>
            <p:nvPr/>
          </p:nvSpPr>
          <p:spPr>
            <a:xfrm flipH="1">
              <a:off x="7751929" y="4800137"/>
              <a:ext cx="2842" cy="22737"/>
            </a:xfrm>
            <a:custGeom>
              <a:avLst/>
              <a:gdLst>
                <a:gd name="connsiteX0" fmla="*/ 4637 w 0"/>
                <a:gd name="connsiteY0" fmla="*/ 39687 h 38719"/>
                <a:gd name="connsiteX1" fmla="*/ 281 w 0"/>
                <a:gd name="connsiteY1" fmla="*/ 39687 h 38719"/>
                <a:gd name="connsiteX2" fmla="*/ 4637 w 0"/>
                <a:gd name="connsiteY2" fmla="*/ 0 h 38719"/>
                <a:gd name="connsiteX3" fmla="*/ 4637 w 0"/>
                <a:gd name="connsiteY3" fmla="*/ 39687 h 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38719">
                  <a:moveTo>
                    <a:pt x="4637" y="39687"/>
                  </a:moveTo>
                  <a:cubicBezTo>
                    <a:pt x="3185" y="39687"/>
                    <a:pt x="1733" y="39687"/>
                    <a:pt x="281" y="39687"/>
                  </a:cubicBezTo>
                  <a:cubicBezTo>
                    <a:pt x="281" y="26135"/>
                    <a:pt x="-1655" y="12584"/>
                    <a:pt x="4637" y="0"/>
                  </a:cubicBezTo>
                  <a:cubicBezTo>
                    <a:pt x="4637" y="13552"/>
                    <a:pt x="4637" y="26619"/>
                    <a:pt x="4637" y="39687"/>
                  </a:cubicBezTo>
                  <a:close/>
                </a:path>
              </a:pathLst>
            </a:custGeom>
            <a:solidFill>
              <a:srgbClr val="271F1C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72">
              <a:extLst>
                <a:ext uri="{FF2B5EF4-FFF2-40B4-BE49-F238E27FC236}">
                  <a16:creationId xmlns:a16="http://schemas.microsoft.com/office/drawing/2014/main" id="{D1A73422-1861-411A-9FE6-727DB8050E47}"/>
                </a:ext>
              </a:extLst>
            </p:cNvPr>
            <p:cNvSpPr/>
            <p:nvPr/>
          </p:nvSpPr>
          <p:spPr>
            <a:xfrm flipH="1">
              <a:off x="7658377" y="4806106"/>
              <a:ext cx="2842" cy="28422"/>
            </a:xfrm>
            <a:custGeom>
              <a:avLst/>
              <a:gdLst>
                <a:gd name="connsiteX0" fmla="*/ 5044 w 4839"/>
                <a:gd name="connsiteY0" fmla="*/ 49367 h 48398"/>
                <a:gd name="connsiteX1" fmla="*/ 1172 w 4839"/>
                <a:gd name="connsiteY1" fmla="*/ 0 h 48398"/>
                <a:gd name="connsiteX2" fmla="*/ 5044 w 4839"/>
                <a:gd name="connsiteY2" fmla="*/ 49367 h 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9" h="48398">
                  <a:moveTo>
                    <a:pt x="5044" y="49367"/>
                  </a:moveTo>
                  <a:cubicBezTo>
                    <a:pt x="-3668" y="33395"/>
                    <a:pt x="1656" y="16456"/>
                    <a:pt x="1172" y="0"/>
                  </a:cubicBezTo>
                  <a:cubicBezTo>
                    <a:pt x="7464" y="15972"/>
                    <a:pt x="5528" y="32427"/>
                    <a:pt x="5044" y="49367"/>
                  </a:cubicBezTo>
                  <a:close/>
                </a:path>
              </a:pathLst>
            </a:custGeom>
            <a:solidFill>
              <a:srgbClr val="14100C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273">
              <a:extLst>
                <a:ext uri="{FF2B5EF4-FFF2-40B4-BE49-F238E27FC236}">
                  <a16:creationId xmlns:a16="http://schemas.microsoft.com/office/drawing/2014/main" id="{B01550B5-145F-49F1-AD90-987BB4910484}"/>
                </a:ext>
              </a:extLst>
            </p:cNvPr>
            <p:cNvSpPr/>
            <p:nvPr/>
          </p:nvSpPr>
          <p:spPr>
            <a:xfrm flipH="1">
              <a:off x="8345490" y="4905652"/>
              <a:ext cx="2842" cy="2842"/>
            </a:xfrm>
            <a:custGeom>
              <a:avLst/>
              <a:gdLst>
                <a:gd name="connsiteX0" fmla="*/ 0 w 0"/>
                <a:gd name="connsiteY0" fmla="*/ 363 h 0"/>
                <a:gd name="connsiteX1" fmla="*/ 0 w 0"/>
                <a:gd name="connsiteY1" fmla="*/ 363 h 0"/>
                <a:gd name="connsiteX2" fmla="*/ 0 w 0"/>
                <a:gd name="connsiteY2" fmla="*/ 363 h 0"/>
                <a:gd name="connsiteX3" fmla="*/ 0 w 0"/>
                <a:gd name="connsiteY3" fmla="*/ 3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63"/>
                  </a:moveTo>
                  <a:cubicBezTo>
                    <a:pt x="0" y="363"/>
                    <a:pt x="0" y="-121"/>
                    <a:pt x="0" y="363"/>
                  </a:cubicBezTo>
                  <a:cubicBezTo>
                    <a:pt x="0" y="-121"/>
                    <a:pt x="0" y="-121"/>
                    <a:pt x="0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rgbClr val="080808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274">
              <a:extLst>
                <a:ext uri="{FF2B5EF4-FFF2-40B4-BE49-F238E27FC236}">
                  <a16:creationId xmlns:a16="http://schemas.microsoft.com/office/drawing/2014/main" id="{D88E343C-77AC-42AD-A1B8-D2D39FCC30ED}"/>
                </a:ext>
              </a:extLst>
            </p:cNvPr>
            <p:cNvSpPr/>
            <p:nvPr/>
          </p:nvSpPr>
          <p:spPr>
            <a:xfrm flipH="1">
              <a:off x="7658396" y="4285487"/>
              <a:ext cx="744645" cy="832751"/>
            </a:xfrm>
            <a:custGeom>
              <a:avLst/>
              <a:gdLst>
                <a:gd name="connsiteX0" fmla="*/ 1268774 w 1268053"/>
                <a:gd name="connsiteY0" fmla="*/ 994490 h 1418090"/>
                <a:gd name="connsiteX1" fmla="*/ 1268290 w 1268053"/>
                <a:gd name="connsiteY1" fmla="*/ 935443 h 1418090"/>
                <a:gd name="connsiteX2" fmla="*/ 1269258 w 1268053"/>
                <a:gd name="connsiteY2" fmla="*/ 879785 h 1418090"/>
                <a:gd name="connsiteX3" fmla="*/ 1255706 w 1268053"/>
                <a:gd name="connsiteY3" fmla="*/ 866233 h 1418090"/>
                <a:gd name="connsiteX4" fmla="*/ 1239250 w 1268053"/>
                <a:gd name="connsiteY4" fmla="*/ 862845 h 1418090"/>
                <a:gd name="connsiteX5" fmla="*/ 1224247 w 1268053"/>
                <a:gd name="connsiteY5" fmla="*/ 817350 h 1418090"/>
                <a:gd name="connsiteX6" fmla="*/ 1216019 w 1268053"/>
                <a:gd name="connsiteY6" fmla="*/ 780083 h 1418090"/>
                <a:gd name="connsiteX7" fmla="*/ 1190851 w 1268053"/>
                <a:gd name="connsiteY7" fmla="*/ 741364 h 1418090"/>
                <a:gd name="connsiteX8" fmla="*/ 1190851 w 1268053"/>
                <a:gd name="connsiteY8" fmla="*/ 689093 h 1418090"/>
                <a:gd name="connsiteX9" fmla="*/ 1190851 w 1268053"/>
                <a:gd name="connsiteY9" fmla="*/ 689093 h 1418090"/>
                <a:gd name="connsiteX10" fmla="*/ 1190851 w 1268053"/>
                <a:gd name="connsiteY10" fmla="*/ 689093 h 1418090"/>
                <a:gd name="connsiteX11" fmla="*/ 1190851 w 1268053"/>
                <a:gd name="connsiteY11" fmla="*/ 689093 h 1418090"/>
                <a:gd name="connsiteX12" fmla="*/ 1189883 w 1268053"/>
                <a:gd name="connsiteY12" fmla="*/ 641662 h 1418090"/>
                <a:gd name="connsiteX13" fmla="*/ 1171492 w 1268053"/>
                <a:gd name="connsiteY13" fmla="*/ 510016 h 1418090"/>
                <a:gd name="connsiteX14" fmla="*/ 1166168 w 1268053"/>
                <a:gd name="connsiteY14" fmla="*/ 461617 h 1418090"/>
                <a:gd name="connsiteX15" fmla="*/ 1142452 w 1268053"/>
                <a:gd name="connsiteY15" fmla="*/ 390471 h 1418090"/>
                <a:gd name="connsiteX16" fmla="*/ 1141484 w 1268053"/>
                <a:gd name="connsiteY16" fmla="*/ 362399 h 1418090"/>
                <a:gd name="connsiteX17" fmla="*/ 1120673 w 1268053"/>
                <a:gd name="connsiteY17" fmla="*/ 278185 h 1418090"/>
                <a:gd name="connsiteX18" fmla="*/ 1095989 w 1268053"/>
                <a:gd name="connsiteY18" fmla="*/ 218170 h 1418090"/>
                <a:gd name="connsiteX19" fmla="*/ 1035974 w 1268053"/>
                <a:gd name="connsiteY19" fmla="*/ 152348 h 1418090"/>
                <a:gd name="connsiteX20" fmla="*/ 974992 w 1268053"/>
                <a:gd name="connsiteY20" fmla="*/ 99593 h 1418090"/>
                <a:gd name="connsiteX21" fmla="*/ 953212 w 1268053"/>
                <a:gd name="connsiteY21" fmla="*/ 89913 h 1418090"/>
                <a:gd name="connsiteX22" fmla="*/ 904329 w 1268053"/>
                <a:gd name="connsiteY22" fmla="*/ 62326 h 1418090"/>
                <a:gd name="connsiteX23" fmla="*/ 866578 w 1268053"/>
                <a:gd name="connsiteY23" fmla="*/ 49742 h 1418090"/>
                <a:gd name="connsiteX24" fmla="*/ 794947 w 1268053"/>
                <a:gd name="connsiteY24" fmla="*/ 23122 h 1418090"/>
                <a:gd name="connsiteX25" fmla="*/ 721865 w 1268053"/>
                <a:gd name="connsiteY25" fmla="*/ 11507 h 1418090"/>
                <a:gd name="connsiteX26" fmla="*/ 581024 w 1268053"/>
                <a:gd name="connsiteY26" fmla="*/ 1343 h 1418090"/>
                <a:gd name="connsiteX27" fmla="*/ 457122 w 1268053"/>
                <a:gd name="connsiteY27" fmla="*/ 15379 h 1418090"/>
                <a:gd name="connsiteX28" fmla="*/ 361292 w 1268053"/>
                <a:gd name="connsiteY28" fmla="*/ 40546 h 1418090"/>
                <a:gd name="connsiteX29" fmla="*/ 291598 w 1268053"/>
                <a:gd name="connsiteY29" fmla="*/ 71037 h 1418090"/>
                <a:gd name="connsiteX30" fmla="*/ 236423 w 1268053"/>
                <a:gd name="connsiteY30" fmla="*/ 96689 h 1418090"/>
                <a:gd name="connsiteX31" fmla="*/ 204964 w 1268053"/>
                <a:gd name="connsiteY31" fmla="*/ 117501 h 1418090"/>
                <a:gd name="connsiteX32" fmla="*/ 184152 w 1268053"/>
                <a:gd name="connsiteY32" fmla="*/ 140248 h 1418090"/>
                <a:gd name="connsiteX33" fmla="*/ 121233 w 1268053"/>
                <a:gd name="connsiteY33" fmla="*/ 216718 h 1418090"/>
                <a:gd name="connsiteX34" fmla="*/ 87838 w 1268053"/>
                <a:gd name="connsiteY34" fmla="*/ 306257 h 1418090"/>
                <a:gd name="connsiteX35" fmla="*/ 88322 w 1268053"/>
                <a:gd name="connsiteY35" fmla="*/ 305773 h 1418090"/>
                <a:gd name="connsiteX36" fmla="*/ 71382 w 1268053"/>
                <a:gd name="connsiteY36" fmla="*/ 364335 h 1418090"/>
                <a:gd name="connsiteX37" fmla="*/ 67994 w 1268053"/>
                <a:gd name="connsiteY37" fmla="*/ 396763 h 1418090"/>
                <a:gd name="connsiteX38" fmla="*/ 63155 w 1268053"/>
                <a:gd name="connsiteY38" fmla="*/ 453390 h 1418090"/>
                <a:gd name="connsiteX39" fmla="*/ 67994 w 1268053"/>
                <a:gd name="connsiteY39" fmla="*/ 567127 h 1418090"/>
                <a:gd name="connsiteX40" fmla="*/ 82030 w 1268053"/>
                <a:gd name="connsiteY40" fmla="*/ 641178 h 1418090"/>
                <a:gd name="connsiteX41" fmla="*/ 84450 w 1268053"/>
                <a:gd name="connsiteY41" fmla="*/ 688125 h 1418090"/>
                <a:gd name="connsiteX42" fmla="*/ 41859 w 1268053"/>
                <a:gd name="connsiteY42" fmla="*/ 732652 h 1418090"/>
                <a:gd name="connsiteX43" fmla="*/ 40407 w 1268053"/>
                <a:gd name="connsiteY43" fmla="*/ 747655 h 1418090"/>
                <a:gd name="connsiteX44" fmla="*/ 18143 w 1268053"/>
                <a:gd name="connsiteY44" fmla="*/ 782503 h 1418090"/>
                <a:gd name="connsiteX45" fmla="*/ 4108 w 1268053"/>
                <a:gd name="connsiteY45" fmla="*/ 875913 h 1418090"/>
                <a:gd name="connsiteX46" fmla="*/ 24435 w 1268053"/>
                <a:gd name="connsiteY46" fmla="*/ 985778 h 1418090"/>
                <a:gd name="connsiteX47" fmla="*/ 63639 w 1268053"/>
                <a:gd name="connsiteY47" fmla="*/ 1045793 h 1418090"/>
                <a:gd name="connsiteX48" fmla="*/ 51539 w 1268053"/>
                <a:gd name="connsiteY48" fmla="*/ 1042889 h 1418090"/>
                <a:gd name="connsiteX49" fmla="*/ 98002 w 1268053"/>
                <a:gd name="connsiteY49" fmla="*/ 1059829 h 1418090"/>
                <a:gd name="connsiteX50" fmla="*/ 174472 w 1268053"/>
                <a:gd name="connsiteY50" fmla="*/ 1080157 h 1418090"/>
                <a:gd name="connsiteX51" fmla="*/ 168664 w 1268053"/>
                <a:gd name="connsiteY51" fmla="*/ 1016270 h 1418090"/>
                <a:gd name="connsiteX52" fmla="*/ 178344 w 1268053"/>
                <a:gd name="connsiteY52" fmla="*/ 789763 h 1418090"/>
                <a:gd name="connsiteX53" fmla="*/ 189476 w 1268053"/>
                <a:gd name="connsiteY53" fmla="*/ 693933 h 1418090"/>
                <a:gd name="connsiteX54" fmla="*/ 189476 w 1268053"/>
                <a:gd name="connsiteY54" fmla="*/ 693933 h 1418090"/>
                <a:gd name="connsiteX55" fmla="*/ 189476 w 1268053"/>
                <a:gd name="connsiteY55" fmla="*/ 693933 h 1418090"/>
                <a:gd name="connsiteX56" fmla="*/ 198672 w 1268053"/>
                <a:gd name="connsiteY56" fmla="*/ 616010 h 1418090"/>
                <a:gd name="connsiteX57" fmla="*/ 203996 w 1268053"/>
                <a:gd name="connsiteY57" fmla="*/ 581647 h 1418090"/>
                <a:gd name="connsiteX58" fmla="*/ 213191 w 1268053"/>
                <a:gd name="connsiteY58" fmla="*/ 509048 h 1418090"/>
                <a:gd name="connsiteX59" fmla="*/ 256267 w 1268053"/>
                <a:gd name="connsiteY59" fmla="*/ 377887 h 1418090"/>
                <a:gd name="connsiteX60" fmla="*/ 296922 w 1268053"/>
                <a:gd name="connsiteY60" fmla="*/ 375467 h 1418090"/>
                <a:gd name="connsiteX61" fmla="*/ 366132 w 1268053"/>
                <a:gd name="connsiteY61" fmla="*/ 372563 h 1418090"/>
                <a:gd name="connsiteX62" fmla="*/ 421307 w 1268053"/>
                <a:gd name="connsiteY62" fmla="*/ 368691 h 1418090"/>
                <a:gd name="connsiteX63" fmla="*/ 561664 w 1268053"/>
                <a:gd name="connsiteY63" fmla="*/ 365787 h 1418090"/>
                <a:gd name="connsiteX64" fmla="*/ 945952 w 1268053"/>
                <a:gd name="connsiteY64" fmla="*/ 358044 h 1418090"/>
                <a:gd name="connsiteX65" fmla="*/ 972572 w 1268053"/>
                <a:gd name="connsiteY65" fmla="*/ 372079 h 1418090"/>
                <a:gd name="connsiteX66" fmla="*/ 1063562 w 1268053"/>
                <a:gd name="connsiteY66" fmla="*/ 587455 h 1418090"/>
                <a:gd name="connsiteX67" fmla="*/ 1097441 w 1268053"/>
                <a:gd name="connsiteY67" fmla="*/ 737492 h 1418090"/>
                <a:gd name="connsiteX68" fmla="*/ 1105185 w 1268053"/>
                <a:gd name="connsiteY68" fmla="*/ 923828 h 1418090"/>
                <a:gd name="connsiteX69" fmla="*/ 1079050 w 1268053"/>
                <a:gd name="connsiteY69" fmla="*/ 1083544 h 1418090"/>
                <a:gd name="connsiteX70" fmla="*/ 1095021 w 1268053"/>
                <a:gd name="connsiteY70" fmla="*/ 1083544 h 1418090"/>
                <a:gd name="connsiteX71" fmla="*/ 1118253 w 1268053"/>
                <a:gd name="connsiteY71" fmla="*/ 1071445 h 1418090"/>
                <a:gd name="connsiteX72" fmla="*/ 1118253 w 1268053"/>
                <a:gd name="connsiteY72" fmla="*/ 1071445 h 1418090"/>
                <a:gd name="connsiteX73" fmla="*/ 1202467 w 1268053"/>
                <a:gd name="connsiteY73" fmla="*/ 1062733 h 1418090"/>
                <a:gd name="connsiteX74" fmla="*/ 1135676 w 1268053"/>
                <a:gd name="connsiteY74" fmla="*/ 1183730 h 1418090"/>
                <a:gd name="connsiteX75" fmla="*/ 1014679 w 1268053"/>
                <a:gd name="connsiteY75" fmla="*/ 1292628 h 1418090"/>
                <a:gd name="connsiteX76" fmla="*/ 929013 w 1268053"/>
                <a:gd name="connsiteY76" fmla="*/ 1326023 h 1418090"/>
                <a:gd name="connsiteX77" fmla="*/ 921269 w 1268053"/>
                <a:gd name="connsiteY77" fmla="*/ 1341511 h 1418090"/>
                <a:gd name="connsiteX78" fmla="*/ 969184 w 1268053"/>
                <a:gd name="connsiteY78" fmla="*/ 1420401 h 1418090"/>
                <a:gd name="connsiteX79" fmla="*/ 1042750 w 1268053"/>
                <a:gd name="connsiteY79" fmla="*/ 1347803 h 1418090"/>
                <a:gd name="connsiteX80" fmla="*/ 1056302 w 1268053"/>
                <a:gd name="connsiteY80" fmla="*/ 1325055 h 1418090"/>
                <a:gd name="connsiteX81" fmla="*/ 1088245 w 1268053"/>
                <a:gd name="connsiteY81" fmla="*/ 1294564 h 1418090"/>
                <a:gd name="connsiteX82" fmla="*/ 1201983 w 1268053"/>
                <a:gd name="connsiteY82" fmla="*/ 1154691 h 1418090"/>
                <a:gd name="connsiteX83" fmla="*/ 1236346 w 1268053"/>
                <a:gd name="connsiteY83" fmla="*/ 1082576 h 1418090"/>
                <a:gd name="connsiteX84" fmla="*/ 1258126 w 1268053"/>
                <a:gd name="connsiteY84" fmla="*/ 1045309 h 1418090"/>
                <a:gd name="connsiteX85" fmla="*/ 1268774 w 1268053"/>
                <a:gd name="connsiteY85" fmla="*/ 994490 h 141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268053" h="1418090">
                  <a:moveTo>
                    <a:pt x="1268774" y="994490"/>
                  </a:moveTo>
                  <a:cubicBezTo>
                    <a:pt x="1270226" y="971259"/>
                    <a:pt x="1266838" y="957707"/>
                    <a:pt x="1268290" y="935443"/>
                  </a:cubicBezTo>
                  <a:cubicBezTo>
                    <a:pt x="1262966" y="919472"/>
                    <a:pt x="1274581" y="895756"/>
                    <a:pt x="1269258" y="879785"/>
                  </a:cubicBezTo>
                  <a:cubicBezTo>
                    <a:pt x="1265870" y="873493"/>
                    <a:pt x="1265870" y="873493"/>
                    <a:pt x="1255706" y="866233"/>
                  </a:cubicBezTo>
                  <a:cubicBezTo>
                    <a:pt x="1247478" y="863813"/>
                    <a:pt x="1243122" y="865265"/>
                    <a:pt x="1239250" y="862845"/>
                  </a:cubicBezTo>
                  <a:cubicBezTo>
                    <a:pt x="1215535" y="853649"/>
                    <a:pt x="1225698" y="833322"/>
                    <a:pt x="1224247" y="817350"/>
                  </a:cubicBezTo>
                  <a:cubicBezTo>
                    <a:pt x="1223279" y="803798"/>
                    <a:pt x="1229570" y="788795"/>
                    <a:pt x="1216019" y="780083"/>
                  </a:cubicBezTo>
                  <a:cubicBezTo>
                    <a:pt x="1214567" y="779115"/>
                    <a:pt x="1190367" y="748139"/>
                    <a:pt x="1190851" y="741364"/>
                  </a:cubicBezTo>
                  <a:cubicBezTo>
                    <a:pt x="1189399" y="727328"/>
                    <a:pt x="1191335" y="689577"/>
                    <a:pt x="1190851" y="689093"/>
                  </a:cubicBezTo>
                  <a:cubicBezTo>
                    <a:pt x="1190851" y="689093"/>
                    <a:pt x="1190851" y="689093"/>
                    <a:pt x="1190851" y="689093"/>
                  </a:cubicBezTo>
                  <a:lnTo>
                    <a:pt x="1190851" y="689093"/>
                  </a:lnTo>
                  <a:lnTo>
                    <a:pt x="1190851" y="689093"/>
                  </a:lnTo>
                  <a:cubicBezTo>
                    <a:pt x="1188915" y="685221"/>
                    <a:pt x="1189883" y="653761"/>
                    <a:pt x="1189883" y="641662"/>
                  </a:cubicBezTo>
                  <a:cubicBezTo>
                    <a:pt x="1189399" y="606814"/>
                    <a:pt x="1177299" y="517760"/>
                    <a:pt x="1171492" y="510016"/>
                  </a:cubicBezTo>
                  <a:cubicBezTo>
                    <a:pt x="1166652" y="494045"/>
                    <a:pt x="1171008" y="477589"/>
                    <a:pt x="1166168" y="461617"/>
                  </a:cubicBezTo>
                  <a:cubicBezTo>
                    <a:pt x="1166168" y="436934"/>
                    <a:pt x="1139548" y="416122"/>
                    <a:pt x="1142452" y="390471"/>
                  </a:cubicBezTo>
                  <a:cubicBezTo>
                    <a:pt x="1139548" y="381275"/>
                    <a:pt x="1142452" y="371595"/>
                    <a:pt x="1141484" y="362399"/>
                  </a:cubicBezTo>
                  <a:cubicBezTo>
                    <a:pt x="1138580" y="325132"/>
                    <a:pt x="1145356" y="308193"/>
                    <a:pt x="1120673" y="278185"/>
                  </a:cubicBezTo>
                  <a:cubicBezTo>
                    <a:pt x="1115833" y="269957"/>
                    <a:pt x="1100345" y="225914"/>
                    <a:pt x="1095989" y="218170"/>
                  </a:cubicBezTo>
                  <a:cubicBezTo>
                    <a:pt x="1082437" y="186711"/>
                    <a:pt x="1056786" y="178967"/>
                    <a:pt x="1035974" y="152348"/>
                  </a:cubicBezTo>
                  <a:cubicBezTo>
                    <a:pt x="1019035" y="123308"/>
                    <a:pt x="1005967" y="110725"/>
                    <a:pt x="974992" y="99593"/>
                  </a:cubicBezTo>
                  <a:cubicBezTo>
                    <a:pt x="971120" y="99593"/>
                    <a:pt x="954664" y="94269"/>
                    <a:pt x="953212" y="89913"/>
                  </a:cubicBezTo>
                  <a:cubicBezTo>
                    <a:pt x="945468" y="75877"/>
                    <a:pt x="919333" y="63294"/>
                    <a:pt x="904329" y="62326"/>
                  </a:cubicBezTo>
                  <a:cubicBezTo>
                    <a:pt x="885938" y="58938"/>
                    <a:pt x="882550" y="58454"/>
                    <a:pt x="866578" y="49742"/>
                  </a:cubicBezTo>
                  <a:cubicBezTo>
                    <a:pt x="844798" y="34738"/>
                    <a:pt x="820599" y="27962"/>
                    <a:pt x="794947" y="23122"/>
                  </a:cubicBezTo>
                  <a:cubicBezTo>
                    <a:pt x="770748" y="18767"/>
                    <a:pt x="746064" y="16347"/>
                    <a:pt x="721865" y="11507"/>
                  </a:cubicBezTo>
                  <a:cubicBezTo>
                    <a:pt x="675402" y="2311"/>
                    <a:pt x="627971" y="-2529"/>
                    <a:pt x="581024" y="1343"/>
                  </a:cubicBezTo>
                  <a:cubicBezTo>
                    <a:pt x="539885" y="4731"/>
                    <a:pt x="498262" y="6667"/>
                    <a:pt x="457122" y="15379"/>
                  </a:cubicBezTo>
                  <a:cubicBezTo>
                    <a:pt x="413563" y="25058"/>
                    <a:pt x="401464" y="19735"/>
                    <a:pt x="361292" y="40546"/>
                  </a:cubicBezTo>
                  <a:cubicBezTo>
                    <a:pt x="342417" y="52646"/>
                    <a:pt x="309505" y="57486"/>
                    <a:pt x="291598" y="71037"/>
                  </a:cubicBezTo>
                  <a:cubicBezTo>
                    <a:pt x="284338" y="75877"/>
                    <a:pt x="240295" y="86041"/>
                    <a:pt x="236423" y="96689"/>
                  </a:cubicBezTo>
                  <a:cubicBezTo>
                    <a:pt x="228679" y="102013"/>
                    <a:pt x="206900" y="112661"/>
                    <a:pt x="204964" y="117501"/>
                  </a:cubicBezTo>
                  <a:cubicBezTo>
                    <a:pt x="198188" y="122824"/>
                    <a:pt x="190928" y="134924"/>
                    <a:pt x="184152" y="140248"/>
                  </a:cubicBezTo>
                  <a:cubicBezTo>
                    <a:pt x="144949" y="169287"/>
                    <a:pt x="132849" y="168319"/>
                    <a:pt x="121233" y="216718"/>
                  </a:cubicBezTo>
                  <a:cubicBezTo>
                    <a:pt x="113006" y="236078"/>
                    <a:pt x="96066" y="286897"/>
                    <a:pt x="87838" y="306257"/>
                  </a:cubicBezTo>
                  <a:lnTo>
                    <a:pt x="88322" y="305773"/>
                  </a:lnTo>
                  <a:cubicBezTo>
                    <a:pt x="91226" y="326100"/>
                    <a:pt x="68962" y="344008"/>
                    <a:pt x="71382" y="364335"/>
                  </a:cubicBezTo>
                  <a:cubicBezTo>
                    <a:pt x="66058" y="372079"/>
                    <a:pt x="73318" y="389019"/>
                    <a:pt x="67994" y="396763"/>
                  </a:cubicBezTo>
                  <a:cubicBezTo>
                    <a:pt x="66542" y="412734"/>
                    <a:pt x="64607" y="437418"/>
                    <a:pt x="63155" y="453390"/>
                  </a:cubicBezTo>
                  <a:cubicBezTo>
                    <a:pt x="58799" y="496949"/>
                    <a:pt x="64607" y="523568"/>
                    <a:pt x="67994" y="567127"/>
                  </a:cubicBezTo>
                  <a:cubicBezTo>
                    <a:pt x="69930" y="586003"/>
                    <a:pt x="82030" y="641178"/>
                    <a:pt x="82030" y="641178"/>
                  </a:cubicBezTo>
                  <a:cubicBezTo>
                    <a:pt x="87838" y="648437"/>
                    <a:pt x="83966" y="683285"/>
                    <a:pt x="84450" y="688125"/>
                  </a:cubicBezTo>
                  <a:cubicBezTo>
                    <a:pt x="64607" y="704096"/>
                    <a:pt x="54927" y="711356"/>
                    <a:pt x="41859" y="732652"/>
                  </a:cubicBezTo>
                  <a:lnTo>
                    <a:pt x="40407" y="747655"/>
                  </a:lnTo>
                  <a:cubicBezTo>
                    <a:pt x="36535" y="765563"/>
                    <a:pt x="28791" y="768951"/>
                    <a:pt x="18143" y="782503"/>
                  </a:cubicBezTo>
                  <a:cubicBezTo>
                    <a:pt x="-1216" y="807670"/>
                    <a:pt x="-3636" y="850261"/>
                    <a:pt x="4108" y="875913"/>
                  </a:cubicBezTo>
                  <a:cubicBezTo>
                    <a:pt x="9916" y="895756"/>
                    <a:pt x="22015" y="960127"/>
                    <a:pt x="24435" y="985778"/>
                  </a:cubicBezTo>
                  <a:cubicBezTo>
                    <a:pt x="26855" y="1010946"/>
                    <a:pt x="38955" y="1034177"/>
                    <a:pt x="63639" y="1045793"/>
                  </a:cubicBezTo>
                  <a:lnTo>
                    <a:pt x="51539" y="1042889"/>
                  </a:lnTo>
                  <a:cubicBezTo>
                    <a:pt x="61703" y="1043857"/>
                    <a:pt x="91226" y="1047729"/>
                    <a:pt x="98002" y="1059829"/>
                  </a:cubicBezTo>
                  <a:cubicBezTo>
                    <a:pt x="126557" y="1064185"/>
                    <a:pt x="146885" y="1072897"/>
                    <a:pt x="174472" y="1080157"/>
                  </a:cubicBezTo>
                  <a:cubicBezTo>
                    <a:pt x="177860" y="1058861"/>
                    <a:pt x="169632" y="1017238"/>
                    <a:pt x="168664" y="1016270"/>
                  </a:cubicBezTo>
                  <a:cubicBezTo>
                    <a:pt x="163340" y="931088"/>
                    <a:pt x="164792" y="874461"/>
                    <a:pt x="178344" y="789763"/>
                  </a:cubicBezTo>
                  <a:cubicBezTo>
                    <a:pt x="183668" y="758303"/>
                    <a:pt x="185604" y="725876"/>
                    <a:pt x="189476" y="693933"/>
                  </a:cubicBezTo>
                  <a:cubicBezTo>
                    <a:pt x="189476" y="693933"/>
                    <a:pt x="189476" y="693933"/>
                    <a:pt x="189476" y="693933"/>
                  </a:cubicBezTo>
                  <a:cubicBezTo>
                    <a:pt x="189476" y="693933"/>
                    <a:pt x="189476" y="693933"/>
                    <a:pt x="189476" y="693933"/>
                  </a:cubicBezTo>
                  <a:cubicBezTo>
                    <a:pt x="194800" y="682801"/>
                    <a:pt x="197704" y="614074"/>
                    <a:pt x="198672" y="616010"/>
                  </a:cubicBezTo>
                  <a:cubicBezTo>
                    <a:pt x="205448" y="605362"/>
                    <a:pt x="202544" y="593263"/>
                    <a:pt x="203996" y="581647"/>
                  </a:cubicBezTo>
                  <a:cubicBezTo>
                    <a:pt x="202060" y="554059"/>
                    <a:pt x="211739" y="506628"/>
                    <a:pt x="213191" y="509048"/>
                  </a:cubicBezTo>
                  <a:cubicBezTo>
                    <a:pt x="220935" y="463069"/>
                    <a:pt x="237391" y="419994"/>
                    <a:pt x="256267" y="377887"/>
                  </a:cubicBezTo>
                  <a:cubicBezTo>
                    <a:pt x="269818" y="373531"/>
                    <a:pt x="283370" y="376435"/>
                    <a:pt x="296922" y="375467"/>
                  </a:cubicBezTo>
                  <a:cubicBezTo>
                    <a:pt x="320153" y="374015"/>
                    <a:pt x="343385" y="379339"/>
                    <a:pt x="366132" y="372563"/>
                  </a:cubicBezTo>
                  <a:cubicBezTo>
                    <a:pt x="384040" y="367239"/>
                    <a:pt x="402915" y="369175"/>
                    <a:pt x="421307" y="368691"/>
                  </a:cubicBezTo>
                  <a:cubicBezTo>
                    <a:pt x="468254" y="367723"/>
                    <a:pt x="514717" y="366755"/>
                    <a:pt x="561664" y="365787"/>
                  </a:cubicBezTo>
                  <a:cubicBezTo>
                    <a:pt x="689922" y="363367"/>
                    <a:pt x="817695" y="360947"/>
                    <a:pt x="945952" y="358044"/>
                  </a:cubicBezTo>
                  <a:cubicBezTo>
                    <a:pt x="958052" y="357560"/>
                    <a:pt x="966280" y="359495"/>
                    <a:pt x="972572" y="372079"/>
                  </a:cubicBezTo>
                  <a:cubicBezTo>
                    <a:pt x="1006935" y="442258"/>
                    <a:pt x="1038878" y="513404"/>
                    <a:pt x="1063562" y="587455"/>
                  </a:cubicBezTo>
                  <a:cubicBezTo>
                    <a:pt x="1080017" y="636338"/>
                    <a:pt x="1097441" y="737492"/>
                    <a:pt x="1097441" y="737492"/>
                  </a:cubicBezTo>
                  <a:cubicBezTo>
                    <a:pt x="1097925" y="745235"/>
                    <a:pt x="1105185" y="878817"/>
                    <a:pt x="1105185" y="923828"/>
                  </a:cubicBezTo>
                  <a:cubicBezTo>
                    <a:pt x="1102281" y="948027"/>
                    <a:pt x="1079534" y="1068541"/>
                    <a:pt x="1079050" y="1083544"/>
                  </a:cubicBezTo>
                  <a:cubicBezTo>
                    <a:pt x="1082921" y="1083544"/>
                    <a:pt x="1092601" y="1087900"/>
                    <a:pt x="1095021" y="1083544"/>
                  </a:cubicBezTo>
                  <a:cubicBezTo>
                    <a:pt x="1095021" y="1083544"/>
                    <a:pt x="1108573" y="1074349"/>
                    <a:pt x="1118253" y="1071445"/>
                  </a:cubicBezTo>
                  <a:cubicBezTo>
                    <a:pt x="1118253" y="1071445"/>
                    <a:pt x="1118253" y="1071445"/>
                    <a:pt x="1118253" y="1071445"/>
                  </a:cubicBezTo>
                  <a:cubicBezTo>
                    <a:pt x="1146808" y="1080157"/>
                    <a:pt x="1171492" y="1066121"/>
                    <a:pt x="1202467" y="1062733"/>
                  </a:cubicBezTo>
                  <a:cubicBezTo>
                    <a:pt x="1183107" y="1109680"/>
                    <a:pt x="1165684" y="1143075"/>
                    <a:pt x="1135676" y="1183730"/>
                  </a:cubicBezTo>
                  <a:cubicBezTo>
                    <a:pt x="1103249" y="1227289"/>
                    <a:pt x="1073242" y="1276656"/>
                    <a:pt x="1014679" y="1292628"/>
                  </a:cubicBezTo>
                  <a:cubicBezTo>
                    <a:pt x="1014679" y="1293112"/>
                    <a:pt x="937240" y="1325539"/>
                    <a:pt x="929013" y="1326023"/>
                  </a:cubicBezTo>
                  <a:cubicBezTo>
                    <a:pt x="917397" y="1326507"/>
                    <a:pt x="919817" y="1335219"/>
                    <a:pt x="921269" y="1341511"/>
                  </a:cubicBezTo>
                  <a:cubicBezTo>
                    <a:pt x="924173" y="1352643"/>
                    <a:pt x="959020" y="1402978"/>
                    <a:pt x="969184" y="1420401"/>
                  </a:cubicBezTo>
                  <a:cubicBezTo>
                    <a:pt x="994351" y="1395718"/>
                    <a:pt x="1018551" y="1371518"/>
                    <a:pt x="1042750" y="1347803"/>
                  </a:cubicBezTo>
                  <a:cubicBezTo>
                    <a:pt x="1043234" y="1348771"/>
                    <a:pt x="1052914" y="1327959"/>
                    <a:pt x="1056302" y="1325055"/>
                  </a:cubicBezTo>
                  <a:cubicBezTo>
                    <a:pt x="1074694" y="1308116"/>
                    <a:pt x="1074694" y="1308116"/>
                    <a:pt x="1088245" y="1294564"/>
                  </a:cubicBezTo>
                  <a:cubicBezTo>
                    <a:pt x="1131320" y="1252457"/>
                    <a:pt x="1171976" y="1207930"/>
                    <a:pt x="1201983" y="1154691"/>
                  </a:cubicBezTo>
                  <a:cubicBezTo>
                    <a:pt x="1213599" y="1133879"/>
                    <a:pt x="1229570" y="1108228"/>
                    <a:pt x="1236346" y="1082576"/>
                  </a:cubicBezTo>
                  <a:cubicBezTo>
                    <a:pt x="1244574" y="1060797"/>
                    <a:pt x="1234410" y="1055957"/>
                    <a:pt x="1258126" y="1045309"/>
                  </a:cubicBezTo>
                  <a:cubicBezTo>
                    <a:pt x="1268774" y="1031273"/>
                    <a:pt x="1270226" y="1013366"/>
                    <a:pt x="1268774" y="994490"/>
                  </a:cubicBezTo>
                  <a:close/>
                </a:path>
              </a:pathLst>
            </a:custGeom>
            <a:solidFill>
              <a:srgbClr val="080808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275">
              <a:extLst>
                <a:ext uri="{FF2B5EF4-FFF2-40B4-BE49-F238E27FC236}">
                  <a16:creationId xmlns:a16="http://schemas.microsoft.com/office/drawing/2014/main" id="{2F632C47-2800-4CF5-A074-A5F2B6E22C88}"/>
                </a:ext>
              </a:extLst>
            </p:cNvPr>
            <p:cNvSpPr/>
            <p:nvPr/>
          </p:nvSpPr>
          <p:spPr>
            <a:xfrm flipH="1">
              <a:off x="6930152" y="5127973"/>
              <a:ext cx="1898259" cy="1775402"/>
            </a:xfrm>
            <a:custGeom>
              <a:avLst/>
              <a:gdLst>
                <a:gd name="connsiteX0" fmla="*/ 2648459 w 3228213"/>
                <a:gd name="connsiteY0" fmla="*/ 2975341 h 3020096"/>
                <a:gd name="connsiteX1" fmla="*/ 2648459 w 3228213"/>
                <a:gd name="connsiteY1" fmla="*/ 3008253 h 3020096"/>
                <a:gd name="connsiteX2" fmla="*/ 2528913 w 3228213"/>
                <a:gd name="connsiteY2" fmla="*/ 3016480 h 3020096"/>
                <a:gd name="connsiteX3" fmla="*/ 699431 w 3228213"/>
                <a:gd name="connsiteY3" fmla="*/ 3014545 h 3020096"/>
                <a:gd name="connsiteX4" fmla="*/ 617153 w 3228213"/>
                <a:gd name="connsiteY4" fmla="*/ 2980181 h 3020096"/>
                <a:gd name="connsiteX5" fmla="*/ 642804 w 3228213"/>
                <a:gd name="connsiteY5" fmla="*/ 2669460 h 3020096"/>
                <a:gd name="connsiteX6" fmla="*/ 544070 w 3228213"/>
                <a:gd name="connsiteY6" fmla="*/ 2132715 h 3020096"/>
                <a:gd name="connsiteX7" fmla="*/ 418717 w 3228213"/>
                <a:gd name="connsiteY7" fmla="*/ 1942023 h 3020096"/>
                <a:gd name="connsiteX8" fmla="*/ 282716 w 3228213"/>
                <a:gd name="connsiteY8" fmla="*/ 1774078 h 3020096"/>
                <a:gd name="connsiteX9" fmla="*/ 282716 w 3228213"/>
                <a:gd name="connsiteY9" fmla="*/ 1774078 h 3020096"/>
                <a:gd name="connsiteX10" fmla="*/ 232865 w 3228213"/>
                <a:gd name="connsiteY10" fmla="*/ 1706804 h 3020096"/>
                <a:gd name="connsiteX11" fmla="*/ 205277 w 3228213"/>
                <a:gd name="connsiteY11" fmla="*/ 1656953 h 3020096"/>
                <a:gd name="connsiteX12" fmla="*/ 153974 w 3228213"/>
                <a:gd name="connsiteY12" fmla="*/ 1531115 h 3020096"/>
                <a:gd name="connsiteX13" fmla="*/ 64920 w 3228213"/>
                <a:gd name="connsiteY13" fmla="*/ 1322516 h 3020096"/>
                <a:gd name="connsiteX14" fmla="*/ 49433 w 3228213"/>
                <a:gd name="connsiteY14" fmla="*/ 1245561 h 3020096"/>
                <a:gd name="connsiteX15" fmla="*/ 66 w 3228213"/>
                <a:gd name="connsiteY15" fmla="*/ 785287 h 3020096"/>
                <a:gd name="connsiteX16" fmla="*/ 68308 w 3228213"/>
                <a:gd name="connsiteY16" fmla="*/ 599435 h 3020096"/>
                <a:gd name="connsiteX17" fmla="*/ 362090 w 3228213"/>
                <a:gd name="connsiteY17" fmla="*/ 396643 h 3020096"/>
                <a:gd name="connsiteX18" fmla="*/ 653452 w 3228213"/>
                <a:gd name="connsiteY18" fmla="*/ 221439 h 3020096"/>
                <a:gd name="connsiteX19" fmla="*/ 737182 w 3228213"/>
                <a:gd name="connsiteY19" fmla="*/ 167716 h 3020096"/>
                <a:gd name="connsiteX20" fmla="*/ 826720 w 3228213"/>
                <a:gd name="connsiteY20" fmla="*/ 24455 h 3020096"/>
                <a:gd name="connsiteX21" fmla="*/ 848984 w 3228213"/>
                <a:gd name="connsiteY21" fmla="*/ 3159 h 3020096"/>
                <a:gd name="connsiteX22" fmla="*/ 889639 w 3228213"/>
                <a:gd name="connsiteY22" fmla="*/ 5095 h 3020096"/>
                <a:gd name="connsiteX23" fmla="*/ 893995 w 3228213"/>
                <a:gd name="connsiteY23" fmla="*/ 22035 h 3020096"/>
                <a:gd name="connsiteX24" fmla="*/ 903191 w 3228213"/>
                <a:gd name="connsiteY24" fmla="*/ 57850 h 3020096"/>
                <a:gd name="connsiteX25" fmla="*/ 1505758 w 3228213"/>
                <a:gd name="connsiteY25" fmla="*/ 756248 h 3020096"/>
                <a:gd name="connsiteX26" fmla="*/ 1629176 w 3228213"/>
                <a:gd name="connsiteY26" fmla="*/ 955167 h 3020096"/>
                <a:gd name="connsiteX27" fmla="*/ 1755981 w 3228213"/>
                <a:gd name="connsiteY27" fmla="*/ 1167639 h 3020096"/>
                <a:gd name="connsiteX28" fmla="*/ 1873107 w 3228213"/>
                <a:gd name="connsiteY28" fmla="*/ 1327840 h 3020096"/>
                <a:gd name="connsiteX29" fmla="*/ 1732266 w 3228213"/>
                <a:gd name="connsiteY29" fmla="*/ 633314 h 3020096"/>
                <a:gd name="connsiteX30" fmla="*/ 1666443 w 3228213"/>
                <a:gd name="connsiteY30" fmla="*/ 176912 h 3020096"/>
                <a:gd name="connsiteX31" fmla="*/ 1671283 w 3228213"/>
                <a:gd name="connsiteY31" fmla="*/ 159972 h 3020096"/>
                <a:gd name="connsiteX32" fmla="*/ 1682899 w 3228213"/>
                <a:gd name="connsiteY32" fmla="*/ 168200 h 3020096"/>
                <a:gd name="connsiteX33" fmla="*/ 1820352 w 3228213"/>
                <a:gd name="connsiteY33" fmla="*/ 253382 h 3020096"/>
                <a:gd name="connsiteX34" fmla="*/ 2311118 w 3228213"/>
                <a:gd name="connsiteY34" fmla="*/ 446978 h 3020096"/>
                <a:gd name="connsiteX35" fmla="*/ 2636843 w 3228213"/>
                <a:gd name="connsiteY35" fmla="*/ 723820 h 3020096"/>
                <a:gd name="connsiteX36" fmla="*/ 2683790 w 3228213"/>
                <a:gd name="connsiteY36" fmla="*/ 786739 h 3020096"/>
                <a:gd name="connsiteX37" fmla="*/ 2787364 w 3228213"/>
                <a:gd name="connsiteY37" fmla="*/ 919352 h 3020096"/>
                <a:gd name="connsiteX38" fmla="*/ 3089858 w 3228213"/>
                <a:gd name="connsiteY38" fmla="*/ 1364139 h 3020096"/>
                <a:gd name="connsiteX39" fmla="*/ 3109701 w 3228213"/>
                <a:gd name="connsiteY39" fmla="*/ 1394146 h 3020096"/>
                <a:gd name="connsiteX40" fmla="*/ 3134869 w 3228213"/>
                <a:gd name="connsiteY40" fmla="*/ 1436737 h 3020096"/>
                <a:gd name="connsiteX41" fmla="*/ 3177460 w 3228213"/>
                <a:gd name="connsiteY41" fmla="*/ 1558703 h 3020096"/>
                <a:gd name="connsiteX42" fmla="*/ 3220051 w 3228213"/>
                <a:gd name="connsiteY42" fmla="*/ 1770690 h 3020096"/>
                <a:gd name="connsiteX43" fmla="*/ 3231183 w 3228213"/>
                <a:gd name="connsiteY43" fmla="*/ 1852485 h 3020096"/>
                <a:gd name="connsiteX44" fmla="*/ 3203111 w 3228213"/>
                <a:gd name="connsiteY44" fmla="*/ 1957027 h 3020096"/>
                <a:gd name="connsiteX45" fmla="*/ 3175524 w 3228213"/>
                <a:gd name="connsiteY45" fmla="*/ 1987518 h 3020096"/>
                <a:gd name="connsiteX46" fmla="*/ 2777200 w 3228213"/>
                <a:gd name="connsiteY46" fmla="*/ 2064472 h 3020096"/>
                <a:gd name="connsiteX47" fmla="*/ 2590864 w 3228213"/>
                <a:gd name="connsiteY47" fmla="*/ 1982678 h 3020096"/>
                <a:gd name="connsiteX48" fmla="*/ 2485354 w 3228213"/>
                <a:gd name="connsiteY48" fmla="*/ 2335507 h 3020096"/>
                <a:gd name="connsiteX49" fmla="*/ 2648459 w 3228213"/>
                <a:gd name="connsiteY49" fmla="*/ 2975341 h 3020096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77200 w 3232540"/>
                <a:gd name="connsiteY46" fmla="*/ 2064472 h 3023327"/>
                <a:gd name="connsiteX47" fmla="*/ 2384298 w 3232540"/>
                <a:gd name="connsiteY47" fmla="*/ 1825688 h 3023327"/>
                <a:gd name="connsiteX48" fmla="*/ 2485354 w 3232540"/>
                <a:gd name="connsiteY48" fmla="*/ 2335507 h 3023327"/>
                <a:gd name="connsiteX49" fmla="*/ 2648459 w 3232540"/>
                <a:gd name="connsiteY49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485354 w 3232540"/>
                <a:gd name="connsiteY48" fmla="*/ 2335507 h 3023327"/>
                <a:gd name="connsiteX49" fmla="*/ 2648459 w 3232540"/>
                <a:gd name="connsiteY49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407026 w 3232540"/>
                <a:gd name="connsiteY48" fmla="*/ 2052784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24399 w 3232540"/>
                <a:gd name="connsiteY48" fmla="*/ 1972912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24399 w 3232540"/>
                <a:gd name="connsiteY48" fmla="*/ 1972912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24399 w 3232540"/>
                <a:gd name="connsiteY48" fmla="*/ 1972912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24399 w 3232540"/>
                <a:gd name="connsiteY48" fmla="*/ 1972912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24399 w 3232540"/>
                <a:gd name="connsiteY48" fmla="*/ 1972912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24399 w 3232540"/>
                <a:gd name="connsiteY48" fmla="*/ 1972912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16136 w 3232540"/>
                <a:gd name="connsiteY48" fmla="*/ 1967403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16136 w 3232540"/>
                <a:gd name="connsiteY48" fmla="*/ 1967403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61403 w 3232540"/>
                <a:gd name="connsiteY48" fmla="*/ 1976456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93352 w 3232540"/>
                <a:gd name="connsiteY47" fmla="*/ 1880009 h 3023327"/>
                <a:gd name="connsiteX48" fmla="*/ 2361403 w 3232540"/>
                <a:gd name="connsiteY48" fmla="*/ 1976456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175524 w 3232540"/>
                <a:gd name="connsiteY44" fmla="*/ 1987518 h 3023327"/>
                <a:gd name="connsiteX45" fmla="*/ 2763429 w 3232540"/>
                <a:gd name="connsiteY45" fmla="*/ 2050701 h 3023327"/>
                <a:gd name="connsiteX46" fmla="*/ 2393352 w 3232540"/>
                <a:gd name="connsiteY46" fmla="*/ 1880009 h 3023327"/>
                <a:gd name="connsiteX47" fmla="*/ 2361403 w 3232540"/>
                <a:gd name="connsiteY47" fmla="*/ 1976456 h 3023327"/>
                <a:gd name="connsiteX48" fmla="*/ 2485354 w 3232540"/>
                <a:gd name="connsiteY48" fmla="*/ 2335507 h 3023327"/>
                <a:gd name="connsiteX49" fmla="*/ 2648459 w 3232540"/>
                <a:gd name="connsiteY49" fmla="*/ 2975341 h 302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232540" h="3023327">
                  <a:moveTo>
                    <a:pt x="2648459" y="2975341"/>
                  </a:moveTo>
                  <a:cubicBezTo>
                    <a:pt x="2651363" y="2986473"/>
                    <a:pt x="2653783" y="2998573"/>
                    <a:pt x="2648459" y="3008253"/>
                  </a:cubicBezTo>
                  <a:cubicBezTo>
                    <a:pt x="2633939" y="3035356"/>
                    <a:pt x="2551661" y="3017933"/>
                    <a:pt x="2528913" y="3016480"/>
                  </a:cubicBezTo>
                  <a:cubicBezTo>
                    <a:pt x="2465027" y="3012609"/>
                    <a:pt x="747346" y="3014545"/>
                    <a:pt x="699431" y="3014545"/>
                  </a:cubicBezTo>
                  <a:cubicBezTo>
                    <a:pt x="664100" y="3014545"/>
                    <a:pt x="612313" y="3032936"/>
                    <a:pt x="617153" y="2980181"/>
                  </a:cubicBezTo>
                  <a:cubicBezTo>
                    <a:pt x="626349" y="2877576"/>
                    <a:pt x="644256" y="2772550"/>
                    <a:pt x="642804" y="2669460"/>
                  </a:cubicBezTo>
                  <a:cubicBezTo>
                    <a:pt x="640868" y="2487964"/>
                    <a:pt x="637480" y="2291948"/>
                    <a:pt x="544070" y="2132715"/>
                  </a:cubicBezTo>
                  <a:cubicBezTo>
                    <a:pt x="505351" y="2066892"/>
                    <a:pt x="463728" y="2003490"/>
                    <a:pt x="418717" y="1942023"/>
                  </a:cubicBezTo>
                  <a:cubicBezTo>
                    <a:pt x="378062" y="1886848"/>
                    <a:pt x="335471" y="1818605"/>
                    <a:pt x="282716" y="1774078"/>
                  </a:cubicBezTo>
                  <a:lnTo>
                    <a:pt x="282716" y="1774078"/>
                  </a:lnTo>
                  <a:cubicBezTo>
                    <a:pt x="262872" y="1743587"/>
                    <a:pt x="248352" y="1730035"/>
                    <a:pt x="232865" y="1706804"/>
                  </a:cubicBezTo>
                  <a:cubicBezTo>
                    <a:pt x="212537" y="1696156"/>
                    <a:pt x="208181" y="1676796"/>
                    <a:pt x="205277" y="1656953"/>
                  </a:cubicBezTo>
                  <a:cubicBezTo>
                    <a:pt x="199469" y="1615814"/>
                    <a:pt x="169946" y="1569835"/>
                    <a:pt x="153974" y="1531115"/>
                  </a:cubicBezTo>
                  <a:cubicBezTo>
                    <a:pt x="124935" y="1461421"/>
                    <a:pt x="98800" y="1389790"/>
                    <a:pt x="64920" y="1322516"/>
                  </a:cubicBezTo>
                  <a:cubicBezTo>
                    <a:pt x="53304" y="1299284"/>
                    <a:pt x="54756" y="1271213"/>
                    <a:pt x="49433" y="1245561"/>
                  </a:cubicBezTo>
                  <a:cubicBezTo>
                    <a:pt x="19909" y="1090685"/>
                    <a:pt x="7809" y="943068"/>
                    <a:pt x="66" y="785287"/>
                  </a:cubicBezTo>
                  <a:cubicBezTo>
                    <a:pt x="-2354" y="731564"/>
                    <a:pt x="62984" y="601855"/>
                    <a:pt x="68308" y="599435"/>
                  </a:cubicBezTo>
                  <a:cubicBezTo>
                    <a:pt x="81376" y="586367"/>
                    <a:pt x="316111" y="424714"/>
                    <a:pt x="362090" y="396643"/>
                  </a:cubicBezTo>
                  <a:cubicBezTo>
                    <a:pt x="458888" y="338564"/>
                    <a:pt x="552782" y="272258"/>
                    <a:pt x="653452" y="221439"/>
                  </a:cubicBezTo>
                  <a:cubicBezTo>
                    <a:pt x="657324" y="219503"/>
                    <a:pt x="712015" y="183204"/>
                    <a:pt x="737182" y="167716"/>
                  </a:cubicBezTo>
                  <a:cubicBezTo>
                    <a:pt x="754606" y="129481"/>
                    <a:pt x="823333" y="39458"/>
                    <a:pt x="826720" y="24455"/>
                  </a:cubicBezTo>
                  <a:cubicBezTo>
                    <a:pt x="836400" y="19615"/>
                    <a:pt x="833980" y="2675"/>
                    <a:pt x="848984" y="3159"/>
                  </a:cubicBezTo>
                  <a:cubicBezTo>
                    <a:pt x="863020" y="-4101"/>
                    <a:pt x="876087" y="3159"/>
                    <a:pt x="889639" y="5095"/>
                  </a:cubicBezTo>
                  <a:cubicBezTo>
                    <a:pt x="896899" y="8967"/>
                    <a:pt x="897383" y="15743"/>
                    <a:pt x="893995" y="22035"/>
                  </a:cubicBezTo>
                  <a:cubicBezTo>
                    <a:pt x="886251" y="37039"/>
                    <a:pt x="893027" y="46718"/>
                    <a:pt x="903191" y="57850"/>
                  </a:cubicBezTo>
                  <a:cubicBezTo>
                    <a:pt x="1111307" y="284357"/>
                    <a:pt x="1334426" y="498765"/>
                    <a:pt x="1505758" y="756248"/>
                  </a:cubicBezTo>
                  <a:cubicBezTo>
                    <a:pt x="1548834" y="821102"/>
                    <a:pt x="1589005" y="888377"/>
                    <a:pt x="1629176" y="955167"/>
                  </a:cubicBezTo>
                  <a:cubicBezTo>
                    <a:pt x="1665475" y="1028250"/>
                    <a:pt x="1713874" y="1097460"/>
                    <a:pt x="1755981" y="1167639"/>
                  </a:cubicBezTo>
                  <a:cubicBezTo>
                    <a:pt x="1791797" y="1227654"/>
                    <a:pt x="1820836" y="1280409"/>
                    <a:pt x="1873107" y="1327840"/>
                  </a:cubicBezTo>
                  <a:cubicBezTo>
                    <a:pt x="1819868" y="1089233"/>
                    <a:pt x="1785989" y="871437"/>
                    <a:pt x="1732266" y="633314"/>
                  </a:cubicBezTo>
                  <a:cubicBezTo>
                    <a:pt x="1705162" y="483761"/>
                    <a:pt x="1668863" y="328401"/>
                    <a:pt x="1666443" y="176912"/>
                  </a:cubicBezTo>
                  <a:cubicBezTo>
                    <a:pt x="1667895" y="169652"/>
                    <a:pt x="1662571" y="156584"/>
                    <a:pt x="1671283" y="159972"/>
                  </a:cubicBezTo>
                  <a:cubicBezTo>
                    <a:pt x="1675639" y="161908"/>
                    <a:pt x="1680479" y="164328"/>
                    <a:pt x="1682899" y="168200"/>
                  </a:cubicBezTo>
                  <a:cubicBezTo>
                    <a:pt x="1715326" y="218051"/>
                    <a:pt x="1772437" y="232086"/>
                    <a:pt x="1820352" y="253382"/>
                  </a:cubicBezTo>
                  <a:cubicBezTo>
                    <a:pt x="1861975" y="271774"/>
                    <a:pt x="2271915" y="422779"/>
                    <a:pt x="2311118" y="446978"/>
                  </a:cubicBezTo>
                  <a:cubicBezTo>
                    <a:pt x="2366777" y="478437"/>
                    <a:pt x="2623291" y="706397"/>
                    <a:pt x="2636843" y="723820"/>
                  </a:cubicBezTo>
                  <a:cubicBezTo>
                    <a:pt x="2652815" y="744632"/>
                    <a:pt x="2666850" y="766895"/>
                    <a:pt x="2683790" y="786739"/>
                  </a:cubicBezTo>
                  <a:cubicBezTo>
                    <a:pt x="2720573" y="829330"/>
                    <a:pt x="2753969" y="873857"/>
                    <a:pt x="2787364" y="919352"/>
                  </a:cubicBezTo>
                  <a:cubicBezTo>
                    <a:pt x="2842539" y="992919"/>
                    <a:pt x="3040975" y="1290572"/>
                    <a:pt x="3089858" y="1364139"/>
                  </a:cubicBezTo>
                  <a:cubicBezTo>
                    <a:pt x="3103893" y="1369463"/>
                    <a:pt x="3107765" y="1381079"/>
                    <a:pt x="3109701" y="1394146"/>
                  </a:cubicBezTo>
                  <a:cubicBezTo>
                    <a:pt x="3114057" y="1410602"/>
                    <a:pt x="3124705" y="1424638"/>
                    <a:pt x="3134869" y="1436737"/>
                  </a:cubicBezTo>
                  <a:cubicBezTo>
                    <a:pt x="3163908" y="1473037"/>
                    <a:pt x="3169232" y="1516112"/>
                    <a:pt x="3177460" y="1558703"/>
                  </a:cubicBezTo>
                  <a:cubicBezTo>
                    <a:pt x="3191496" y="1629365"/>
                    <a:pt x="3205531" y="1700028"/>
                    <a:pt x="3220051" y="1770690"/>
                  </a:cubicBezTo>
                  <a:cubicBezTo>
                    <a:pt x="3228763" y="1776982"/>
                    <a:pt x="3235539" y="1844741"/>
                    <a:pt x="3231183" y="1852485"/>
                  </a:cubicBezTo>
                  <a:cubicBezTo>
                    <a:pt x="3223762" y="1888623"/>
                    <a:pt x="3253483" y="1954482"/>
                    <a:pt x="3175524" y="1987518"/>
                  </a:cubicBezTo>
                  <a:cubicBezTo>
                    <a:pt x="3097565" y="2020554"/>
                    <a:pt x="2893791" y="2068619"/>
                    <a:pt x="2763429" y="2050701"/>
                  </a:cubicBezTo>
                  <a:cubicBezTo>
                    <a:pt x="2633067" y="2032783"/>
                    <a:pt x="2488557" y="1945763"/>
                    <a:pt x="2393352" y="1880009"/>
                  </a:cubicBezTo>
                  <a:cubicBezTo>
                    <a:pt x="2383528" y="1932686"/>
                    <a:pt x="2374857" y="1908011"/>
                    <a:pt x="2361403" y="1976456"/>
                  </a:cubicBezTo>
                  <a:cubicBezTo>
                    <a:pt x="2386509" y="2061426"/>
                    <a:pt x="2434098" y="2209290"/>
                    <a:pt x="2485354" y="2335507"/>
                  </a:cubicBezTo>
                  <a:cubicBezTo>
                    <a:pt x="2539077" y="2544590"/>
                    <a:pt x="2647007" y="2970986"/>
                    <a:pt x="2648459" y="297534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276">
              <a:extLst>
                <a:ext uri="{FF2B5EF4-FFF2-40B4-BE49-F238E27FC236}">
                  <a16:creationId xmlns:a16="http://schemas.microsoft.com/office/drawing/2014/main" id="{9120DDEA-810D-4DA9-87E3-8E01AB22E111}"/>
                </a:ext>
              </a:extLst>
            </p:cNvPr>
            <p:cNvSpPr/>
            <p:nvPr/>
          </p:nvSpPr>
          <p:spPr>
            <a:xfrm flipH="1">
              <a:off x="7296138" y="4789295"/>
              <a:ext cx="409271" cy="866857"/>
            </a:xfrm>
            <a:custGeom>
              <a:avLst/>
              <a:gdLst>
                <a:gd name="connsiteX0" fmla="*/ 689637 w 696945"/>
                <a:gd name="connsiteY0" fmla="*/ 1300553 h 1476169"/>
                <a:gd name="connsiteX1" fmla="*/ 696897 w 696945"/>
                <a:gd name="connsiteY1" fmla="*/ 1350404 h 1476169"/>
                <a:gd name="connsiteX2" fmla="*/ 660114 w 696945"/>
                <a:gd name="connsiteY2" fmla="*/ 1449138 h 1476169"/>
                <a:gd name="connsiteX3" fmla="*/ 641722 w 696945"/>
                <a:gd name="connsiteY3" fmla="*/ 1467530 h 1476169"/>
                <a:gd name="connsiteX4" fmla="*/ 482006 w 696945"/>
                <a:gd name="connsiteY4" fmla="*/ 1457850 h 1476169"/>
                <a:gd name="connsiteX5" fmla="*/ 445222 w 696945"/>
                <a:gd name="connsiteY5" fmla="*/ 1448170 h 1476169"/>
                <a:gd name="connsiteX6" fmla="*/ 353748 w 696945"/>
                <a:gd name="connsiteY6" fmla="*/ 1382347 h 1476169"/>
                <a:gd name="connsiteX7" fmla="*/ 165476 w 696945"/>
                <a:gd name="connsiteY7" fmla="*/ 1081790 h 1476169"/>
                <a:gd name="connsiteX8" fmla="*/ 124821 w 696945"/>
                <a:gd name="connsiteY8" fmla="*/ 1037747 h 1476169"/>
                <a:gd name="connsiteX9" fmla="*/ 35767 w 696945"/>
                <a:gd name="connsiteY9" fmla="*/ 892550 h 1476169"/>
                <a:gd name="connsiteX10" fmla="*/ 12535 w 696945"/>
                <a:gd name="connsiteY10" fmla="*/ 737189 h 1476169"/>
                <a:gd name="connsiteX11" fmla="*/ 16407 w 696945"/>
                <a:gd name="connsiteY11" fmla="*/ 576988 h 1476169"/>
                <a:gd name="connsiteX12" fmla="*/ 436 w 696945"/>
                <a:gd name="connsiteY12" fmla="*/ 423564 h 1476169"/>
                <a:gd name="connsiteX13" fmla="*/ 109817 w 696945"/>
                <a:gd name="connsiteY13" fmla="*/ 645231 h 1476169"/>
                <a:gd name="connsiteX14" fmla="*/ 109817 w 696945"/>
                <a:gd name="connsiteY14" fmla="*/ 480674 h 1476169"/>
                <a:gd name="connsiteX15" fmla="*/ 47867 w 696945"/>
                <a:gd name="connsiteY15" fmla="*/ 267235 h 1476169"/>
                <a:gd name="connsiteX16" fmla="*/ 38187 w 696945"/>
                <a:gd name="connsiteY16" fmla="*/ 234807 h 1476169"/>
                <a:gd name="connsiteX17" fmla="*/ 15439 w 696945"/>
                <a:gd name="connsiteY17" fmla="*/ 94450 h 1476169"/>
                <a:gd name="connsiteX18" fmla="*/ 52707 w 696945"/>
                <a:gd name="connsiteY18" fmla="*/ 83803 h 1476169"/>
                <a:gd name="connsiteX19" fmla="*/ 56578 w 696945"/>
                <a:gd name="connsiteY19" fmla="*/ 21368 h 1476169"/>
                <a:gd name="connsiteX20" fmla="*/ 108849 w 696945"/>
                <a:gd name="connsiteY20" fmla="*/ 4428 h 1476169"/>
                <a:gd name="connsiteX21" fmla="*/ 153376 w 696945"/>
                <a:gd name="connsiteY21" fmla="*/ 34436 h 1476169"/>
                <a:gd name="connsiteX22" fmla="*/ 182416 w 696945"/>
                <a:gd name="connsiteY22" fmla="*/ 46051 h 1476169"/>
                <a:gd name="connsiteX23" fmla="*/ 206615 w 696945"/>
                <a:gd name="connsiteY23" fmla="*/ 92514 h 1476169"/>
                <a:gd name="connsiteX24" fmla="*/ 229847 w 696945"/>
                <a:gd name="connsiteY24" fmla="*/ 108002 h 1476169"/>
                <a:gd name="connsiteX25" fmla="*/ 255498 w 696945"/>
                <a:gd name="connsiteY25" fmla="*/ 137041 h 1476169"/>
                <a:gd name="connsiteX26" fmla="*/ 281150 w 696945"/>
                <a:gd name="connsiteY26" fmla="*/ 166081 h 1476169"/>
                <a:gd name="connsiteX27" fmla="*/ 308737 w 696945"/>
                <a:gd name="connsiteY27" fmla="*/ 203832 h 1476169"/>
                <a:gd name="connsiteX28" fmla="*/ 366816 w 696945"/>
                <a:gd name="connsiteY28" fmla="*/ 276431 h 1476169"/>
                <a:gd name="connsiteX29" fmla="*/ 366816 w 696945"/>
                <a:gd name="connsiteY29" fmla="*/ 276431 h 1476169"/>
                <a:gd name="connsiteX30" fmla="*/ 396339 w 696945"/>
                <a:gd name="connsiteY30" fmla="*/ 339349 h 1476169"/>
                <a:gd name="connsiteX31" fmla="*/ 424895 w 696945"/>
                <a:gd name="connsiteY31" fmla="*/ 426951 h 1476169"/>
                <a:gd name="connsiteX32" fmla="*/ 444738 w 696945"/>
                <a:gd name="connsiteY32" fmla="*/ 576504 h 1476169"/>
                <a:gd name="connsiteX33" fmla="*/ 473778 w 696945"/>
                <a:gd name="connsiteY33" fmla="*/ 944337 h 1476169"/>
                <a:gd name="connsiteX34" fmla="*/ 689637 w 696945"/>
                <a:gd name="connsiteY34" fmla="*/ 1300553 h 147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96945" h="1476169">
                  <a:moveTo>
                    <a:pt x="689637" y="1300553"/>
                  </a:moveTo>
                  <a:cubicBezTo>
                    <a:pt x="700769" y="1316525"/>
                    <a:pt x="702221" y="1332497"/>
                    <a:pt x="696897" y="1350404"/>
                  </a:cubicBezTo>
                  <a:cubicBezTo>
                    <a:pt x="687701" y="1384284"/>
                    <a:pt x="679957" y="1418647"/>
                    <a:pt x="660114" y="1449138"/>
                  </a:cubicBezTo>
                  <a:cubicBezTo>
                    <a:pt x="655274" y="1456398"/>
                    <a:pt x="649950" y="1463658"/>
                    <a:pt x="641722" y="1467530"/>
                  </a:cubicBezTo>
                  <a:cubicBezTo>
                    <a:pt x="586547" y="1494149"/>
                    <a:pt x="534277" y="1473338"/>
                    <a:pt x="482006" y="1457850"/>
                  </a:cubicBezTo>
                  <a:cubicBezTo>
                    <a:pt x="469906" y="1454462"/>
                    <a:pt x="457806" y="1450106"/>
                    <a:pt x="445222" y="1448170"/>
                  </a:cubicBezTo>
                  <a:cubicBezTo>
                    <a:pt x="406019" y="1438006"/>
                    <a:pt x="376012" y="1420099"/>
                    <a:pt x="353748" y="1382347"/>
                  </a:cubicBezTo>
                  <a:cubicBezTo>
                    <a:pt x="292282" y="1278774"/>
                    <a:pt x="229363" y="1183912"/>
                    <a:pt x="165476" y="1081790"/>
                  </a:cubicBezTo>
                  <a:cubicBezTo>
                    <a:pt x="155796" y="1066302"/>
                    <a:pt x="137405" y="1049846"/>
                    <a:pt x="124821" y="1037747"/>
                  </a:cubicBezTo>
                  <a:cubicBezTo>
                    <a:pt x="82230" y="997092"/>
                    <a:pt x="56578" y="954984"/>
                    <a:pt x="35767" y="892550"/>
                  </a:cubicBezTo>
                  <a:cubicBezTo>
                    <a:pt x="26087" y="864962"/>
                    <a:pt x="13503" y="756065"/>
                    <a:pt x="12535" y="737189"/>
                  </a:cubicBezTo>
                  <a:cubicBezTo>
                    <a:pt x="9147" y="663139"/>
                    <a:pt x="22215" y="651039"/>
                    <a:pt x="16407" y="576988"/>
                  </a:cubicBezTo>
                  <a:cubicBezTo>
                    <a:pt x="14471" y="554241"/>
                    <a:pt x="-2952" y="445827"/>
                    <a:pt x="436" y="423564"/>
                  </a:cubicBezTo>
                  <a:cubicBezTo>
                    <a:pt x="59966" y="417272"/>
                    <a:pt x="98686" y="563921"/>
                    <a:pt x="109817" y="645231"/>
                  </a:cubicBezTo>
                  <a:cubicBezTo>
                    <a:pt x="113689" y="672334"/>
                    <a:pt x="114173" y="508262"/>
                    <a:pt x="109817" y="480674"/>
                  </a:cubicBezTo>
                  <a:cubicBezTo>
                    <a:pt x="98202" y="407108"/>
                    <a:pt x="71098" y="337413"/>
                    <a:pt x="47867" y="267235"/>
                  </a:cubicBezTo>
                  <a:cubicBezTo>
                    <a:pt x="44479" y="256587"/>
                    <a:pt x="40607" y="245939"/>
                    <a:pt x="38187" y="234807"/>
                  </a:cubicBezTo>
                  <a:cubicBezTo>
                    <a:pt x="40607" y="211576"/>
                    <a:pt x="-5856" y="109454"/>
                    <a:pt x="15439" y="94450"/>
                  </a:cubicBezTo>
                  <a:cubicBezTo>
                    <a:pt x="34315" y="89126"/>
                    <a:pt x="56095" y="96386"/>
                    <a:pt x="52707" y="83803"/>
                  </a:cubicBezTo>
                  <a:cubicBezTo>
                    <a:pt x="45447" y="61539"/>
                    <a:pt x="52707" y="32016"/>
                    <a:pt x="56578" y="21368"/>
                  </a:cubicBezTo>
                  <a:cubicBezTo>
                    <a:pt x="62870" y="-896"/>
                    <a:pt x="91426" y="-4284"/>
                    <a:pt x="108849" y="4428"/>
                  </a:cubicBezTo>
                  <a:cubicBezTo>
                    <a:pt x="114173" y="9752"/>
                    <a:pt x="149021" y="27176"/>
                    <a:pt x="153376" y="34436"/>
                  </a:cubicBezTo>
                  <a:cubicBezTo>
                    <a:pt x="155796" y="40727"/>
                    <a:pt x="176124" y="45567"/>
                    <a:pt x="182416" y="46051"/>
                  </a:cubicBezTo>
                  <a:cubicBezTo>
                    <a:pt x="201292" y="57667"/>
                    <a:pt x="197904" y="72671"/>
                    <a:pt x="206615" y="92514"/>
                  </a:cubicBezTo>
                  <a:cubicBezTo>
                    <a:pt x="210971" y="99290"/>
                    <a:pt x="220651" y="104614"/>
                    <a:pt x="229847" y="108002"/>
                  </a:cubicBezTo>
                  <a:cubicBezTo>
                    <a:pt x="242431" y="114778"/>
                    <a:pt x="249206" y="123974"/>
                    <a:pt x="255498" y="137041"/>
                  </a:cubicBezTo>
                  <a:cubicBezTo>
                    <a:pt x="258402" y="139945"/>
                    <a:pt x="276794" y="162209"/>
                    <a:pt x="281150" y="166081"/>
                  </a:cubicBezTo>
                  <a:lnTo>
                    <a:pt x="308737" y="203832"/>
                  </a:lnTo>
                  <a:cubicBezTo>
                    <a:pt x="323257" y="221740"/>
                    <a:pt x="361492" y="270139"/>
                    <a:pt x="366816" y="276431"/>
                  </a:cubicBezTo>
                  <a:lnTo>
                    <a:pt x="366816" y="276431"/>
                  </a:lnTo>
                  <a:cubicBezTo>
                    <a:pt x="378432" y="284658"/>
                    <a:pt x="395855" y="337897"/>
                    <a:pt x="396339" y="339349"/>
                  </a:cubicBezTo>
                  <a:cubicBezTo>
                    <a:pt x="400695" y="345157"/>
                    <a:pt x="420055" y="417756"/>
                    <a:pt x="424895" y="426951"/>
                  </a:cubicBezTo>
                  <a:cubicBezTo>
                    <a:pt x="424895" y="429855"/>
                    <a:pt x="444738" y="563437"/>
                    <a:pt x="444738" y="576504"/>
                  </a:cubicBezTo>
                  <a:cubicBezTo>
                    <a:pt x="444738" y="600704"/>
                    <a:pt x="426347" y="841247"/>
                    <a:pt x="473778" y="944337"/>
                  </a:cubicBezTo>
                  <a:cubicBezTo>
                    <a:pt x="517337" y="1017903"/>
                    <a:pt x="676570" y="1280710"/>
                    <a:pt x="689637" y="1300553"/>
                  </a:cubicBezTo>
                  <a:close/>
                </a:path>
              </a:pathLst>
            </a:custGeom>
            <a:solidFill>
              <a:srgbClr val="F9D6BA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277">
              <a:extLst>
                <a:ext uri="{FF2B5EF4-FFF2-40B4-BE49-F238E27FC236}">
                  <a16:creationId xmlns:a16="http://schemas.microsoft.com/office/drawing/2014/main" id="{81DFDF57-B3D7-4363-82EB-F28736DE9AE2}"/>
                </a:ext>
              </a:extLst>
            </p:cNvPr>
            <p:cNvSpPr/>
            <p:nvPr/>
          </p:nvSpPr>
          <p:spPr>
            <a:xfrm flipH="1">
              <a:off x="7214935" y="6200554"/>
              <a:ext cx="252952" cy="301268"/>
            </a:xfrm>
            <a:custGeom>
              <a:avLst/>
              <a:gdLst>
                <a:gd name="connsiteX0" fmla="*/ 172186 w 430751"/>
                <a:gd name="connsiteY0" fmla="*/ 513820 h 513029"/>
                <a:gd name="connsiteX1" fmla="*/ 53125 w 430751"/>
                <a:gd name="connsiteY1" fmla="*/ 267953 h 513029"/>
                <a:gd name="connsiteX2" fmla="*/ 4242 w 430751"/>
                <a:gd name="connsiteY2" fmla="*/ 158088 h 513029"/>
                <a:gd name="connsiteX3" fmla="*/ 5210 w 430751"/>
                <a:gd name="connsiteY3" fmla="*/ 121788 h 513029"/>
                <a:gd name="connsiteX4" fmla="*/ 59901 w 430751"/>
                <a:gd name="connsiteY4" fmla="*/ 17246 h 513029"/>
                <a:gd name="connsiteX5" fmla="*/ 89908 w 430751"/>
                <a:gd name="connsiteY5" fmla="*/ 15795 h 513029"/>
                <a:gd name="connsiteX6" fmla="*/ 119916 w 430751"/>
                <a:gd name="connsiteY6" fmla="*/ 40962 h 513029"/>
                <a:gd name="connsiteX7" fmla="*/ 230265 w 430751"/>
                <a:gd name="connsiteY7" fmla="*/ 126628 h 513029"/>
                <a:gd name="connsiteX8" fmla="*/ 425313 w 430751"/>
                <a:gd name="connsiteY8" fmla="*/ 217618 h 513029"/>
                <a:gd name="connsiteX9" fmla="*/ 425313 w 430751"/>
                <a:gd name="connsiteY9" fmla="*/ 223910 h 513029"/>
                <a:gd name="connsiteX10" fmla="*/ 434025 w 430751"/>
                <a:gd name="connsiteY10" fmla="*/ 306673 h 513029"/>
                <a:gd name="connsiteX11" fmla="*/ 434025 w 430751"/>
                <a:gd name="connsiteY11" fmla="*/ 354104 h 513029"/>
                <a:gd name="connsiteX12" fmla="*/ 424829 w 430751"/>
                <a:gd name="connsiteY12" fmla="*/ 407826 h 513029"/>
                <a:gd name="connsiteX13" fmla="*/ 424345 w 430751"/>
                <a:gd name="connsiteY13" fmla="*/ 412182 h 513029"/>
                <a:gd name="connsiteX14" fmla="*/ 414181 w 430751"/>
                <a:gd name="connsiteY14" fmla="*/ 432026 h 513029"/>
                <a:gd name="connsiteX15" fmla="*/ 404985 w 430751"/>
                <a:gd name="connsiteY15" fmla="*/ 446546 h 513029"/>
                <a:gd name="connsiteX16" fmla="*/ 365782 w 430751"/>
                <a:gd name="connsiteY16" fmla="*/ 480425 h 513029"/>
                <a:gd name="connsiteX17" fmla="*/ 361426 w 430751"/>
                <a:gd name="connsiteY17" fmla="*/ 480909 h 513029"/>
                <a:gd name="connsiteX18" fmla="*/ 288344 w 430751"/>
                <a:gd name="connsiteY18" fmla="*/ 499784 h 513029"/>
                <a:gd name="connsiteX19" fmla="*/ 269468 w 430751"/>
                <a:gd name="connsiteY19" fmla="*/ 500269 h 513029"/>
                <a:gd name="connsiteX20" fmla="*/ 173154 w 430751"/>
                <a:gd name="connsiteY20" fmla="*/ 505109 h 513029"/>
                <a:gd name="connsiteX21" fmla="*/ 172186 w 430751"/>
                <a:gd name="connsiteY21" fmla="*/ 513820 h 51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0751" h="513029">
                  <a:moveTo>
                    <a:pt x="172186" y="513820"/>
                  </a:moveTo>
                  <a:cubicBezTo>
                    <a:pt x="115560" y="440254"/>
                    <a:pt x="94264" y="349264"/>
                    <a:pt x="53125" y="267953"/>
                  </a:cubicBezTo>
                  <a:cubicBezTo>
                    <a:pt x="34733" y="232138"/>
                    <a:pt x="21181" y="194387"/>
                    <a:pt x="4242" y="158088"/>
                  </a:cubicBezTo>
                  <a:cubicBezTo>
                    <a:pt x="-1566" y="145020"/>
                    <a:pt x="-1566" y="134372"/>
                    <a:pt x="5210" y="121788"/>
                  </a:cubicBezTo>
                  <a:cubicBezTo>
                    <a:pt x="24085" y="87425"/>
                    <a:pt x="41993" y="52094"/>
                    <a:pt x="59901" y="17246"/>
                  </a:cubicBezTo>
                  <a:cubicBezTo>
                    <a:pt x="71517" y="-5501"/>
                    <a:pt x="71517" y="-5501"/>
                    <a:pt x="89908" y="15795"/>
                  </a:cubicBezTo>
                  <a:cubicBezTo>
                    <a:pt x="97652" y="26926"/>
                    <a:pt x="105880" y="37574"/>
                    <a:pt x="119916" y="40962"/>
                  </a:cubicBezTo>
                  <a:cubicBezTo>
                    <a:pt x="156699" y="69518"/>
                    <a:pt x="192998" y="99041"/>
                    <a:pt x="230265" y="126628"/>
                  </a:cubicBezTo>
                  <a:cubicBezTo>
                    <a:pt x="282052" y="164379"/>
                    <a:pt x="418053" y="208422"/>
                    <a:pt x="425313" y="217618"/>
                  </a:cubicBezTo>
                  <a:cubicBezTo>
                    <a:pt x="425313" y="219554"/>
                    <a:pt x="425313" y="221974"/>
                    <a:pt x="425313" y="223910"/>
                  </a:cubicBezTo>
                  <a:cubicBezTo>
                    <a:pt x="434025" y="251014"/>
                    <a:pt x="429669" y="279085"/>
                    <a:pt x="434025" y="306673"/>
                  </a:cubicBezTo>
                  <a:cubicBezTo>
                    <a:pt x="434025" y="322644"/>
                    <a:pt x="434025" y="338132"/>
                    <a:pt x="434025" y="354104"/>
                  </a:cubicBezTo>
                  <a:cubicBezTo>
                    <a:pt x="431121" y="372011"/>
                    <a:pt x="430153" y="390403"/>
                    <a:pt x="424829" y="407826"/>
                  </a:cubicBezTo>
                  <a:cubicBezTo>
                    <a:pt x="424345" y="409278"/>
                    <a:pt x="424345" y="410730"/>
                    <a:pt x="424345" y="412182"/>
                  </a:cubicBezTo>
                  <a:cubicBezTo>
                    <a:pt x="420957" y="418958"/>
                    <a:pt x="420473" y="426702"/>
                    <a:pt x="414181" y="432026"/>
                  </a:cubicBezTo>
                  <a:cubicBezTo>
                    <a:pt x="411278" y="436866"/>
                    <a:pt x="408373" y="441706"/>
                    <a:pt x="404985" y="446546"/>
                  </a:cubicBezTo>
                  <a:cubicBezTo>
                    <a:pt x="400146" y="466873"/>
                    <a:pt x="381754" y="472197"/>
                    <a:pt x="365782" y="480425"/>
                  </a:cubicBezTo>
                  <a:cubicBezTo>
                    <a:pt x="364330" y="480425"/>
                    <a:pt x="362879" y="480425"/>
                    <a:pt x="361426" y="480909"/>
                  </a:cubicBezTo>
                  <a:cubicBezTo>
                    <a:pt x="340615" y="500752"/>
                    <a:pt x="313512" y="497365"/>
                    <a:pt x="288344" y="499784"/>
                  </a:cubicBezTo>
                  <a:cubicBezTo>
                    <a:pt x="282052" y="499784"/>
                    <a:pt x="275760" y="500269"/>
                    <a:pt x="269468" y="500269"/>
                  </a:cubicBezTo>
                  <a:cubicBezTo>
                    <a:pt x="237525" y="505592"/>
                    <a:pt x="205098" y="499301"/>
                    <a:pt x="173154" y="505109"/>
                  </a:cubicBezTo>
                  <a:cubicBezTo>
                    <a:pt x="173638" y="507528"/>
                    <a:pt x="173154" y="510916"/>
                    <a:pt x="172186" y="513820"/>
                  </a:cubicBezTo>
                  <a:close/>
                </a:path>
              </a:pathLst>
            </a:custGeom>
            <a:solidFill>
              <a:srgbClr val="F9D6BA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279">
              <a:extLst>
                <a:ext uri="{FF2B5EF4-FFF2-40B4-BE49-F238E27FC236}">
                  <a16:creationId xmlns:a16="http://schemas.microsoft.com/office/drawing/2014/main" id="{5314EA56-786F-4917-8F62-709EAE380BC6}"/>
                </a:ext>
              </a:extLst>
            </p:cNvPr>
            <p:cNvSpPr/>
            <p:nvPr/>
          </p:nvSpPr>
          <p:spPr>
            <a:xfrm rot="1668360">
              <a:off x="7485087" y="5815172"/>
              <a:ext cx="193168" cy="193168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280">
              <a:extLst>
                <a:ext uri="{FF2B5EF4-FFF2-40B4-BE49-F238E27FC236}">
                  <a16:creationId xmlns:a16="http://schemas.microsoft.com/office/drawing/2014/main" id="{34242FF8-9103-44A6-B5F6-F12E087D7BF3}"/>
                </a:ext>
              </a:extLst>
            </p:cNvPr>
            <p:cNvSpPr/>
            <p:nvPr/>
          </p:nvSpPr>
          <p:spPr>
            <a:xfrm rot="1668360">
              <a:off x="7511344" y="5845436"/>
              <a:ext cx="135933" cy="135933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281">
              <a:extLst>
                <a:ext uri="{FF2B5EF4-FFF2-40B4-BE49-F238E27FC236}">
                  <a16:creationId xmlns:a16="http://schemas.microsoft.com/office/drawing/2014/main" id="{B8A09B2B-E534-4BF2-9D60-74879F47CFD4}"/>
                </a:ext>
              </a:extLst>
            </p:cNvPr>
            <p:cNvSpPr/>
            <p:nvPr/>
          </p:nvSpPr>
          <p:spPr>
            <a:xfrm rot="1668360">
              <a:off x="7674883" y="5147596"/>
              <a:ext cx="116160" cy="704068"/>
            </a:xfrm>
            <a:custGeom>
              <a:avLst/>
              <a:gdLst>
                <a:gd name="connsiteX0" fmla="*/ 31309 w 197809"/>
                <a:gd name="connsiteY0" fmla="*/ 0 h 1198955"/>
                <a:gd name="connsiteX1" fmla="*/ 8623 w 197809"/>
                <a:gd name="connsiteY1" fmla="*/ 96358 h 1198955"/>
                <a:gd name="connsiteX2" fmla="*/ 0 w 197809"/>
                <a:gd name="connsiteY2" fmla="*/ 226395 h 1198955"/>
                <a:gd name="connsiteX3" fmla="*/ 143760 w 197809"/>
                <a:gd name="connsiteY3" fmla="*/ 1179118 h 1198955"/>
                <a:gd name="connsiteX4" fmla="*/ 197367 w 197809"/>
                <a:gd name="connsiteY4" fmla="*/ 1176683 h 1198955"/>
                <a:gd name="connsiteX5" fmla="*/ 116958 w 197809"/>
                <a:gd name="connsiteY5" fmla="*/ 812404 h 1198955"/>
                <a:gd name="connsiteX6" fmla="*/ 51170 w 197809"/>
                <a:gd name="connsiteY6" fmla="*/ 176444 h 1198955"/>
                <a:gd name="connsiteX7" fmla="*/ 54101 w 197809"/>
                <a:gd name="connsiteY7" fmla="*/ 106809 h 1198955"/>
                <a:gd name="connsiteX8" fmla="*/ 61676 w 197809"/>
                <a:gd name="connsiteY8" fmla="*/ 57582 h 119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809" h="1198955">
                  <a:moveTo>
                    <a:pt x="31309" y="0"/>
                  </a:moveTo>
                  <a:lnTo>
                    <a:pt x="8623" y="96358"/>
                  </a:lnTo>
                  <a:cubicBezTo>
                    <a:pt x="2589" y="138981"/>
                    <a:pt x="0" y="182536"/>
                    <a:pt x="0" y="226395"/>
                  </a:cubicBezTo>
                  <a:cubicBezTo>
                    <a:pt x="0" y="551685"/>
                    <a:pt x="77971" y="864793"/>
                    <a:pt x="143760" y="1179118"/>
                  </a:cubicBezTo>
                  <a:cubicBezTo>
                    <a:pt x="165691" y="1207140"/>
                    <a:pt x="202240" y="1204703"/>
                    <a:pt x="197367" y="1176683"/>
                  </a:cubicBezTo>
                  <a:cubicBezTo>
                    <a:pt x="176656" y="1063378"/>
                    <a:pt x="137668" y="925709"/>
                    <a:pt x="116958" y="812404"/>
                  </a:cubicBezTo>
                  <a:cubicBezTo>
                    <a:pt x="77972" y="602855"/>
                    <a:pt x="52387" y="390868"/>
                    <a:pt x="51170" y="176444"/>
                  </a:cubicBezTo>
                  <a:cubicBezTo>
                    <a:pt x="51170" y="152991"/>
                    <a:pt x="52007" y="129767"/>
                    <a:pt x="54101" y="106809"/>
                  </a:cubicBezTo>
                  <a:lnTo>
                    <a:pt x="61676" y="57582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6" name="Group 282">
              <a:extLst>
                <a:ext uri="{FF2B5EF4-FFF2-40B4-BE49-F238E27FC236}">
                  <a16:creationId xmlns:a16="http://schemas.microsoft.com/office/drawing/2014/main" id="{66C3A3FC-BA72-4FF7-86E2-CE4C209BB27C}"/>
                </a:ext>
              </a:extLst>
            </p:cNvPr>
            <p:cNvGrpSpPr/>
            <p:nvPr/>
          </p:nvGrpSpPr>
          <p:grpSpPr>
            <a:xfrm rot="956113" flipH="1">
              <a:off x="7986931" y="5201099"/>
              <a:ext cx="519357" cy="929484"/>
              <a:chOff x="6911434" y="4294138"/>
              <a:chExt cx="755804" cy="1352649"/>
            </a:xfrm>
          </p:grpSpPr>
          <p:sp>
            <p:nvSpPr>
              <p:cNvPr id="157" name="Freeform: Shape 283">
                <a:extLst>
                  <a:ext uri="{FF2B5EF4-FFF2-40B4-BE49-F238E27FC236}">
                    <a16:creationId xmlns:a16="http://schemas.microsoft.com/office/drawing/2014/main" id="{1D518A41-44CB-4918-A7BE-DF2CA700B722}"/>
                  </a:ext>
                </a:extLst>
              </p:cNvPr>
              <p:cNvSpPr/>
              <p:nvPr/>
            </p:nvSpPr>
            <p:spPr>
              <a:xfrm rot="19931640" flipH="1">
                <a:off x="7411391" y="4964510"/>
                <a:ext cx="255847" cy="548243"/>
              </a:xfrm>
              <a:custGeom>
                <a:avLst/>
                <a:gdLst>
                  <a:gd name="connsiteX0" fmla="*/ 0 w 144018"/>
                  <a:gd name="connsiteY0" fmla="*/ 4566 h 308610"/>
                  <a:gd name="connsiteX1" fmla="*/ 19888 w 144018"/>
                  <a:gd name="connsiteY1" fmla="*/ 7309 h 308610"/>
                  <a:gd name="connsiteX2" fmla="*/ 28804 w 144018"/>
                  <a:gd name="connsiteY2" fmla="*/ 73146 h 308610"/>
                  <a:gd name="connsiteX3" fmla="*/ 75438 w 144018"/>
                  <a:gd name="connsiteY3" fmla="*/ 239109 h 308610"/>
                  <a:gd name="connsiteX4" fmla="*/ 104242 w 144018"/>
                  <a:gd name="connsiteY4" fmla="*/ 280943 h 308610"/>
                  <a:gd name="connsiteX5" fmla="*/ 143332 w 144018"/>
                  <a:gd name="connsiteY5" fmla="*/ 297402 h 308610"/>
                  <a:gd name="connsiteX6" fmla="*/ 143332 w 144018"/>
                  <a:gd name="connsiteY6" fmla="*/ 314547 h 308610"/>
                  <a:gd name="connsiteX7" fmla="*/ 60350 w 144018"/>
                  <a:gd name="connsiteY7" fmla="*/ 243910 h 308610"/>
                  <a:gd name="connsiteX8" fmla="*/ 4115 w 144018"/>
                  <a:gd name="connsiteY8" fmla="*/ 29940 h 308610"/>
                  <a:gd name="connsiteX9" fmla="*/ 0 w 144018"/>
                  <a:gd name="connsiteY9" fmla="*/ 4566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018" h="308610">
                    <a:moveTo>
                      <a:pt x="0" y="4566"/>
                    </a:moveTo>
                    <a:cubicBezTo>
                      <a:pt x="9601" y="-3664"/>
                      <a:pt x="13716" y="451"/>
                      <a:pt x="19888" y="7309"/>
                    </a:cubicBezTo>
                    <a:cubicBezTo>
                      <a:pt x="21260" y="32684"/>
                      <a:pt x="24689" y="52572"/>
                      <a:pt x="28804" y="73146"/>
                    </a:cubicBezTo>
                    <a:cubicBezTo>
                      <a:pt x="40462" y="129381"/>
                      <a:pt x="58979" y="202762"/>
                      <a:pt x="75438" y="239109"/>
                    </a:cubicBezTo>
                    <a:cubicBezTo>
                      <a:pt x="80924" y="250082"/>
                      <a:pt x="97384" y="274085"/>
                      <a:pt x="104242" y="280943"/>
                    </a:cubicBezTo>
                    <a:cubicBezTo>
                      <a:pt x="114529" y="289173"/>
                      <a:pt x="128930" y="297402"/>
                      <a:pt x="143332" y="297402"/>
                    </a:cubicBezTo>
                    <a:cubicBezTo>
                      <a:pt x="148133" y="302889"/>
                      <a:pt x="148133" y="309061"/>
                      <a:pt x="143332" y="314547"/>
                    </a:cubicBezTo>
                    <a:cubicBezTo>
                      <a:pt x="102184" y="307004"/>
                      <a:pt x="76810" y="280257"/>
                      <a:pt x="60350" y="243910"/>
                    </a:cubicBezTo>
                    <a:cubicBezTo>
                      <a:pt x="31547" y="174644"/>
                      <a:pt x="14402" y="104007"/>
                      <a:pt x="4115" y="29940"/>
                    </a:cubicBezTo>
                    <a:cubicBezTo>
                      <a:pt x="3429" y="21711"/>
                      <a:pt x="2057" y="12110"/>
                      <a:pt x="0" y="456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Freeform: Shape 284">
                <a:extLst>
                  <a:ext uri="{FF2B5EF4-FFF2-40B4-BE49-F238E27FC236}">
                    <a16:creationId xmlns:a16="http://schemas.microsoft.com/office/drawing/2014/main" id="{C499D249-8EB0-48D2-B697-5F322273E517}"/>
                  </a:ext>
                </a:extLst>
              </p:cNvPr>
              <p:cNvSpPr/>
              <p:nvPr/>
            </p:nvSpPr>
            <p:spPr>
              <a:xfrm rot="19931640" flipH="1">
                <a:off x="7124440" y="5091024"/>
                <a:ext cx="134015" cy="548243"/>
              </a:xfrm>
              <a:custGeom>
                <a:avLst/>
                <a:gdLst>
                  <a:gd name="connsiteX0" fmla="*/ 0 w 75438"/>
                  <a:gd name="connsiteY0" fmla="*/ 9601 h 308610"/>
                  <a:gd name="connsiteX1" fmla="*/ 17145 w 75438"/>
                  <a:gd name="connsiteY1" fmla="*/ 0 h 308610"/>
                  <a:gd name="connsiteX2" fmla="*/ 75438 w 75438"/>
                  <a:gd name="connsiteY2" fmla="*/ 233858 h 308610"/>
                  <a:gd name="connsiteX3" fmla="*/ 75438 w 75438"/>
                  <a:gd name="connsiteY3" fmla="*/ 279121 h 308610"/>
                  <a:gd name="connsiteX4" fmla="*/ 65151 w 75438"/>
                  <a:gd name="connsiteY4" fmla="*/ 311353 h 308610"/>
                  <a:gd name="connsiteX5" fmla="*/ 47320 w 75438"/>
                  <a:gd name="connsiteY5" fmla="*/ 296951 h 308610"/>
                  <a:gd name="connsiteX6" fmla="*/ 61722 w 75438"/>
                  <a:gd name="connsiteY6" fmla="*/ 256489 h 308610"/>
                  <a:gd name="connsiteX7" fmla="*/ 57607 w 75438"/>
                  <a:gd name="connsiteY7" fmla="*/ 225628 h 308610"/>
                  <a:gd name="connsiteX8" fmla="*/ 5487 w 75438"/>
                  <a:gd name="connsiteY8" fmla="*/ 25375 h 308610"/>
                  <a:gd name="connsiteX9" fmla="*/ 0 w 75438"/>
                  <a:gd name="connsiteY9" fmla="*/ 9601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438" h="308610">
                    <a:moveTo>
                      <a:pt x="0" y="9601"/>
                    </a:moveTo>
                    <a:cubicBezTo>
                      <a:pt x="6172" y="3429"/>
                      <a:pt x="11659" y="6172"/>
                      <a:pt x="17145" y="0"/>
                    </a:cubicBezTo>
                    <a:cubicBezTo>
                      <a:pt x="45263" y="100127"/>
                      <a:pt x="62408" y="153619"/>
                      <a:pt x="75438" y="233858"/>
                    </a:cubicBezTo>
                    <a:cubicBezTo>
                      <a:pt x="78181" y="248945"/>
                      <a:pt x="78181" y="264033"/>
                      <a:pt x="75438" y="279121"/>
                    </a:cubicBezTo>
                    <a:cubicBezTo>
                      <a:pt x="71323" y="292837"/>
                      <a:pt x="69266" y="297637"/>
                      <a:pt x="65151" y="311353"/>
                    </a:cubicBezTo>
                    <a:cubicBezTo>
                      <a:pt x="56236" y="314782"/>
                      <a:pt x="53493" y="304495"/>
                      <a:pt x="47320" y="296951"/>
                    </a:cubicBezTo>
                    <a:cubicBezTo>
                      <a:pt x="58293" y="285979"/>
                      <a:pt x="61036" y="277749"/>
                      <a:pt x="61722" y="256489"/>
                    </a:cubicBezTo>
                    <a:cubicBezTo>
                      <a:pt x="59665" y="243459"/>
                      <a:pt x="60351" y="233172"/>
                      <a:pt x="57607" y="225628"/>
                    </a:cubicBezTo>
                    <a:cubicBezTo>
                      <a:pt x="44577" y="157734"/>
                      <a:pt x="28804" y="100127"/>
                      <a:pt x="5487" y="25375"/>
                    </a:cubicBezTo>
                    <a:cubicBezTo>
                      <a:pt x="4801" y="21946"/>
                      <a:pt x="2058" y="13030"/>
                      <a:pt x="0" y="960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285">
                <a:extLst>
                  <a:ext uri="{FF2B5EF4-FFF2-40B4-BE49-F238E27FC236}">
                    <a16:creationId xmlns:a16="http://schemas.microsoft.com/office/drawing/2014/main" id="{58B947F1-B3A1-4AC5-8B4D-2B16BB415BDC}"/>
                  </a:ext>
                </a:extLst>
              </p:cNvPr>
              <p:cNvSpPr/>
              <p:nvPr/>
            </p:nvSpPr>
            <p:spPr>
              <a:xfrm rot="19931640" flipH="1">
                <a:off x="7505153" y="5519552"/>
                <a:ext cx="48734" cy="4873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286">
                <a:extLst>
                  <a:ext uri="{FF2B5EF4-FFF2-40B4-BE49-F238E27FC236}">
                    <a16:creationId xmlns:a16="http://schemas.microsoft.com/office/drawing/2014/main" id="{3DB3CF5A-492B-46D1-933B-67FA04160A87}"/>
                  </a:ext>
                </a:extLst>
              </p:cNvPr>
              <p:cNvSpPr/>
              <p:nvPr/>
            </p:nvSpPr>
            <p:spPr>
              <a:xfrm rot="19931640" flipH="1">
                <a:off x="7277561" y="5585872"/>
                <a:ext cx="60915" cy="6091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287">
                <a:extLst>
                  <a:ext uri="{FF2B5EF4-FFF2-40B4-BE49-F238E27FC236}">
                    <a16:creationId xmlns:a16="http://schemas.microsoft.com/office/drawing/2014/main" id="{918CF523-342A-4D86-8F5B-FA36A0E87FED}"/>
                  </a:ext>
                </a:extLst>
              </p:cNvPr>
              <p:cNvSpPr/>
              <p:nvPr/>
            </p:nvSpPr>
            <p:spPr>
              <a:xfrm rot="19931640" flipH="1">
                <a:off x="6911434" y="4294138"/>
                <a:ext cx="653615" cy="767278"/>
              </a:xfrm>
              <a:custGeom>
                <a:avLst/>
                <a:gdLst>
                  <a:gd name="connsiteX0" fmla="*/ 196 w 349758"/>
                  <a:gd name="connsiteY0" fmla="*/ 0 h 445770"/>
                  <a:gd name="connsiteX1" fmla="*/ 119525 w 349758"/>
                  <a:gd name="connsiteY1" fmla="*/ 109042 h 445770"/>
                  <a:gd name="connsiteX2" fmla="*/ 153815 w 349758"/>
                  <a:gd name="connsiteY2" fmla="*/ 161163 h 445770"/>
                  <a:gd name="connsiteX3" fmla="*/ 181247 w 349758"/>
                  <a:gd name="connsiteY3" fmla="*/ 189967 h 445770"/>
                  <a:gd name="connsiteX4" fmla="*/ 226510 w 349758"/>
                  <a:gd name="connsiteY4" fmla="*/ 200254 h 445770"/>
                  <a:gd name="connsiteX5" fmla="*/ 293033 w 349758"/>
                  <a:gd name="connsiteY5" fmla="*/ 270891 h 445770"/>
                  <a:gd name="connsiteX6" fmla="*/ 351326 w 349758"/>
                  <a:gd name="connsiteY6" fmla="*/ 407365 h 445770"/>
                  <a:gd name="connsiteX7" fmla="*/ 333495 w 349758"/>
                  <a:gd name="connsiteY7" fmla="*/ 425196 h 445770"/>
                  <a:gd name="connsiteX8" fmla="*/ 274516 w 349758"/>
                  <a:gd name="connsiteY8" fmla="*/ 291465 h 445770"/>
                  <a:gd name="connsiteX9" fmla="*/ 197707 w 349758"/>
                  <a:gd name="connsiteY9" fmla="*/ 216027 h 445770"/>
                  <a:gd name="connsiteX10" fmla="*/ 146957 w 349758"/>
                  <a:gd name="connsiteY10" fmla="*/ 228371 h 445770"/>
                  <a:gd name="connsiteX11" fmla="*/ 101009 w 349758"/>
                  <a:gd name="connsiteY11" fmla="*/ 369646 h 445770"/>
                  <a:gd name="connsiteX12" fmla="*/ 114725 w 349758"/>
                  <a:gd name="connsiteY12" fmla="*/ 447142 h 445770"/>
                  <a:gd name="connsiteX13" fmla="*/ 92779 w 349758"/>
                  <a:gd name="connsiteY13" fmla="*/ 445770 h 445770"/>
                  <a:gd name="connsiteX14" fmla="*/ 71519 w 349758"/>
                  <a:gd name="connsiteY14" fmla="*/ 350444 h 445770"/>
                  <a:gd name="connsiteX15" fmla="*/ 132556 w 349758"/>
                  <a:gd name="connsiteY15" fmla="*/ 205054 h 445770"/>
                  <a:gd name="connsiteX16" fmla="*/ 128441 w 349758"/>
                  <a:gd name="connsiteY16" fmla="*/ 176251 h 445770"/>
                  <a:gd name="connsiteX17" fmla="*/ 107181 w 349758"/>
                  <a:gd name="connsiteY17" fmla="*/ 137846 h 445770"/>
                  <a:gd name="connsiteX18" fmla="*/ 35858 w 349758"/>
                  <a:gd name="connsiteY18" fmla="*/ 63779 h 445770"/>
                  <a:gd name="connsiteX19" fmla="*/ 7740 w 349758"/>
                  <a:gd name="connsiteY19" fmla="*/ 38405 h 445770"/>
                  <a:gd name="connsiteX20" fmla="*/ 196 w 349758"/>
                  <a:gd name="connsiteY20" fmla="*/ 0 h 445770"/>
                  <a:gd name="connsiteX0" fmla="*/ 9624 w 360810"/>
                  <a:gd name="connsiteY0" fmla="*/ 4565 h 454288"/>
                  <a:gd name="connsiteX1" fmla="*/ 128953 w 360810"/>
                  <a:gd name="connsiteY1" fmla="*/ 113607 h 454288"/>
                  <a:gd name="connsiteX2" fmla="*/ 163243 w 360810"/>
                  <a:gd name="connsiteY2" fmla="*/ 165728 h 454288"/>
                  <a:gd name="connsiteX3" fmla="*/ 190675 w 360810"/>
                  <a:gd name="connsiteY3" fmla="*/ 194532 h 454288"/>
                  <a:gd name="connsiteX4" fmla="*/ 235938 w 360810"/>
                  <a:gd name="connsiteY4" fmla="*/ 204819 h 454288"/>
                  <a:gd name="connsiteX5" fmla="*/ 302461 w 360810"/>
                  <a:gd name="connsiteY5" fmla="*/ 275456 h 454288"/>
                  <a:gd name="connsiteX6" fmla="*/ 360754 w 360810"/>
                  <a:gd name="connsiteY6" fmla="*/ 411930 h 454288"/>
                  <a:gd name="connsiteX7" fmla="*/ 342923 w 360810"/>
                  <a:gd name="connsiteY7" fmla="*/ 429761 h 454288"/>
                  <a:gd name="connsiteX8" fmla="*/ 283944 w 360810"/>
                  <a:gd name="connsiteY8" fmla="*/ 296030 h 454288"/>
                  <a:gd name="connsiteX9" fmla="*/ 207135 w 360810"/>
                  <a:gd name="connsiteY9" fmla="*/ 220592 h 454288"/>
                  <a:gd name="connsiteX10" fmla="*/ 156385 w 360810"/>
                  <a:gd name="connsiteY10" fmla="*/ 232936 h 454288"/>
                  <a:gd name="connsiteX11" fmla="*/ 110437 w 360810"/>
                  <a:gd name="connsiteY11" fmla="*/ 374211 h 454288"/>
                  <a:gd name="connsiteX12" fmla="*/ 124153 w 360810"/>
                  <a:gd name="connsiteY12" fmla="*/ 451707 h 454288"/>
                  <a:gd name="connsiteX13" fmla="*/ 102207 w 360810"/>
                  <a:gd name="connsiteY13" fmla="*/ 450335 h 454288"/>
                  <a:gd name="connsiteX14" fmla="*/ 80947 w 360810"/>
                  <a:gd name="connsiteY14" fmla="*/ 355009 h 454288"/>
                  <a:gd name="connsiteX15" fmla="*/ 141984 w 360810"/>
                  <a:gd name="connsiteY15" fmla="*/ 209619 h 454288"/>
                  <a:gd name="connsiteX16" fmla="*/ 137869 w 360810"/>
                  <a:gd name="connsiteY16" fmla="*/ 180816 h 454288"/>
                  <a:gd name="connsiteX17" fmla="*/ 116609 w 360810"/>
                  <a:gd name="connsiteY17" fmla="*/ 142411 h 454288"/>
                  <a:gd name="connsiteX18" fmla="*/ 45286 w 360810"/>
                  <a:gd name="connsiteY18" fmla="*/ 68344 h 454288"/>
                  <a:gd name="connsiteX19" fmla="*/ 17168 w 360810"/>
                  <a:gd name="connsiteY19" fmla="*/ 42970 h 454288"/>
                  <a:gd name="connsiteX20" fmla="*/ 8233 w 360810"/>
                  <a:gd name="connsiteY20" fmla="*/ 22698 h 454288"/>
                  <a:gd name="connsiteX21" fmla="*/ 9624 w 360810"/>
                  <a:gd name="connsiteY21" fmla="*/ 4565 h 454288"/>
                  <a:gd name="connsiteX0" fmla="*/ 17456 w 368642"/>
                  <a:gd name="connsiteY0" fmla="*/ 3522 h 453245"/>
                  <a:gd name="connsiteX1" fmla="*/ 136785 w 368642"/>
                  <a:gd name="connsiteY1" fmla="*/ 112564 h 453245"/>
                  <a:gd name="connsiteX2" fmla="*/ 171075 w 368642"/>
                  <a:gd name="connsiteY2" fmla="*/ 164685 h 453245"/>
                  <a:gd name="connsiteX3" fmla="*/ 198507 w 368642"/>
                  <a:gd name="connsiteY3" fmla="*/ 193489 h 453245"/>
                  <a:gd name="connsiteX4" fmla="*/ 243770 w 368642"/>
                  <a:gd name="connsiteY4" fmla="*/ 203776 h 453245"/>
                  <a:gd name="connsiteX5" fmla="*/ 310293 w 368642"/>
                  <a:gd name="connsiteY5" fmla="*/ 274413 h 453245"/>
                  <a:gd name="connsiteX6" fmla="*/ 368586 w 368642"/>
                  <a:gd name="connsiteY6" fmla="*/ 410887 h 453245"/>
                  <a:gd name="connsiteX7" fmla="*/ 350755 w 368642"/>
                  <a:gd name="connsiteY7" fmla="*/ 428718 h 453245"/>
                  <a:gd name="connsiteX8" fmla="*/ 291776 w 368642"/>
                  <a:gd name="connsiteY8" fmla="*/ 294987 h 453245"/>
                  <a:gd name="connsiteX9" fmla="*/ 214967 w 368642"/>
                  <a:gd name="connsiteY9" fmla="*/ 219549 h 453245"/>
                  <a:gd name="connsiteX10" fmla="*/ 164217 w 368642"/>
                  <a:gd name="connsiteY10" fmla="*/ 231893 h 453245"/>
                  <a:gd name="connsiteX11" fmla="*/ 118269 w 368642"/>
                  <a:gd name="connsiteY11" fmla="*/ 373168 h 453245"/>
                  <a:gd name="connsiteX12" fmla="*/ 131985 w 368642"/>
                  <a:gd name="connsiteY12" fmla="*/ 450664 h 453245"/>
                  <a:gd name="connsiteX13" fmla="*/ 110039 w 368642"/>
                  <a:gd name="connsiteY13" fmla="*/ 449292 h 453245"/>
                  <a:gd name="connsiteX14" fmla="*/ 88779 w 368642"/>
                  <a:gd name="connsiteY14" fmla="*/ 353966 h 453245"/>
                  <a:gd name="connsiteX15" fmla="*/ 149816 w 368642"/>
                  <a:gd name="connsiteY15" fmla="*/ 208576 h 453245"/>
                  <a:gd name="connsiteX16" fmla="*/ 145701 w 368642"/>
                  <a:gd name="connsiteY16" fmla="*/ 179773 h 453245"/>
                  <a:gd name="connsiteX17" fmla="*/ 124441 w 368642"/>
                  <a:gd name="connsiteY17" fmla="*/ 141368 h 453245"/>
                  <a:gd name="connsiteX18" fmla="*/ 53118 w 368642"/>
                  <a:gd name="connsiteY18" fmla="*/ 67301 h 453245"/>
                  <a:gd name="connsiteX19" fmla="*/ 25000 w 368642"/>
                  <a:gd name="connsiteY19" fmla="*/ 41927 h 453245"/>
                  <a:gd name="connsiteX20" fmla="*/ 761 w 368642"/>
                  <a:gd name="connsiteY20" fmla="*/ 33027 h 453245"/>
                  <a:gd name="connsiteX21" fmla="*/ 17456 w 368642"/>
                  <a:gd name="connsiteY21" fmla="*/ 3522 h 453245"/>
                  <a:gd name="connsiteX0" fmla="*/ 35749 w 367948"/>
                  <a:gd name="connsiteY0" fmla="*/ 4556 h 442990"/>
                  <a:gd name="connsiteX1" fmla="*/ 136091 w 367948"/>
                  <a:gd name="connsiteY1" fmla="*/ 102309 h 442990"/>
                  <a:gd name="connsiteX2" fmla="*/ 170381 w 367948"/>
                  <a:gd name="connsiteY2" fmla="*/ 154430 h 442990"/>
                  <a:gd name="connsiteX3" fmla="*/ 197813 w 367948"/>
                  <a:gd name="connsiteY3" fmla="*/ 183234 h 442990"/>
                  <a:gd name="connsiteX4" fmla="*/ 243076 w 367948"/>
                  <a:gd name="connsiteY4" fmla="*/ 193521 h 442990"/>
                  <a:gd name="connsiteX5" fmla="*/ 309599 w 367948"/>
                  <a:gd name="connsiteY5" fmla="*/ 264158 h 442990"/>
                  <a:gd name="connsiteX6" fmla="*/ 367892 w 367948"/>
                  <a:gd name="connsiteY6" fmla="*/ 400632 h 442990"/>
                  <a:gd name="connsiteX7" fmla="*/ 350061 w 367948"/>
                  <a:gd name="connsiteY7" fmla="*/ 418463 h 442990"/>
                  <a:gd name="connsiteX8" fmla="*/ 291082 w 367948"/>
                  <a:gd name="connsiteY8" fmla="*/ 284732 h 442990"/>
                  <a:gd name="connsiteX9" fmla="*/ 214273 w 367948"/>
                  <a:gd name="connsiteY9" fmla="*/ 209294 h 442990"/>
                  <a:gd name="connsiteX10" fmla="*/ 163523 w 367948"/>
                  <a:gd name="connsiteY10" fmla="*/ 221638 h 442990"/>
                  <a:gd name="connsiteX11" fmla="*/ 117575 w 367948"/>
                  <a:gd name="connsiteY11" fmla="*/ 362913 h 442990"/>
                  <a:gd name="connsiteX12" fmla="*/ 131291 w 367948"/>
                  <a:gd name="connsiteY12" fmla="*/ 440409 h 442990"/>
                  <a:gd name="connsiteX13" fmla="*/ 109345 w 367948"/>
                  <a:gd name="connsiteY13" fmla="*/ 439037 h 442990"/>
                  <a:gd name="connsiteX14" fmla="*/ 88085 w 367948"/>
                  <a:gd name="connsiteY14" fmla="*/ 343711 h 442990"/>
                  <a:gd name="connsiteX15" fmla="*/ 149122 w 367948"/>
                  <a:gd name="connsiteY15" fmla="*/ 198321 h 442990"/>
                  <a:gd name="connsiteX16" fmla="*/ 145007 w 367948"/>
                  <a:gd name="connsiteY16" fmla="*/ 169518 h 442990"/>
                  <a:gd name="connsiteX17" fmla="*/ 123747 w 367948"/>
                  <a:gd name="connsiteY17" fmla="*/ 131113 h 442990"/>
                  <a:gd name="connsiteX18" fmla="*/ 52424 w 367948"/>
                  <a:gd name="connsiteY18" fmla="*/ 57046 h 442990"/>
                  <a:gd name="connsiteX19" fmla="*/ 24306 w 367948"/>
                  <a:gd name="connsiteY19" fmla="*/ 31672 h 442990"/>
                  <a:gd name="connsiteX20" fmla="*/ 67 w 367948"/>
                  <a:gd name="connsiteY20" fmla="*/ 22772 h 442990"/>
                  <a:gd name="connsiteX21" fmla="*/ 35749 w 367948"/>
                  <a:gd name="connsiteY21" fmla="*/ 4556 h 442990"/>
                  <a:gd name="connsiteX0" fmla="*/ 35721 w 367920"/>
                  <a:gd name="connsiteY0" fmla="*/ 867 h 439301"/>
                  <a:gd name="connsiteX1" fmla="*/ 136063 w 367920"/>
                  <a:gd name="connsiteY1" fmla="*/ 98620 h 439301"/>
                  <a:gd name="connsiteX2" fmla="*/ 170353 w 367920"/>
                  <a:gd name="connsiteY2" fmla="*/ 150741 h 439301"/>
                  <a:gd name="connsiteX3" fmla="*/ 197785 w 367920"/>
                  <a:gd name="connsiteY3" fmla="*/ 179545 h 439301"/>
                  <a:gd name="connsiteX4" fmla="*/ 243048 w 367920"/>
                  <a:gd name="connsiteY4" fmla="*/ 189832 h 439301"/>
                  <a:gd name="connsiteX5" fmla="*/ 309571 w 367920"/>
                  <a:gd name="connsiteY5" fmla="*/ 260469 h 439301"/>
                  <a:gd name="connsiteX6" fmla="*/ 367864 w 367920"/>
                  <a:gd name="connsiteY6" fmla="*/ 396943 h 439301"/>
                  <a:gd name="connsiteX7" fmla="*/ 350033 w 367920"/>
                  <a:gd name="connsiteY7" fmla="*/ 414774 h 439301"/>
                  <a:gd name="connsiteX8" fmla="*/ 291054 w 367920"/>
                  <a:gd name="connsiteY8" fmla="*/ 281043 h 439301"/>
                  <a:gd name="connsiteX9" fmla="*/ 214245 w 367920"/>
                  <a:gd name="connsiteY9" fmla="*/ 205605 h 439301"/>
                  <a:gd name="connsiteX10" fmla="*/ 163495 w 367920"/>
                  <a:gd name="connsiteY10" fmla="*/ 217949 h 439301"/>
                  <a:gd name="connsiteX11" fmla="*/ 117547 w 367920"/>
                  <a:gd name="connsiteY11" fmla="*/ 359224 h 439301"/>
                  <a:gd name="connsiteX12" fmla="*/ 131263 w 367920"/>
                  <a:gd name="connsiteY12" fmla="*/ 436720 h 439301"/>
                  <a:gd name="connsiteX13" fmla="*/ 109317 w 367920"/>
                  <a:gd name="connsiteY13" fmla="*/ 435348 h 439301"/>
                  <a:gd name="connsiteX14" fmla="*/ 88057 w 367920"/>
                  <a:gd name="connsiteY14" fmla="*/ 340022 h 439301"/>
                  <a:gd name="connsiteX15" fmla="*/ 149094 w 367920"/>
                  <a:gd name="connsiteY15" fmla="*/ 194632 h 439301"/>
                  <a:gd name="connsiteX16" fmla="*/ 144979 w 367920"/>
                  <a:gd name="connsiteY16" fmla="*/ 165829 h 439301"/>
                  <a:gd name="connsiteX17" fmla="*/ 123719 w 367920"/>
                  <a:gd name="connsiteY17" fmla="*/ 127424 h 439301"/>
                  <a:gd name="connsiteX18" fmla="*/ 52396 w 367920"/>
                  <a:gd name="connsiteY18" fmla="*/ 53357 h 439301"/>
                  <a:gd name="connsiteX19" fmla="*/ 24278 w 367920"/>
                  <a:gd name="connsiteY19" fmla="*/ 27983 h 439301"/>
                  <a:gd name="connsiteX20" fmla="*/ 39 w 367920"/>
                  <a:gd name="connsiteY20" fmla="*/ 19083 h 439301"/>
                  <a:gd name="connsiteX21" fmla="*/ 35721 w 367920"/>
                  <a:gd name="connsiteY21" fmla="*/ 867 h 439301"/>
                  <a:gd name="connsiteX0" fmla="*/ 48827 w 367908"/>
                  <a:gd name="connsiteY0" fmla="*/ 1999 h 428436"/>
                  <a:gd name="connsiteX1" fmla="*/ 136051 w 367908"/>
                  <a:gd name="connsiteY1" fmla="*/ 87755 h 428436"/>
                  <a:gd name="connsiteX2" fmla="*/ 170341 w 367908"/>
                  <a:gd name="connsiteY2" fmla="*/ 139876 h 428436"/>
                  <a:gd name="connsiteX3" fmla="*/ 197773 w 367908"/>
                  <a:gd name="connsiteY3" fmla="*/ 168680 h 428436"/>
                  <a:gd name="connsiteX4" fmla="*/ 243036 w 367908"/>
                  <a:gd name="connsiteY4" fmla="*/ 178967 h 428436"/>
                  <a:gd name="connsiteX5" fmla="*/ 309559 w 367908"/>
                  <a:gd name="connsiteY5" fmla="*/ 249604 h 428436"/>
                  <a:gd name="connsiteX6" fmla="*/ 367852 w 367908"/>
                  <a:gd name="connsiteY6" fmla="*/ 386078 h 428436"/>
                  <a:gd name="connsiteX7" fmla="*/ 350021 w 367908"/>
                  <a:gd name="connsiteY7" fmla="*/ 403909 h 428436"/>
                  <a:gd name="connsiteX8" fmla="*/ 291042 w 367908"/>
                  <a:gd name="connsiteY8" fmla="*/ 270178 h 428436"/>
                  <a:gd name="connsiteX9" fmla="*/ 214233 w 367908"/>
                  <a:gd name="connsiteY9" fmla="*/ 194740 h 428436"/>
                  <a:gd name="connsiteX10" fmla="*/ 163483 w 367908"/>
                  <a:gd name="connsiteY10" fmla="*/ 207084 h 428436"/>
                  <a:gd name="connsiteX11" fmla="*/ 117535 w 367908"/>
                  <a:gd name="connsiteY11" fmla="*/ 348359 h 428436"/>
                  <a:gd name="connsiteX12" fmla="*/ 131251 w 367908"/>
                  <a:gd name="connsiteY12" fmla="*/ 425855 h 428436"/>
                  <a:gd name="connsiteX13" fmla="*/ 109305 w 367908"/>
                  <a:gd name="connsiteY13" fmla="*/ 424483 h 428436"/>
                  <a:gd name="connsiteX14" fmla="*/ 88045 w 367908"/>
                  <a:gd name="connsiteY14" fmla="*/ 329157 h 428436"/>
                  <a:gd name="connsiteX15" fmla="*/ 149082 w 367908"/>
                  <a:gd name="connsiteY15" fmla="*/ 183767 h 428436"/>
                  <a:gd name="connsiteX16" fmla="*/ 144967 w 367908"/>
                  <a:gd name="connsiteY16" fmla="*/ 154964 h 428436"/>
                  <a:gd name="connsiteX17" fmla="*/ 123707 w 367908"/>
                  <a:gd name="connsiteY17" fmla="*/ 116559 h 428436"/>
                  <a:gd name="connsiteX18" fmla="*/ 52384 w 367908"/>
                  <a:gd name="connsiteY18" fmla="*/ 42492 h 428436"/>
                  <a:gd name="connsiteX19" fmla="*/ 24266 w 367908"/>
                  <a:gd name="connsiteY19" fmla="*/ 17118 h 428436"/>
                  <a:gd name="connsiteX20" fmla="*/ 27 w 367908"/>
                  <a:gd name="connsiteY20" fmla="*/ 8218 h 428436"/>
                  <a:gd name="connsiteX21" fmla="*/ 48827 w 367908"/>
                  <a:gd name="connsiteY21" fmla="*/ 1999 h 428436"/>
                  <a:gd name="connsiteX0" fmla="*/ 48827 w 367908"/>
                  <a:gd name="connsiteY0" fmla="*/ 1999 h 428436"/>
                  <a:gd name="connsiteX1" fmla="*/ 136051 w 367908"/>
                  <a:gd name="connsiteY1" fmla="*/ 87755 h 428436"/>
                  <a:gd name="connsiteX2" fmla="*/ 170341 w 367908"/>
                  <a:gd name="connsiteY2" fmla="*/ 139876 h 428436"/>
                  <a:gd name="connsiteX3" fmla="*/ 197773 w 367908"/>
                  <a:gd name="connsiteY3" fmla="*/ 168680 h 428436"/>
                  <a:gd name="connsiteX4" fmla="*/ 243036 w 367908"/>
                  <a:gd name="connsiteY4" fmla="*/ 178967 h 428436"/>
                  <a:gd name="connsiteX5" fmla="*/ 309559 w 367908"/>
                  <a:gd name="connsiteY5" fmla="*/ 249604 h 428436"/>
                  <a:gd name="connsiteX6" fmla="*/ 367852 w 367908"/>
                  <a:gd name="connsiteY6" fmla="*/ 386078 h 428436"/>
                  <a:gd name="connsiteX7" fmla="*/ 350021 w 367908"/>
                  <a:gd name="connsiteY7" fmla="*/ 403909 h 428436"/>
                  <a:gd name="connsiteX8" fmla="*/ 291042 w 367908"/>
                  <a:gd name="connsiteY8" fmla="*/ 270178 h 428436"/>
                  <a:gd name="connsiteX9" fmla="*/ 214233 w 367908"/>
                  <a:gd name="connsiteY9" fmla="*/ 194740 h 428436"/>
                  <a:gd name="connsiteX10" fmla="*/ 163483 w 367908"/>
                  <a:gd name="connsiteY10" fmla="*/ 207084 h 428436"/>
                  <a:gd name="connsiteX11" fmla="*/ 117535 w 367908"/>
                  <a:gd name="connsiteY11" fmla="*/ 348359 h 428436"/>
                  <a:gd name="connsiteX12" fmla="*/ 131251 w 367908"/>
                  <a:gd name="connsiteY12" fmla="*/ 425855 h 428436"/>
                  <a:gd name="connsiteX13" fmla="*/ 109305 w 367908"/>
                  <a:gd name="connsiteY13" fmla="*/ 424483 h 428436"/>
                  <a:gd name="connsiteX14" fmla="*/ 88045 w 367908"/>
                  <a:gd name="connsiteY14" fmla="*/ 329157 h 428436"/>
                  <a:gd name="connsiteX15" fmla="*/ 149082 w 367908"/>
                  <a:gd name="connsiteY15" fmla="*/ 183767 h 428436"/>
                  <a:gd name="connsiteX16" fmla="*/ 144967 w 367908"/>
                  <a:gd name="connsiteY16" fmla="*/ 154964 h 428436"/>
                  <a:gd name="connsiteX17" fmla="*/ 123707 w 367908"/>
                  <a:gd name="connsiteY17" fmla="*/ 116559 h 428436"/>
                  <a:gd name="connsiteX18" fmla="*/ 52384 w 367908"/>
                  <a:gd name="connsiteY18" fmla="*/ 42492 h 428436"/>
                  <a:gd name="connsiteX19" fmla="*/ 24266 w 367908"/>
                  <a:gd name="connsiteY19" fmla="*/ 17118 h 428436"/>
                  <a:gd name="connsiteX20" fmla="*/ 27 w 367908"/>
                  <a:gd name="connsiteY20" fmla="*/ 8218 h 428436"/>
                  <a:gd name="connsiteX21" fmla="*/ 48827 w 367908"/>
                  <a:gd name="connsiteY21" fmla="*/ 1999 h 428436"/>
                  <a:gd name="connsiteX0" fmla="*/ 48843 w 367924"/>
                  <a:gd name="connsiteY0" fmla="*/ 5470 h 431907"/>
                  <a:gd name="connsiteX1" fmla="*/ 136067 w 367924"/>
                  <a:gd name="connsiteY1" fmla="*/ 91226 h 431907"/>
                  <a:gd name="connsiteX2" fmla="*/ 170357 w 367924"/>
                  <a:gd name="connsiteY2" fmla="*/ 143347 h 431907"/>
                  <a:gd name="connsiteX3" fmla="*/ 197789 w 367924"/>
                  <a:gd name="connsiteY3" fmla="*/ 172151 h 431907"/>
                  <a:gd name="connsiteX4" fmla="*/ 243052 w 367924"/>
                  <a:gd name="connsiteY4" fmla="*/ 182438 h 431907"/>
                  <a:gd name="connsiteX5" fmla="*/ 309575 w 367924"/>
                  <a:gd name="connsiteY5" fmla="*/ 253075 h 431907"/>
                  <a:gd name="connsiteX6" fmla="*/ 367868 w 367924"/>
                  <a:gd name="connsiteY6" fmla="*/ 389549 h 431907"/>
                  <a:gd name="connsiteX7" fmla="*/ 350037 w 367924"/>
                  <a:gd name="connsiteY7" fmla="*/ 407380 h 431907"/>
                  <a:gd name="connsiteX8" fmla="*/ 291058 w 367924"/>
                  <a:gd name="connsiteY8" fmla="*/ 273649 h 431907"/>
                  <a:gd name="connsiteX9" fmla="*/ 214249 w 367924"/>
                  <a:gd name="connsiteY9" fmla="*/ 198211 h 431907"/>
                  <a:gd name="connsiteX10" fmla="*/ 163499 w 367924"/>
                  <a:gd name="connsiteY10" fmla="*/ 210555 h 431907"/>
                  <a:gd name="connsiteX11" fmla="*/ 117551 w 367924"/>
                  <a:gd name="connsiteY11" fmla="*/ 351830 h 431907"/>
                  <a:gd name="connsiteX12" fmla="*/ 131267 w 367924"/>
                  <a:gd name="connsiteY12" fmla="*/ 429326 h 431907"/>
                  <a:gd name="connsiteX13" fmla="*/ 109321 w 367924"/>
                  <a:gd name="connsiteY13" fmla="*/ 427954 h 431907"/>
                  <a:gd name="connsiteX14" fmla="*/ 88061 w 367924"/>
                  <a:gd name="connsiteY14" fmla="*/ 332628 h 431907"/>
                  <a:gd name="connsiteX15" fmla="*/ 149098 w 367924"/>
                  <a:gd name="connsiteY15" fmla="*/ 187238 h 431907"/>
                  <a:gd name="connsiteX16" fmla="*/ 144983 w 367924"/>
                  <a:gd name="connsiteY16" fmla="*/ 158435 h 431907"/>
                  <a:gd name="connsiteX17" fmla="*/ 123723 w 367924"/>
                  <a:gd name="connsiteY17" fmla="*/ 120030 h 431907"/>
                  <a:gd name="connsiteX18" fmla="*/ 52400 w 367924"/>
                  <a:gd name="connsiteY18" fmla="*/ 45963 h 431907"/>
                  <a:gd name="connsiteX19" fmla="*/ 24282 w 367924"/>
                  <a:gd name="connsiteY19" fmla="*/ 20589 h 431907"/>
                  <a:gd name="connsiteX20" fmla="*/ 43 w 367924"/>
                  <a:gd name="connsiteY20" fmla="*/ 11689 h 431907"/>
                  <a:gd name="connsiteX21" fmla="*/ 48843 w 367924"/>
                  <a:gd name="connsiteY21" fmla="*/ 5470 h 4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7924" h="431907">
                    <a:moveTo>
                      <a:pt x="48843" y="5470"/>
                    </a:moveTo>
                    <a:cubicBezTo>
                      <a:pt x="79018" y="28101"/>
                      <a:pt x="115815" y="68247"/>
                      <a:pt x="136067" y="91226"/>
                    </a:cubicBezTo>
                    <a:cubicBezTo>
                      <a:pt x="156319" y="114206"/>
                      <a:pt x="159385" y="124830"/>
                      <a:pt x="170357" y="143347"/>
                    </a:cubicBezTo>
                    <a:cubicBezTo>
                      <a:pt x="179273" y="157749"/>
                      <a:pt x="179959" y="173522"/>
                      <a:pt x="197789" y="172151"/>
                    </a:cubicBezTo>
                    <a:cubicBezTo>
                      <a:pt x="214249" y="173522"/>
                      <a:pt x="232765" y="178323"/>
                      <a:pt x="243052" y="182438"/>
                    </a:cubicBezTo>
                    <a:cubicBezTo>
                      <a:pt x="273227" y="194782"/>
                      <a:pt x="296545" y="229072"/>
                      <a:pt x="309575" y="253075"/>
                    </a:cubicBezTo>
                    <a:cubicBezTo>
                      <a:pt x="333578" y="297652"/>
                      <a:pt x="352095" y="341543"/>
                      <a:pt x="367868" y="389549"/>
                    </a:cubicBezTo>
                    <a:cubicBezTo>
                      <a:pt x="368554" y="402579"/>
                      <a:pt x="363067" y="408752"/>
                      <a:pt x="350037" y="407380"/>
                    </a:cubicBezTo>
                    <a:cubicBezTo>
                      <a:pt x="326720" y="362117"/>
                      <a:pt x="320548" y="325770"/>
                      <a:pt x="291058" y="273649"/>
                    </a:cubicBezTo>
                    <a:cubicBezTo>
                      <a:pt x="274599" y="247589"/>
                      <a:pt x="264998" y="208498"/>
                      <a:pt x="214249" y="198211"/>
                    </a:cubicBezTo>
                    <a:cubicBezTo>
                      <a:pt x="201904" y="195468"/>
                      <a:pt x="173101" y="203012"/>
                      <a:pt x="163499" y="210555"/>
                    </a:cubicBezTo>
                    <a:cubicBezTo>
                      <a:pt x="120980" y="241416"/>
                      <a:pt x="105206" y="299709"/>
                      <a:pt x="117551" y="351830"/>
                    </a:cubicBezTo>
                    <a:cubicBezTo>
                      <a:pt x="123037" y="377205"/>
                      <a:pt x="128524" y="401208"/>
                      <a:pt x="131267" y="429326"/>
                    </a:cubicBezTo>
                    <a:cubicBezTo>
                      <a:pt x="129209" y="434126"/>
                      <a:pt x="116179" y="431383"/>
                      <a:pt x="109321" y="427954"/>
                    </a:cubicBezTo>
                    <a:cubicBezTo>
                      <a:pt x="101777" y="397779"/>
                      <a:pt x="90805" y="364175"/>
                      <a:pt x="88061" y="332628"/>
                    </a:cubicBezTo>
                    <a:cubicBezTo>
                      <a:pt x="83261" y="273649"/>
                      <a:pt x="105206" y="225643"/>
                      <a:pt x="149098" y="187238"/>
                    </a:cubicBezTo>
                    <a:cubicBezTo>
                      <a:pt x="158699" y="179009"/>
                      <a:pt x="151155" y="168036"/>
                      <a:pt x="144983" y="158435"/>
                    </a:cubicBezTo>
                    <a:cubicBezTo>
                      <a:pt x="144983" y="158435"/>
                      <a:pt x="134010" y="137175"/>
                      <a:pt x="123723" y="120030"/>
                    </a:cubicBezTo>
                    <a:cubicBezTo>
                      <a:pt x="111379" y="98084"/>
                      <a:pt x="84632" y="72710"/>
                      <a:pt x="52400" y="45963"/>
                    </a:cubicBezTo>
                    <a:cubicBezTo>
                      <a:pt x="44170" y="37734"/>
                      <a:pt x="32512" y="28133"/>
                      <a:pt x="24282" y="20589"/>
                    </a:cubicBezTo>
                    <a:cubicBezTo>
                      <a:pt x="18107" y="12981"/>
                      <a:pt x="1300" y="18090"/>
                      <a:pt x="43" y="11689"/>
                    </a:cubicBezTo>
                    <a:cubicBezTo>
                      <a:pt x="-1214" y="5288"/>
                      <a:pt x="25183" y="-7222"/>
                      <a:pt x="48843" y="547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62" name="Freeform 47">
            <a:extLst>
              <a:ext uri="{FF2B5EF4-FFF2-40B4-BE49-F238E27FC236}">
                <a16:creationId xmlns:a16="http://schemas.microsoft.com/office/drawing/2014/main" id="{00A13C67-8DDA-4039-B523-C8CD2E14E916}"/>
              </a:ext>
            </a:extLst>
          </p:cNvPr>
          <p:cNvSpPr>
            <a:spLocks noChangeAspect="1"/>
          </p:cNvSpPr>
          <p:nvPr/>
        </p:nvSpPr>
        <p:spPr>
          <a:xfrm>
            <a:off x="4577316" y="860268"/>
            <a:ext cx="524829" cy="52451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3" name="Freeform 49">
            <a:extLst>
              <a:ext uri="{FF2B5EF4-FFF2-40B4-BE49-F238E27FC236}">
                <a16:creationId xmlns:a16="http://schemas.microsoft.com/office/drawing/2014/main" id="{CB65B67C-E614-438F-A420-8CD54E6FC768}"/>
              </a:ext>
            </a:extLst>
          </p:cNvPr>
          <p:cNvSpPr>
            <a:spLocks noChangeAspect="1"/>
          </p:cNvSpPr>
          <p:nvPr/>
        </p:nvSpPr>
        <p:spPr>
          <a:xfrm>
            <a:off x="4606634" y="1909625"/>
            <a:ext cx="466194" cy="466194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4" name="Freeform 97">
            <a:extLst>
              <a:ext uri="{FF2B5EF4-FFF2-40B4-BE49-F238E27FC236}">
                <a16:creationId xmlns:a16="http://schemas.microsoft.com/office/drawing/2014/main" id="{F6760098-A040-4042-98B0-C9D604AB3D4E}"/>
              </a:ext>
            </a:extLst>
          </p:cNvPr>
          <p:cNvSpPr>
            <a:spLocks noChangeAspect="1"/>
          </p:cNvSpPr>
          <p:nvPr/>
        </p:nvSpPr>
        <p:spPr>
          <a:xfrm>
            <a:off x="4506423" y="3837319"/>
            <a:ext cx="612911" cy="45800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5" name="Freeform 99">
            <a:extLst>
              <a:ext uri="{FF2B5EF4-FFF2-40B4-BE49-F238E27FC236}">
                <a16:creationId xmlns:a16="http://schemas.microsoft.com/office/drawing/2014/main" id="{0EC003B8-C87F-4D8B-A02E-D66FECA952BB}"/>
              </a:ext>
            </a:extLst>
          </p:cNvPr>
          <p:cNvSpPr>
            <a:spLocks noChangeAspect="1"/>
          </p:cNvSpPr>
          <p:nvPr/>
        </p:nvSpPr>
        <p:spPr>
          <a:xfrm>
            <a:off x="4660396" y="2830900"/>
            <a:ext cx="384876" cy="481572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6" name="Freeform 101">
            <a:extLst>
              <a:ext uri="{FF2B5EF4-FFF2-40B4-BE49-F238E27FC236}">
                <a16:creationId xmlns:a16="http://schemas.microsoft.com/office/drawing/2014/main" id="{45621F14-625C-44E2-8718-AB9055CA77E3}"/>
              </a:ext>
            </a:extLst>
          </p:cNvPr>
          <p:cNvSpPr/>
          <p:nvPr/>
        </p:nvSpPr>
        <p:spPr>
          <a:xfrm>
            <a:off x="4711279" y="4768905"/>
            <a:ext cx="333489" cy="443997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7" name="자유형: 도형 166">
            <a:extLst>
              <a:ext uri="{FF2B5EF4-FFF2-40B4-BE49-F238E27FC236}">
                <a16:creationId xmlns:a16="http://schemas.microsoft.com/office/drawing/2014/main" id="{7975E040-BE41-4F0A-8E88-D378302BF9B1}"/>
              </a:ext>
            </a:extLst>
          </p:cNvPr>
          <p:cNvSpPr/>
          <p:nvPr/>
        </p:nvSpPr>
        <p:spPr>
          <a:xfrm>
            <a:off x="4638553" y="5768487"/>
            <a:ext cx="529141" cy="402925"/>
          </a:xfrm>
          <a:custGeom>
            <a:avLst/>
            <a:gdLst>
              <a:gd name="connsiteX0" fmla="*/ 581695 w 1120360"/>
              <a:gd name="connsiteY0" fmla="*/ 240193 h 853121"/>
              <a:gd name="connsiteX1" fmla="*/ 395411 w 1120360"/>
              <a:gd name="connsiteY1" fmla="*/ 426478 h 853121"/>
              <a:gd name="connsiteX2" fmla="*/ 581695 w 1120360"/>
              <a:gd name="connsiteY2" fmla="*/ 612761 h 853121"/>
              <a:gd name="connsiteX3" fmla="*/ 716306 w 1120360"/>
              <a:gd name="connsiteY3" fmla="*/ 555195 h 853121"/>
              <a:gd name="connsiteX4" fmla="*/ 667253 w 1120360"/>
              <a:gd name="connsiteY4" fmla="*/ 424349 h 853121"/>
              <a:gd name="connsiteX5" fmla="*/ 714123 w 1120360"/>
              <a:gd name="connsiteY5" fmla="*/ 295522 h 853121"/>
              <a:gd name="connsiteX6" fmla="*/ 581695 w 1120360"/>
              <a:gd name="connsiteY6" fmla="*/ 240193 h 853121"/>
              <a:gd name="connsiteX7" fmla="*/ 581640 w 1120360"/>
              <a:gd name="connsiteY7" fmla="*/ 146723 h 853121"/>
              <a:gd name="connsiteX8" fmla="*/ 823744 w 1120360"/>
              <a:gd name="connsiteY8" fmla="*/ 286355 h 853121"/>
              <a:gd name="connsiteX9" fmla="*/ 762141 w 1120360"/>
              <a:gd name="connsiteY9" fmla="*/ 426532 h 853121"/>
              <a:gd name="connsiteX10" fmla="*/ 823744 w 1120360"/>
              <a:gd name="connsiteY10" fmla="*/ 566709 h 853121"/>
              <a:gd name="connsiteX11" fmla="*/ 581640 w 1120360"/>
              <a:gd name="connsiteY11" fmla="*/ 706341 h 853121"/>
              <a:gd name="connsiteX12" fmla="*/ 301833 w 1120360"/>
              <a:gd name="connsiteY12" fmla="*/ 426532 h 853121"/>
              <a:gd name="connsiteX13" fmla="*/ 581640 w 1120360"/>
              <a:gd name="connsiteY13" fmla="*/ 146723 h 853121"/>
              <a:gd name="connsiteX14" fmla="*/ 581640 w 1120360"/>
              <a:gd name="connsiteY14" fmla="*/ 99252 h 853121"/>
              <a:gd name="connsiteX15" fmla="*/ 254361 w 1120360"/>
              <a:gd name="connsiteY15" fmla="*/ 426532 h 853121"/>
              <a:gd name="connsiteX16" fmla="*/ 581640 w 1120360"/>
              <a:gd name="connsiteY16" fmla="*/ 753812 h 853121"/>
              <a:gd name="connsiteX17" fmla="*/ 871925 w 1120360"/>
              <a:gd name="connsiteY17" fmla="*/ 577568 h 853121"/>
              <a:gd name="connsiteX18" fmla="*/ 962121 w 1120360"/>
              <a:gd name="connsiteY18" fmla="*/ 426532 h 853121"/>
              <a:gd name="connsiteX19" fmla="*/ 871925 w 1120360"/>
              <a:gd name="connsiteY19" fmla="*/ 275497 h 853121"/>
              <a:gd name="connsiteX20" fmla="*/ 581640 w 1120360"/>
              <a:gd name="connsiteY20" fmla="*/ 99252 h 853121"/>
              <a:gd name="connsiteX21" fmla="*/ 582351 w 1120360"/>
              <a:gd name="connsiteY21" fmla="*/ 0 h 853121"/>
              <a:gd name="connsiteX22" fmla="*/ 927473 w 1120360"/>
              <a:gd name="connsiteY22" fmla="*/ 175262 h 853121"/>
              <a:gd name="connsiteX23" fmla="*/ 1120360 w 1120360"/>
              <a:gd name="connsiteY23" fmla="*/ 425115 h 853121"/>
              <a:gd name="connsiteX24" fmla="*/ 930038 w 1120360"/>
              <a:gd name="connsiteY24" fmla="*/ 674312 h 853121"/>
              <a:gd name="connsiteX25" fmla="*/ 582351 w 1120360"/>
              <a:gd name="connsiteY25" fmla="*/ 853121 h 853121"/>
              <a:gd name="connsiteX26" fmla="*/ 329335 w 1120360"/>
              <a:gd name="connsiteY26" fmla="*/ 770237 h 853121"/>
              <a:gd name="connsiteX27" fmla="*/ 329389 w 1120360"/>
              <a:gd name="connsiteY27" fmla="*/ 770291 h 853121"/>
              <a:gd name="connsiteX28" fmla="*/ 84012 w 1120360"/>
              <a:gd name="connsiteY28" fmla="*/ 812525 h 853121"/>
              <a:gd name="connsiteX29" fmla="*/ 51327 w 1120360"/>
              <a:gd name="connsiteY29" fmla="*/ 807559 h 853121"/>
              <a:gd name="connsiteX30" fmla="*/ 2328 w 1120360"/>
              <a:gd name="connsiteY30" fmla="*/ 610362 h 853121"/>
              <a:gd name="connsiteX31" fmla="*/ 9858 w 1120360"/>
              <a:gd name="connsiteY31" fmla="*/ 578333 h 853121"/>
              <a:gd name="connsiteX32" fmla="*/ 159365 w 1120360"/>
              <a:gd name="connsiteY32" fmla="*/ 366130 h 853121"/>
              <a:gd name="connsiteX33" fmla="*/ 159420 w 1120360"/>
              <a:gd name="connsiteY33" fmla="*/ 366239 h 853121"/>
              <a:gd name="connsiteX34" fmla="*/ 582351 w 1120360"/>
              <a:gd name="connsiteY34" fmla="*/ 0 h 85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20360" h="853121">
                <a:moveTo>
                  <a:pt x="581695" y="240193"/>
                </a:moveTo>
                <a:cubicBezTo>
                  <a:pt x="478786" y="240193"/>
                  <a:pt x="395411" y="323623"/>
                  <a:pt x="395411" y="426478"/>
                </a:cubicBezTo>
                <a:cubicBezTo>
                  <a:pt x="395411" y="529386"/>
                  <a:pt x="478841" y="612761"/>
                  <a:pt x="581695" y="612761"/>
                </a:cubicBezTo>
                <a:cubicBezTo>
                  <a:pt x="634623" y="612761"/>
                  <a:pt x="682367" y="590663"/>
                  <a:pt x="716306" y="555195"/>
                </a:cubicBezTo>
                <a:cubicBezTo>
                  <a:pt x="686895" y="528622"/>
                  <a:pt x="667253" y="479951"/>
                  <a:pt x="667253" y="424349"/>
                </a:cubicBezTo>
                <a:cubicBezTo>
                  <a:pt x="667253" y="370112"/>
                  <a:pt x="685968" y="322586"/>
                  <a:pt x="714123" y="295522"/>
                </a:cubicBezTo>
                <a:cubicBezTo>
                  <a:pt x="680348" y="261364"/>
                  <a:pt x="633477" y="240193"/>
                  <a:pt x="581695" y="240193"/>
                </a:cubicBezTo>
                <a:close/>
                <a:moveTo>
                  <a:pt x="581640" y="146723"/>
                </a:moveTo>
                <a:cubicBezTo>
                  <a:pt x="685095" y="146723"/>
                  <a:pt x="775345" y="202925"/>
                  <a:pt x="823744" y="286355"/>
                </a:cubicBezTo>
                <a:cubicBezTo>
                  <a:pt x="787568" y="309218"/>
                  <a:pt x="762141" y="363346"/>
                  <a:pt x="762141" y="426532"/>
                </a:cubicBezTo>
                <a:cubicBezTo>
                  <a:pt x="762141" y="489718"/>
                  <a:pt x="787568" y="543846"/>
                  <a:pt x="823744" y="566709"/>
                </a:cubicBezTo>
                <a:cubicBezTo>
                  <a:pt x="775345" y="650139"/>
                  <a:pt x="685095" y="706341"/>
                  <a:pt x="581640" y="706341"/>
                </a:cubicBezTo>
                <a:cubicBezTo>
                  <a:pt x="427113" y="706341"/>
                  <a:pt x="301833" y="581060"/>
                  <a:pt x="301833" y="426532"/>
                </a:cubicBezTo>
                <a:cubicBezTo>
                  <a:pt x="301833" y="272004"/>
                  <a:pt x="427113" y="146723"/>
                  <a:pt x="581640" y="146723"/>
                </a:cubicBezTo>
                <a:close/>
                <a:moveTo>
                  <a:pt x="581640" y="99252"/>
                </a:moveTo>
                <a:cubicBezTo>
                  <a:pt x="400922" y="99252"/>
                  <a:pt x="254361" y="245759"/>
                  <a:pt x="254361" y="426532"/>
                </a:cubicBezTo>
                <a:cubicBezTo>
                  <a:pt x="254361" y="607305"/>
                  <a:pt x="400867" y="753812"/>
                  <a:pt x="581640" y="753812"/>
                </a:cubicBezTo>
                <a:cubicBezTo>
                  <a:pt x="707903" y="753812"/>
                  <a:pt x="817360" y="682277"/>
                  <a:pt x="871925" y="577568"/>
                </a:cubicBezTo>
                <a:cubicBezTo>
                  <a:pt x="922561" y="570092"/>
                  <a:pt x="962121" y="505324"/>
                  <a:pt x="962121" y="426532"/>
                </a:cubicBezTo>
                <a:cubicBezTo>
                  <a:pt x="962121" y="347741"/>
                  <a:pt x="922561" y="282972"/>
                  <a:pt x="871925" y="275497"/>
                </a:cubicBezTo>
                <a:cubicBezTo>
                  <a:pt x="817360" y="170787"/>
                  <a:pt x="707849" y="99252"/>
                  <a:pt x="581640" y="99252"/>
                </a:cubicBezTo>
                <a:close/>
                <a:moveTo>
                  <a:pt x="582351" y="0"/>
                </a:moveTo>
                <a:cubicBezTo>
                  <a:pt x="724165" y="0"/>
                  <a:pt x="849773" y="69025"/>
                  <a:pt x="927473" y="175262"/>
                </a:cubicBezTo>
                <a:cubicBezTo>
                  <a:pt x="1038458" y="204181"/>
                  <a:pt x="1120360" y="305072"/>
                  <a:pt x="1120360" y="425115"/>
                </a:cubicBezTo>
                <a:cubicBezTo>
                  <a:pt x="1120360" y="544175"/>
                  <a:pt x="1039713" y="644411"/>
                  <a:pt x="930038" y="674312"/>
                </a:cubicBezTo>
                <a:cubicBezTo>
                  <a:pt x="852556" y="782514"/>
                  <a:pt x="725748" y="853121"/>
                  <a:pt x="582351" y="853121"/>
                </a:cubicBezTo>
                <a:cubicBezTo>
                  <a:pt x="487627" y="853121"/>
                  <a:pt x="400160" y="822292"/>
                  <a:pt x="329335" y="770237"/>
                </a:cubicBezTo>
                <a:cubicBezTo>
                  <a:pt x="329389" y="770237"/>
                  <a:pt x="329389" y="770291"/>
                  <a:pt x="329389" y="770291"/>
                </a:cubicBezTo>
                <a:cubicBezTo>
                  <a:pt x="230354" y="710488"/>
                  <a:pt x="125535" y="779185"/>
                  <a:pt x="84012" y="812525"/>
                </a:cubicBezTo>
                <a:cubicBezTo>
                  <a:pt x="73753" y="820709"/>
                  <a:pt x="55583" y="821691"/>
                  <a:pt x="51327" y="807559"/>
                </a:cubicBezTo>
                <a:lnTo>
                  <a:pt x="2328" y="610362"/>
                </a:lnTo>
                <a:cubicBezTo>
                  <a:pt x="-1546" y="594593"/>
                  <a:pt x="-1546" y="584716"/>
                  <a:pt x="9858" y="578333"/>
                </a:cubicBezTo>
                <a:cubicBezTo>
                  <a:pt x="59130" y="550722"/>
                  <a:pt x="135139" y="531734"/>
                  <a:pt x="159365" y="366130"/>
                </a:cubicBezTo>
                <a:cubicBezTo>
                  <a:pt x="159365" y="366185"/>
                  <a:pt x="159420" y="366185"/>
                  <a:pt x="159420" y="366239"/>
                </a:cubicBezTo>
                <a:cubicBezTo>
                  <a:pt x="188830" y="159221"/>
                  <a:pt x="366930" y="0"/>
                  <a:pt x="582351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>
            <a:extLst>
              <a:ext uri="{FF2B5EF4-FFF2-40B4-BE49-F238E27FC236}">
                <a16:creationId xmlns:a16="http://schemas.microsoft.com/office/drawing/2014/main" id="{15F7E36E-73A1-4B1C-96FC-F7657792AFDA}"/>
              </a:ext>
            </a:extLst>
          </p:cNvPr>
          <p:cNvGrpSpPr/>
          <p:nvPr/>
        </p:nvGrpSpPr>
        <p:grpSpPr>
          <a:xfrm>
            <a:off x="-436990" y="1831992"/>
            <a:ext cx="4366418" cy="4366420"/>
            <a:chOff x="-436990" y="1822053"/>
            <a:chExt cx="4366418" cy="4366420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02EE3875-4F84-4FF8-9326-392636D93752}"/>
                </a:ext>
              </a:extLst>
            </p:cNvPr>
            <p:cNvGrpSpPr/>
            <p:nvPr/>
          </p:nvGrpSpPr>
          <p:grpSpPr>
            <a:xfrm>
              <a:off x="-436990" y="1822053"/>
              <a:ext cx="4366418" cy="4366420"/>
              <a:chOff x="-683388" y="1575655"/>
              <a:chExt cx="4859214" cy="4859216"/>
            </a:xfrm>
          </p:grpSpPr>
          <p:sp>
            <p:nvSpPr>
              <p:cNvPr id="44" name="Block Arc 4">
                <a:extLst>
                  <a:ext uri="{FF2B5EF4-FFF2-40B4-BE49-F238E27FC236}">
                    <a16:creationId xmlns:a16="http://schemas.microsoft.com/office/drawing/2014/main" id="{DC46EE1D-56E6-4173-8557-CCD86B739511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16209091"/>
                  <a:gd name="adj2" fmla="val 18320479"/>
                  <a:gd name="adj3" fmla="val 2395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Block Arc 5">
                <a:extLst>
                  <a:ext uri="{FF2B5EF4-FFF2-40B4-BE49-F238E27FC236}">
                    <a16:creationId xmlns:a16="http://schemas.microsoft.com/office/drawing/2014/main" id="{59D52495-B95D-4520-AC31-3A5070B832CA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18440637"/>
                  <a:gd name="adj2" fmla="val 20365499"/>
                  <a:gd name="adj3" fmla="val 238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Block Arc 6">
                <a:extLst>
                  <a:ext uri="{FF2B5EF4-FFF2-40B4-BE49-F238E27FC236}">
                    <a16:creationId xmlns:a16="http://schemas.microsoft.com/office/drawing/2014/main" id="{21F00995-1F9F-4B44-A8BA-110DF655CF12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20467931"/>
                  <a:gd name="adj2" fmla="val 900907"/>
                  <a:gd name="adj3" fmla="val 2385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Block Arc 6">
                <a:extLst>
                  <a:ext uri="{FF2B5EF4-FFF2-40B4-BE49-F238E27FC236}">
                    <a16:creationId xmlns:a16="http://schemas.microsoft.com/office/drawing/2014/main" id="{B557E8CB-38FC-4369-B476-C630D1F743C7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989992"/>
                  <a:gd name="adj2" fmla="val 3027435"/>
                  <a:gd name="adj3" fmla="val 2374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Block Arc 6">
                <a:extLst>
                  <a:ext uri="{FF2B5EF4-FFF2-40B4-BE49-F238E27FC236}">
                    <a16:creationId xmlns:a16="http://schemas.microsoft.com/office/drawing/2014/main" id="{6318B95E-9267-4179-B732-C4A941CBC93E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3114901"/>
                  <a:gd name="adj2" fmla="val 5418623"/>
                  <a:gd name="adj3" fmla="val 2387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9" name="Isosceles Triangle 8">
              <a:extLst>
                <a:ext uri="{FF2B5EF4-FFF2-40B4-BE49-F238E27FC236}">
                  <a16:creationId xmlns:a16="http://schemas.microsoft.com/office/drawing/2014/main" id="{3E1458DD-EC60-461B-9D8D-B39894E7A83C}"/>
                </a:ext>
              </a:extLst>
            </p:cNvPr>
            <p:cNvSpPr/>
            <p:nvPr/>
          </p:nvSpPr>
          <p:spPr>
            <a:xfrm rot="14219947">
              <a:off x="2437932" y="3234506"/>
              <a:ext cx="215927" cy="37304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8">
              <a:extLst>
                <a:ext uri="{FF2B5EF4-FFF2-40B4-BE49-F238E27FC236}">
                  <a16:creationId xmlns:a16="http://schemas.microsoft.com/office/drawing/2014/main" id="{BCCE8F1B-E1B4-41A5-BCE2-A15432A9430E}"/>
                </a:ext>
              </a:extLst>
            </p:cNvPr>
            <p:cNvSpPr/>
            <p:nvPr/>
          </p:nvSpPr>
          <p:spPr>
            <a:xfrm rot="16200000">
              <a:off x="2610296" y="3791080"/>
              <a:ext cx="215927" cy="37304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8">
              <a:extLst>
                <a:ext uri="{FF2B5EF4-FFF2-40B4-BE49-F238E27FC236}">
                  <a16:creationId xmlns:a16="http://schemas.microsoft.com/office/drawing/2014/main" id="{C18564D2-E241-4572-9FF5-5C9F0EEBB4BD}"/>
                </a:ext>
              </a:extLst>
            </p:cNvPr>
            <p:cNvSpPr/>
            <p:nvPr/>
          </p:nvSpPr>
          <p:spPr>
            <a:xfrm rot="12050706">
              <a:off x="1923529" y="2897656"/>
              <a:ext cx="215927" cy="37304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8">
              <a:extLst>
                <a:ext uri="{FF2B5EF4-FFF2-40B4-BE49-F238E27FC236}">
                  <a16:creationId xmlns:a16="http://schemas.microsoft.com/office/drawing/2014/main" id="{9FB1E45C-F43A-4B74-882B-274FAE1BA19E}"/>
                </a:ext>
              </a:extLst>
            </p:cNvPr>
            <p:cNvSpPr/>
            <p:nvPr/>
          </p:nvSpPr>
          <p:spPr>
            <a:xfrm rot="7380053" flipV="1">
              <a:off x="2457477" y="4357487"/>
              <a:ext cx="215927" cy="37304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8">
              <a:extLst>
                <a:ext uri="{FF2B5EF4-FFF2-40B4-BE49-F238E27FC236}">
                  <a16:creationId xmlns:a16="http://schemas.microsoft.com/office/drawing/2014/main" id="{93DD3040-F154-40A3-A91D-24D7D86FDA00}"/>
                </a:ext>
              </a:extLst>
            </p:cNvPr>
            <p:cNvSpPr/>
            <p:nvPr/>
          </p:nvSpPr>
          <p:spPr>
            <a:xfrm rot="9549294" flipV="1">
              <a:off x="1943074" y="4774356"/>
              <a:ext cx="215927" cy="37304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DF2B4A9B-55FC-4C45-BBDB-7ED8C522A43B}"/>
              </a:ext>
            </a:extLst>
          </p:cNvPr>
          <p:cNvSpPr/>
          <p:nvPr/>
        </p:nvSpPr>
        <p:spPr>
          <a:xfrm>
            <a:off x="938089" y="3224395"/>
            <a:ext cx="1575612" cy="157561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7178ED95-A63A-4918-82E9-1E525FDB66A2}"/>
              </a:ext>
            </a:extLst>
          </p:cNvPr>
          <p:cNvGrpSpPr/>
          <p:nvPr/>
        </p:nvGrpSpPr>
        <p:grpSpPr>
          <a:xfrm>
            <a:off x="4313417" y="1827068"/>
            <a:ext cx="4525172" cy="711174"/>
            <a:chOff x="3131840" y="2220253"/>
            <a:chExt cx="3096344" cy="7111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794ACB-33D8-4C1E-8770-740FCF53D60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EF3965-05F6-438F-967C-BFE2685FF4B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343C809D-A1B4-4DD3-A15C-E15B6AE8D3EB}"/>
              </a:ext>
            </a:extLst>
          </p:cNvPr>
          <p:cNvGrpSpPr/>
          <p:nvPr/>
        </p:nvGrpSpPr>
        <p:grpSpPr>
          <a:xfrm>
            <a:off x="4313417" y="2709856"/>
            <a:ext cx="4525172" cy="711174"/>
            <a:chOff x="3131840" y="2220253"/>
            <a:chExt cx="3096344" cy="711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F08BB6-A6F3-4F89-953B-5A70EBAD456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C397A2-975F-4090-8CEB-11CDB8B1DED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AC360B58-B032-4FDF-9E5C-2D2354042EF5}"/>
              </a:ext>
            </a:extLst>
          </p:cNvPr>
          <p:cNvGrpSpPr/>
          <p:nvPr/>
        </p:nvGrpSpPr>
        <p:grpSpPr>
          <a:xfrm>
            <a:off x="4313417" y="3592642"/>
            <a:ext cx="4525172" cy="711174"/>
            <a:chOff x="3131840" y="2220253"/>
            <a:chExt cx="3096344" cy="7111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D5F0C7-C7E4-4E66-BCB1-0F752A379DC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48FB6C-27E2-4B8E-A04C-754AF911709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7E6E4ECE-7071-4974-928C-FBCED0F2C2F7}"/>
              </a:ext>
            </a:extLst>
          </p:cNvPr>
          <p:cNvGrpSpPr/>
          <p:nvPr/>
        </p:nvGrpSpPr>
        <p:grpSpPr>
          <a:xfrm>
            <a:off x="4313417" y="4475430"/>
            <a:ext cx="4525172" cy="711174"/>
            <a:chOff x="3131840" y="2220253"/>
            <a:chExt cx="3096344" cy="7111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FE3C7B-B133-4B8D-BB67-D082510E0E2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94540D-7868-4F24-A729-825C6CF5EA2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48D47427-BECD-496D-9642-41F781FB478A}"/>
              </a:ext>
            </a:extLst>
          </p:cNvPr>
          <p:cNvGrpSpPr/>
          <p:nvPr/>
        </p:nvGrpSpPr>
        <p:grpSpPr>
          <a:xfrm>
            <a:off x="4313417" y="5358216"/>
            <a:ext cx="4525172" cy="711174"/>
            <a:chOff x="3131840" y="2220253"/>
            <a:chExt cx="3096344" cy="71117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C5FE51-DB23-433C-89E1-A654EF5E011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873E26-DF2C-403A-98E4-6500DFD2D35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D5156654-A18E-4067-8352-3BC6D7789660}"/>
              </a:ext>
            </a:extLst>
          </p:cNvPr>
          <p:cNvSpPr/>
          <p:nvPr/>
        </p:nvSpPr>
        <p:spPr>
          <a:xfrm>
            <a:off x="8881540" y="1801631"/>
            <a:ext cx="2498692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01CD6F8C-7284-43ED-8EE4-A444D3C92147}"/>
              </a:ext>
            </a:extLst>
          </p:cNvPr>
          <p:cNvSpPr/>
          <p:nvPr/>
        </p:nvSpPr>
        <p:spPr>
          <a:xfrm>
            <a:off x="9436929" y="2684420"/>
            <a:ext cx="194330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02C5D34D-DD35-46A5-A96F-DC9EAE74CA09}"/>
              </a:ext>
            </a:extLst>
          </p:cNvPr>
          <p:cNvSpPr/>
          <p:nvPr/>
        </p:nvSpPr>
        <p:spPr>
          <a:xfrm>
            <a:off x="9091411" y="3567209"/>
            <a:ext cx="2288822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6" name="Rectangle 31">
            <a:extLst>
              <a:ext uri="{FF2B5EF4-FFF2-40B4-BE49-F238E27FC236}">
                <a16:creationId xmlns:a16="http://schemas.microsoft.com/office/drawing/2014/main" id="{8CF4B029-EAC4-431C-99D3-85111E7B5E42}"/>
              </a:ext>
            </a:extLst>
          </p:cNvPr>
          <p:cNvSpPr/>
          <p:nvPr/>
        </p:nvSpPr>
        <p:spPr>
          <a:xfrm>
            <a:off x="9695071" y="4449998"/>
            <a:ext cx="1685162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7" name="Rectangle 32">
            <a:extLst>
              <a:ext uri="{FF2B5EF4-FFF2-40B4-BE49-F238E27FC236}">
                <a16:creationId xmlns:a16="http://schemas.microsoft.com/office/drawing/2014/main" id="{2D35195C-A625-4F02-A7E9-3E1342BAEA19}"/>
              </a:ext>
            </a:extLst>
          </p:cNvPr>
          <p:cNvSpPr/>
          <p:nvPr/>
        </p:nvSpPr>
        <p:spPr>
          <a:xfrm>
            <a:off x="8838589" y="5332787"/>
            <a:ext cx="2551168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067FBC-CFDD-47BF-B9D6-F592FEFC84D7}"/>
              </a:ext>
            </a:extLst>
          </p:cNvPr>
          <p:cNvSpPr txBox="1"/>
          <p:nvPr/>
        </p:nvSpPr>
        <p:spPr>
          <a:xfrm>
            <a:off x="9248127" y="2011024"/>
            <a:ext cx="15672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BEB4D3-6266-49A5-B961-D979971ED8B9}"/>
              </a:ext>
            </a:extLst>
          </p:cNvPr>
          <p:cNvSpPr txBox="1"/>
          <p:nvPr/>
        </p:nvSpPr>
        <p:spPr>
          <a:xfrm>
            <a:off x="9770442" y="2887762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160BC1-BBAB-4FCD-9D53-272F091BA53F}"/>
              </a:ext>
            </a:extLst>
          </p:cNvPr>
          <p:cNvSpPr txBox="1"/>
          <p:nvPr/>
        </p:nvSpPr>
        <p:spPr>
          <a:xfrm>
            <a:off x="9366593" y="3774687"/>
            <a:ext cx="1321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E6E8F0-2A38-440D-B004-A8FED4E6A623}"/>
              </a:ext>
            </a:extLst>
          </p:cNvPr>
          <p:cNvSpPr txBox="1"/>
          <p:nvPr/>
        </p:nvSpPr>
        <p:spPr>
          <a:xfrm>
            <a:off x="10058474" y="4659391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19F4AC-84C6-4FE2-BA3B-CBBFE0B461FE}"/>
              </a:ext>
            </a:extLst>
          </p:cNvPr>
          <p:cNvSpPr txBox="1"/>
          <p:nvPr/>
        </p:nvSpPr>
        <p:spPr>
          <a:xfrm>
            <a:off x="9222578" y="5542180"/>
            <a:ext cx="19697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14">
            <a:extLst>
              <a:ext uri="{FF2B5EF4-FFF2-40B4-BE49-F238E27FC236}">
                <a16:creationId xmlns:a16="http://schemas.microsoft.com/office/drawing/2014/main" id="{B289D030-5032-4944-89DD-A92CA48A881A}"/>
              </a:ext>
            </a:extLst>
          </p:cNvPr>
          <p:cNvGrpSpPr/>
          <p:nvPr/>
        </p:nvGrpSpPr>
        <p:grpSpPr>
          <a:xfrm>
            <a:off x="1089775" y="3642869"/>
            <a:ext cx="1272241" cy="738664"/>
            <a:chOff x="3233965" y="1845713"/>
            <a:chExt cx="1420260" cy="7386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23AECA-16D8-4A8A-90A6-4820004FF3BF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DAD942D-CCDC-465F-B52B-8DF36DD68A81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Freeform 47">
            <a:extLst>
              <a:ext uri="{FF2B5EF4-FFF2-40B4-BE49-F238E27FC236}">
                <a16:creationId xmlns:a16="http://schemas.microsoft.com/office/drawing/2014/main" id="{4B53E696-20B3-49E5-B2E8-192A47852F93}"/>
              </a:ext>
            </a:extLst>
          </p:cNvPr>
          <p:cNvSpPr>
            <a:spLocks noChangeAspect="1"/>
          </p:cNvSpPr>
          <p:nvPr/>
        </p:nvSpPr>
        <p:spPr>
          <a:xfrm>
            <a:off x="2073125" y="2171283"/>
            <a:ext cx="440576" cy="440308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CB61DAF7-3B37-42A8-B033-D52982317BD8}"/>
              </a:ext>
            </a:extLst>
          </p:cNvPr>
          <p:cNvSpPr>
            <a:spLocks noChangeAspect="1"/>
          </p:cNvSpPr>
          <p:nvPr/>
        </p:nvSpPr>
        <p:spPr>
          <a:xfrm>
            <a:off x="2904784" y="2802587"/>
            <a:ext cx="391354" cy="391354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Freeform 97">
            <a:extLst>
              <a:ext uri="{FF2B5EF4-FFF2-40B4-BE49-F238E27FC236}">
                <a16:creationId xmlns:a16="http://schemas.microsoft.com/office/drawing/2014/main" id="{3BA1F228-4C9E-4A7E-AE9D-124C2046F5EF}"/>
              </a:ext>
            </a:extLst>
          </p:cNvPr>
          <p:cNvSpPr>
            <a:spLocks noChangeAspect="1"/>
          </p:cNvSpPr>
          <p:nvPr/>
        </p:nvSpPr>
        <p:spPr>
          <a:xfrm>
            <a:off x="3179966" y="3780055"/>
            <a:ext cx="514518" cy="384481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Freeform 101">
            <a:extLst>
              <a:ext uri="{FF2B5EF4-FFF2-40B4-BE49-F238E27FC236}">
                <a16:creationId xmlns:a16="http://schemas.microsoft.com/office/drawing/2014/main" id="{BF4B4813-02DA-45A0-9560-526287EB7830}"/>
              </a:ext>
            </a:extLst>
          </p:cNvPr>
          <p:cNvSpPr/>
          <p:nvPr/>
        </p:nvSpPr>
        <p:spPr>
          <a:xfrm>
            <a:off x="2123874" y="5412516"/>
            <a:ext cx="334541" cy="445397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345CE6E2-070A-45E7-AD62-41C8C848A988}"/>
              </a:ext>
            </a:extLst>
          </p:cNvPr>
          <p:cNvSpPr/>
          <p:nvPr/>
        </p:nvSpPr>
        <p:spPr>
          <a:xfrm>
            <a:off x="2938398" y="4799072"/>
            <a:ext cx="504919" cy="384481"/>
          </a:xfrm>
          <a:custGeom>
            <a:avLst/>
            <a:gdLst>
              <a:gd name="connsiteX0" fmla="*/ 581695 w 1120360"/>
              <a:gd name="connsiteY0" fmla="*/ 240193 h 853121"/>
              <a:gd name="connsiteX1" fmla="*/ 395411 w 1120360"/>
              <a:gd name="connsiteY1" fmla="*/ 426478 h 853121"/>
              <a:gd name="connsiteX2" fmla="*/ 581695 w 1120360"/>
              <a:gd name="connsiteY2" fmla="*/ 612761 h 853121"/>
              <a:gd name="connsiteX3" fmla="*/ 716306 w 1120360"/>
              <a:gd name="connsiteY3" fmla="*/ 555195 h 853121"/>
              <a:gd name="connsiteX4" fmla="*/ 667253 w 1120360"/>
              <a:gd name="connsiteY4" fmla="*/ 424349 h 853121"/>
              <a:gd name="connsiteX5" fmla="*/ 714123 w 1120360"/>
              <a:gd name="connsiteY5" fmla="*/ 295522 h 853121"/>
              <a:gd name="connsiteX6" fmla="*/ 581695 w 1120360"/>
              <a:gd name="connsiteY6" fmla="*/ 240193 h 853121"/>
              <a:gd name="connsiteX7" fmla="*/ 581640 w 1120360"/>
              <a:gd name="connsiteY7" fmla="*/ 146723 h 853121"/>
              <a:gd name="connsiteX8" fmla="*/ 823744 w 1120360"/>
              <a:gd name="connsiteY8" fmla="*/ 286355 h 853121"/>
              <a:gd name="connsiteX9" fmla="*/ 762141 w 1120360"/>
              <a:gd name="connsiteY9" fmla="*/ 426532 h 853121"/>
              <a:gd name="connsiteX10" fmla="*/ 823744 w 1120360"/>
              <a:gd name="connsiteY10" fmla="*/ 566709 h 853121"/>
              <a:gd name="connsiteX11" fmla="*/ 581640 w 1120360"/>
              <a:gd name="connsiteY11" fmla="*/ 706341 h 853121"/>
              <a:gd name="connsiteX12" fmla="*/ 301833 w 1120360"/>
              <a:gd name="connsiteY12" fmla="*/ 426532 h 853121"/>
              <a:gd name="connsiteX13" fmla="*/ 581640 w 1120360"/>
              <a:gd name="connsiteY13" fmla="*/ 146723 h 853121"/>
              <a:gd name="connsiteX14" fmla="*/ 581640 w 1120360"/>
              <a:gd name="connsiteY14" fmla="*/ 99252 h 853121"/>
              <a:gd name="connsiteX15" fmla="*/ 254361 w 1120360"/>
              <a:gd name="connsiteY15" fmla="*/ 426532 h 853121"/>
              <a:gd name="connsiteX16" fmla="*/ 581640 w 1120360"/>
              <a:gd name="connsiteY16" fmla="*/ 753812 h 853121"/>
              <a:gd name="connsiteX17" fmla="*/ 871925 w 1120360"/>
              <a:gd name="connsiteY17" fmla="*/ 577568 h 853121"/>
              <a:gd name="connsiteX18" fmla="*/ 962121 w 1120360"/>
              <a:gd name="connsiteY18" fmla="*/ 426532 h 853121"/>
              <a:gd name="connsiteX19" fmla="*/ 871925 w 1120360"/>
              <a:gd name="connsiteY19" fmla="*/ 275497 h 853121"/>
              <a:gd name="connsiteX20" fmla="*/ 581640 w 1120360"/>
              <a:gd name="connsiteY20" fmla="*/ 99252 h 853121"/>
              <a:gd name="connsiteX21" fmla="*/ 582351 w 1120360"/>
              <a:gd name="connsiteY21" fmla="*/ 0 h 853121"/>
              <a:gd name="connsiteX22" fmla="*/ 927473 w 1120360"/>
              <a:gd name="connsiteY22" fmla="*/ 175262 h 853121"/>
              <a:gd name="connsiteX23" fmla="*/ 1120360 w 1120360"/>
              <a:gd name="connsiteY23" fmla="*/ 425115 h 853121"/>
              <a:gd name="connsiteX24" fmla="*/ 930038 w 1120360"/>
              <a:gd name="connsiteY24" fmla="*/ 674312 h 853121"/>
              <a:gd name="connsiteX25" fmla="*/ 582351 w 1120360"/>
              <a:gd name="connsiteY25" fmla="*/ 853121 h 853121"/>
              <a:gd name="connsiteX26" fmla="*/ 329335 w 1120360"/>
              <a:gd name="connsiteY26" fmla="*/ 770237 h 853121"/>
              <a:gd name="connsiteX27" fmla="*/ 329389 w 1120360"/>
              <a:gd name="connsiteY27" fmla="*/ 770291 h 853121"/>
              <a:gd name="connsiteX28" fmla="*/ 84012 w 1120360"/>
              <a:gd name="connsiteY28" fmla="*/ 812525 h 853121"/>
              <a:gd name="connsiteX29" fmla="*/ 51327 w 1120360"/>
              <a:gd name="connsiteY29" fmla="*/ 807559 h 853121"/>
              <a:gd name="connsiteX30" fmla="*/ 2328 w 1120360"/>
              <a:gd name="connsiteY30" fmla="*/ 610362 h 853121"/>
              <a:gd name="connsiteX31" fmla="*/ 9858 w 1120360"/>
              <a:gd name="connsiteY31" fmla="*/ 578333 h 853121"/>
              <a:gd name="connsiteX32" fmla="*/ 159365 w 1120360"/>
              <a:gd name="connsiteY32" fmla="*/ 366130 h 853121"/>
              <a:gd name="connsiteX33" fmla="*/ 159420 w 1120360"/>
              <a:gd name="connsiteY33" fmla="*/ 366239 h 853121"/>
              <a:gd name="connsiteX34" fmla="*/ 582351 w 1120360"/>
              <a:gd name="connsiteY34" fmla="*/ 0 h 85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20360" h="853121">
                <a:moveTo>
                  <a:pt x="581695" y="240193"/>
                </a:moveTo>
                <a:cubicBezTo>
                  <a:pt x="478786" y="240193"/>
                  <a:pt x="395411" y="323623"/>
                  <a:pt x="395411" y="426478"/>
                </a:cubicBezTo>
                <a:cubicBezTo>
                  <a:pt x="395411" y="529386"/>
                  <a:pt x="478841" y="612761"/>
                  <a:pt x="581695" y="612761"/>
                </a:cubicBezTo>
                <a:cubicBezTo>
                  <a:pt x="634623" y="612761"/>
                  <a:pt x="682367" y="590663"/>
                  <a:pt x="716306" y="555195"/>
                </a:cubicBezTo>
                <a:cubicBezTo>
                  <a:pt x="686895" y="528622"/>
                  <a:pt x="667253" y="479951"/>
                  <a:pt x="667253" y="424349"/>
                </a:cubicBezTo>
                <a:cubicBezTo>
                  <a:pt x="667253" y="370112"/>
                  <a:pt x="685968" y="322586"/>
                  <a:pt x="714123" y="295522"/>
                </a:cubicBezTo>
                <a:cubicBezTo>
                  <a:pt x="680348" y="261364"/>
                  <a:pt x="633477" y="240193"/>
                  <a:pt x="581695" y="240193"/>
                </a:cubicBezTo>
                <a:close/>
                <a:moveTo>
                  <a:pt x="581640" y="146723"/>
                </a:moveTo>
                <a:cubicBezTo>
                  <a:pt x="685095" y="146723"/>
                  <a:pt x="775345" y="202925"/>
                  <a:pt x="823744" y="286355"/>
                </a:cubicBezTo>
                <a:cubicBezTo>
                  <a:pt x="787568" y="309218"/>
                  <a:pt x="762141" y="363346"/>
                  <a:pt x="762141" y="426532"/>
                </a:cubicBezTo>
                <a:cubicBezTo>
                  <a:pt x="762141" y="489718"/>
                  <a:pt x="787568" y="543846"/>
                  <a:pt x="823744" y="566709"/>
                </a:cubicBezTo>
                <a:cubicBezTo>
                  <a:pt x="775345" y="650139"/>
                  <a:pt x="685095" y="706341"/>
                  <a:pt x="581640" y="706341"/>
                </a:cubicBezTo>
                <a:cubicBezTo>
                  <a:pt x="427113" y="706341"/>
                  <a:pt x="301833" y="581060"/>
                  <a:pt x="301833" y="426532"/>
                </a:cubicBezTo>
                <a:cubicBezTo>
                  <a:pt x="301833" y="272004"/>
                  <a:pt x="427113" y="146723"/>
                  <a:pt x="581640" y="146723"/>
                </a:cubicBezTo>
                <a:close/>
                <a:moveTo>
                  <a:pt x="581640" y="99252"/>
                </a:moveTo>
                <a:cubicBezTo>
                  <a:pt x="400922" y="99252"/>
                  <a:pt x="254361" y="245759"/>
                  <a:pt x="254361" y="426532"/>
                </a:cubicBezTo>
                <a:cubicBezTo>
                  <a:pt x="254361" y="607305"/>
                  <a:pt x="400867" y="753812"/>
                  <a:pt x="581640" y="753812"/>
                </a:cubicBezTo>
                <a:cubicBezTo>
                  <a:pt x="707903" y="753812"/>
                  <a:pt x="817360" y="682277"/>
                  <a:pt x="871925" y="577568"/>
                </a:cubicBezTo>
                <a:cubicBezTo>
                  <a:pt x="922561" y="570092"/>
                  <a:pt x="962121" y="505324"/>
                  <a:pt x="962121" y="426532"/>
                </a:cubicBezTo>
                <a:cubicBezTo>
                  <a:pt x="962121" y="347741"/>
                  <a:pt x="922561" y="282972"/>
                  <a:pt x="871925" y="275497"/>
                </a:cubicBezTo>
                <a:cubicBezTo>
                  <a:pt x="817360" y="170787"/>
                  <a:pt x="707849" y="99252"/>
                  <a:pt x="581640" y="99252"/>
                </a:cubicBezTo>
                <a:close/>
                <a:moveTo>
                  <a:pt x="582351" y="0"/>
                </a:moveTo>
                <a:cubicBezTo>
                  <a:pt x="724165" y="0"/>
                  <a:pt x="849773" y="69025"/>
                  <a:pt x="927473" y="175262"/>
                </a:cubicBezTo>
                <a:cubicBezTo>
                  <a:pt x="1038458" y="204181"/>
                  <a:pt x="1120360" y="305072"/>
                  <a:pt x="1120360" y="425115"/>
                </a:cubicBezTo>
                <a:cubicBezTo>
                  <a:pt x="1120360" y="544175"/>
                  <a:pt x="1039713" y="644411"/>
                  <a:pt x="930038" y="674312"/>
                </a:cubicBezTo>
                <a:cubicBezTo>
                  <a:pt x="852556" y="782514"/>
                  <a:pt x="725748" y="853121"/>
                  <a:pt x="582351" y="853121"/>
                </a:cubicBezTo>
                <a:cubicBezTo>
                  <a:pt x="487627" y="853121"/>
                  <a:pt x="400160" y="822292"/>
                  <a:pt x="329335" y="770237"/>
                </a:cubicBezTo>
                <a:cubicBezTo>
                  <a:pt x="329389" y="770237"/>
                  <a:pt x="329389" y="770291"/>
                  <a:pt x="329389" y="770291"/>
                </a:cubicBezTo>
                <a:cubicBezTo>
                  <a:pt x="230354" y="710488"/>
                  <a:pt x="125535" y="779185"/>
                  <a:pt x="84012" y="812525"/>
                </a:cubicBezTo>
                <a:cubicBezTo>
                  <a:pt x="73753" y="820709"/>
                  <a:pt x="55583" y="821691"/>
                  <a:pt x="51327" y="807559"/>
                </a:cubicBezTo>
                <a:lnTo>
                  <a:pt x="2328" y="610362"/>
                </a:lnTo>
                <a:cubicBezTo>
                  <a:pt x="-1546" y="594593"/>
                  <a:pt x="-1546" y="584716"/>
                  <a:pt x="9858" y="578333"/>
                </a:cubicBezTo>
                <a:cubicBezTo>
                  <a:pt x="59130" y="550722"/>
                  <a:pt x="135139" y="531734"/>
                  <a:pt x="159365" y="366130"/>
                </a:cubicBezTo>
                <a:cubicBezTo>
                  <a:pt x="159365" y="366185"/>
                  <a:pt x="159420" y="366185"/>
                  <a:pt x="159420" y="366239"/>
                </a:cubicBezTo>
                <a:cubicBezTo>
                  <a:pt x="188830" y="159221"/>
                  <a:pt x="366930" y="0"/>
                  <a:pt x="58235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1D4BBCF-815A-4832-824B-B683EB0D6CFF}"/>
              </a:ext>
            </a:extLst>
          </p:cNvPr>
          <p:cNvSpPr/>
          <p:nvPr/>
        </p:nvSpPr>
        <p:spPr>
          <a:xfrm>
            <a:off x="1" y="526474"/>
            <a:ext cx="4131800" cy="312356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6852E-24F2-49C7-B5A8-F05B13FF6C46}"/>
              </a:ext>
            </a:extLst>
          </p:cNvPr>
          <p:cNvSpPr txBox="1"/>
          <p:nvPr/>
        </p:nvSpPr>
        <p:spPr>
          <a:xfrm>
            <a:off x="455936" y="759867"/>
            <a:ext cx="347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E21CF0D3-1025-4B5A-BA4C-A60772BEE6AD}"/>
              </a:ext>
            </a:extLst>
          </p:cNvPr>
          <p:cNvGrpSpPr/>
          <p:nvPr/>
        </p:nvGrpSpPr>
        <p:grpSpPr>
          <a:xfrm>
            <a:off x="662077" y="1855050"/>
            <a:ext cx="2711650" cy="1573950"/>
            <a:chOff x="1110145" y="4708876"/>
            <a:chExt cx="2750351" cy="15739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B975B4-6813-48E7-AA90-C9156512497D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1A27DA-A3FA-499B-A15D-A43202FB82E3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A64C0F-2202-4494-9642-CCE1F3D2A16D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CAE24-6A40-4788-B005-FA12A5DCDD61}"/>
                </a:ext>
              </a:extLst>
            </p:cNvPr>
            <p:cNvSpPr txBox="1"/>
            <p:nvPr/>
          </p:nvSpPr>
          <p:spPr>
            <a:xfrm>
              <a:off x="1110145" y="503003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188F93-E6ED-45BB-80AA-B6E8CCD62FEB}"/>
                </a:ext>
              </a:extLst>
            </p:cNvPr>
            <p:cNvSpPr txBox="1"/>
            <p:nvPr/>
          </p:nvSpPr>
          <p:spPr>
            <a:xfrm>
              <a:off x="1110145" y="599351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</p:grpSp>
      <p:sp>
        <p:nvSpPr>
          <p:cNvPr id="11" name="직사각형 5">
            <a:extLst>
              <a:ext uri="{FF2B5EF4-FFF2-40B4-BE49-F238E27FC236}">
                <a16:creationId xmlns:a16="http://schemas.microsoft.com/office/drawing/2014/main" id="{C91BAFD6-044A-47EE-A028-AFEE2C5B0466}"/>
              </a:ext>
            </a:extLst>
          </p:cNvPr>
          <p:cNvSpPr/>
          <p:nvPr/>
        </p:nvSpPr>
        <p:spPr>
          <a:xfrm>
            <a:off x="630195" y="528740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4D8FDAA1-EB75-44B6-B321-CA454CE39563}"/>
              </a:ext>
            </a:extLst>
          </p:cNvPr>
          <p:cNvSpPr/>
          <p:nvPr/>
        </p:nvSpPr>
        <p:spPr>
          <a:xfrm>
            <a:off x="1789187" y="5855994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6523B7-2A3A-4409-A32E-0C8FED2B0B9E}"/>
              </a:ext>
            </a:extLst>
          </p:cNvPr>
          <p:cNvSpPr txBox="1"/>
          <p:nvPr/>
        </p:nvSpPr>
        <p:spPr>
          <a:xfrm>
            <a:off x="7344983" y="4760750"/>
            <a:ext cx="421682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B933E675-2413-479A-B2D9-CD81C2B09BB0}"/>
              </a:ext>
            </a:extLst>
          </p:cNvPr>
          <p:cNvGrpSpPr/>
          <p:nvPr/>
        </p:nvGrpSpPr>
        <p:grpSpPr>
          <a:xfrm>
            <a:off x="901300" y="1864081"/>
            <a:ext cx="10361647" cy="4152161"/>
            <a:chOff x="467544" y="1347614"/>
            <a:chExt cx="8208912" cy="32895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0B06C3-C830-4150-AE8C-3A5AA44C8158}"/>
                </a:ext>
              </a:extLst>
            </p:cNvPr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9B6DB9A-4544-4B48-BA5B-EBC62836E349}"/>
                </a:ext>
              </a:extLst>
            </p:cNvPr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95C29196-60BD-49BF-8552-6AA4E428A8B3}"/>
                </a:ext>
              </a:extLst>
            </p:cNvPr>
            <p:cNvSpPr/>
            <p:nvPr/>
          </p:nvSpPr>
          <p:spPr>
            <a:xfrm flipV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5A650439-72EC-4835-8082-8B2109EB36F7}"/>
                </a:ext>
              </a:extLst>
            </p:cNvPr>
            <p:cNvSpPr/>
            <p:nvPr/>
          </p:nvSpPr>
          <p:spPr>
            <a:xfrm flipH="1" flipV="1">
              <a:off x="463562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44">
              <a:extLst>
                <a:ext uri="{FF2B5EF4-FFF2-40B4-BE49-F238E27FC236}">
                  <a16:creationId xmlns:a16="http://schemas.microsoft.com/office/drawing/2014/main" id="{74E2C17D-9EA5-4BF5-B0EA-12EF28768E46}"/>
                </a:ext>
              </a:extLst>
            </p:cNvPr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ight Triangle 48">
              <a:extLst>
                <a:ext uri="{FF2B5EF4-FFF2-40B4-BE49-F238E27FC236}">
                  <a16:creationId xmlns:a16="http://schemas.microsoft.com/office/drawing/2014/main" id="{8477109C-411B-4FDF-B2CD-D4303D4604AA}"/>
                </a:ext>
              </a:extLst>
            </p:cNvPr>
            <p:cNvSpPr/>
            <p:nvPr/>
          </p:nvSpPr>
          <p:spPr>
            <a:xfrm rot="10800000">
              <a:off x="4932040" y="2349847"/>
              <a:ext cx="288032" cy="28803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ight Triangle 50">
              <a:extLst>
                <a:ext uri="{FF2B5EF4-FFF2-40B4-BE49-F238E27FC236}">
                  <a16:creationId xmlns:a16="http://schemas.microsoft.com/office/drawing/2014/main" id="{5E20C69E-37ED-459C-B9F6-F0965ED7371F}"/>
                </a:ext>
              </a:extLst>
            </p:cNvPr>
            <p:cNvSpPr/>
            <p:nvPr/>
          </p:nvSpPr>
          <p:spPr>
            <a:xfrm rot="16200000">
              <a:off x="4932040" y="3348598"/>
              <a:ext cx="288032" cy="28803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ight Triangle 63">
              <a:extLst>
                <a:ext uri="{FF2B5EF4-FFF2-40B4-BE49-F238E27FC236}">
                  <a16:creationId xmlns:a16="http://schemas.microsoft.com/office/drawing/2014/main" id="{E47CC3E8-CE75-4331-A289-77EBE2548FB6}"/>
                </a:ext>
              </a:extLst>
            </p:cNvPr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ight Triangle 64">
              <a:extLst>
                <a:ext uri="{FF2B5EF4-FFF2-40B4-BE49-F238E27FC236}">
                  <a16:creationId xmlns:a16="http://schemas.microsoft.com/office/drawing/2014/main" id="{D7C6BA94-23FE-47A0-8618-C6787050C4F0}"/>
                </a:ext>
              </a:extLst>
            </p:cNvPr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8778EABA-8CB9-470F-A8AD-C6C62B3773D7}"/>
              </a:ext>
            </a:extLst>
          </p:cNvPr>
          <p:cNvGrpSpPr/>
          <p:nvPr/>
        </p:nvGrpSpPr>
        <p:grpSpPr>
          <a:xfrm>
            <a:off x="1443843" y="2257127"/>
            <a:ext cx="3312368" cy="1258753"/>
            <a:chOff x="2530759" y="1759421"/>
            <a:chExt cx="1681201" cy="12587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B678C1-C79E-4D5F-8874-EBEC0C83CE32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7BBE13-1225-42D9-AD55-EFFF5B01D5C3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Strength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8">
            <a:extLst>
              <a:ext uri="{FF2B5EF4-FFF2-40B4-BE49-F238E27FC236}">
                <a16:creationId xmlns:a16="http://schemas.microsoft.com/office/drawing/2014/main" id="{5209C44B-F5D4-4C95-A8AC-8417ABE85BBA}"/>
              </a:ext>
            </a:extLst>
          </p:cNvPr>
          <p:cNvGrpSpPr/>
          <p:nvPr/>
        </p:nvGrpSpPr>
        <p:grpSpPr>
          <a:xfrm>
            <a:off x="1443843" y="4379832"/>
            <a:ext cx="3312368" cy="1258753"/>
            <a:chOff x="2530759" y="1759421"/>
            <a:chExt cx="1681201" cy="125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5B2EA3-DD5F-481D-B478-C615D2F015C7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55D0B9-9AFC-48A2-9CD8-AE91C37FDB08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Opportunity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71">
            <a:extLst>
              <a:ext uri="{FF2B5EF4-FFF2-40B4-BE49-F238E27FC236}">
                <a16:creationId xmlns:a16="http://schemas.microsoft.com/office/drawing/2014/main" id="{C5FB525F-2A1E-482A-9183-458AE2753E10}"/>
              </a:ext>
            </a:extLst>
          </p:cNvPr>
          <p:cNvGrpSpPr/>
          <p:nvPr/>
        </p:nvGrpSpPr>
        <p:grpSpPr>
          <a:xfrm>
            <a:off x="7408034" y="2257127"/>
            <a:ext cx="3312368" cy="1258753"/>
            <a:chOff x="2530759" y="1759421"/>
            <a:chExt cx="1681201" cy="12587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52737C-9ECA-425C-93AD-9A70ABEB83D3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76A432-04B9-4DB9-BD4C-9B96E641D673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4">
            <a:extLst>
              <a:ext uri="{FF2B5EF4-FFF2-40B4-BE49-F238E27FC236}">
                <a16:creationId xmlns:a16="http://schemas.microsoft.com/office/drawing/2014/main" id="{1F22DF4E-FE36-44E1-B5C1-F02C5296C574}"/>
              </a:ext>
            </a:extLst>
          </p:cNvPr>
          <p:cNvGrpSpPr/>
          <p:nvPr/>
        </p:nvGrpSpPr>
        <p:grpSpPr>
          <a:xfrm>
            <a:off x="7408034" y="4379832"/>
            <a:ext cx="3312368" cy="1258753"/>
            <a:chOff x="2530759" y="1759421"/>
            <a:chExt cx="1681201" cy="125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FF8D0D-003E-4DBF-87C1-FC1847DA6E4D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D76D64-FCD5-4C2E-A3F0-C57702827619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Threat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DB6DFB-8DA6-4C23-8BAB-6E938DD3A9CC}"/>
              </a:ext>
            </a:extLst>
          </p:cNvPr>
          <p:cNvSpPr txBox="1"/>
          <p:nvPr/>
        </p:nvSpPr>
        <p:spPr>
          <a:xfrm>
            <a:off x="5283334" y="3616995"/>
            <a:ext cx="159757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EB45EDC8-A807-4F0C-B065-C9BFE9CC2DDE}"/>
              </a:ext>
            </a:extLst>
          </p:cNvPr>
          <p:cNvGrpSpPr/>
          <p:nvPr/>
        </p:nvGrpSpPr>
        <p:grpSpPr>
          <a:xfrm rot="16200000">
            <a:off x="5799190" y="2632529"/>
            <a:ext cx="2916424" cy="1974220"/>
            <a:chOff x="6110127" y="4000500"/>
            <a:chExt cx="2916424" cy="1974220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442314A4-B6DF-4DE4-A38C-6C9DF09197FB}"/>
                </a:ext>
              </a:extLst>
            </p:cNvPr>
            <p:cNvGrpSpPr/>
            <p:nvPr/>
          </p:nvGrpSpPr>
          <p:grpSpPr>
            <a:xfrm flipV="1">
              <a:off x="6110127" y="4000500"/>
              <a:ext cx="1620424" cy="1974220"/>
              <a:chOff x="3776932" y="2050011"/>
              <a:chExt cx="1620424" cy="1974220"/>
            </a:xfrm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id="{45C77BB5-EB1A-43F8-9521-55E63C4A6172}"/>
                  </a:ext>
                </a:extLst>
              </p:cNvPr>
              <p:cNvGrpSpPr/>
              <p:nvPr/>
            </p:nvGrpSpPr>
            <p:grpSpPr>
              <a:xfrm rot="20075603">
                <a:off x="3776932" y="2050011"/>
                <a:ext cx="1349705" cy="1974220"/>
                <a:chOff x="3918639" y="1676431"/>
                <a:chExt cx="1349705" cy="1974220"/>
              </a:xfrm>
            </p:grpSpPr>
            <p:sp>
              <p:nvSpPr>
                <p:cNvPr id="8" name="Freeform: Shape 5">
                  <a:extLst>
                    <a:ext uri="{FF2B5EF4-FFF2-40B4-BE49-F238E27FC236}">
                      <a16:creationId xmlns:a16="http://schemas.microsoft.com/office/drawing/2014/main" id="{334465C0-2E8C-4E37-B60C-24B8D323D99C}"/>
                    </a:ext>
                  </a:extLst>
                </p:cNvPr>
                <p:cNvSpPr/>
                <p:nvPr/>
              </p:nvSpPr>
              <p:spPr>
                <a:xfrm>
                  <a:off x="3918639" y="1676431"/>
                  <a:ext cx="1349705" cy="1974220"/>
                </a:xfrm>
                <a:custGeom>
                  <a:avLst/>
                  <a:gdLst>
                    <a:gd name="connsiteX0" fmla="*/ 923811 w 1349705"/>
                    <a:gd name="connsiteY0" fmla="*/ 1974221 h 1974220"/>
                    <a:gd name="connsiteX1" fmla="*/ 758296 w 1349705"/>
                    <a:gd name="connsiteY1" fmla="*/ 1894134 h 1974220"/>
                    <a:gd name="connsiteX2" fmla="*/ 653451 w 1349705"/>
                    <a:gd name="connsiteY2" fmla="*/ 1863618 h 1974220"/>
                    <a:gd name="connsiteX3" fmla="*/ 618873 w 1349705"/>
                    <a:gd name="connsiteY3" fmla="*/ 1865342 h 1974220"/>
                    <a:gd name="connsiteX4" fmla="*/ 504876 w 1349705"/>
                    <a:gd name="connsiteY4" fmla="*/ 1865231 h 1974220"/>
                    <a:gd name="connsiteX5" fmla="*/ 308344 w 1349705"/>
                    <a:gd name="connsiteY5" fmla="*/ 1815632 h 1974220"/>
                    <a:gd name="connsiteX6" fmla="*/ 123189 w 1349705"/>
                    <a:gd name="connsiteY6" fmla="*/ 1706892 h 1974220"/>
                    <a:gd name="connsiteX7" fmla="*/ 61545 w 1349705"/>
                    <a:gd name="connsiteY7" fmla="*/ 1639407 h 1974220"/>
                    <a:gd name="connsiteX8" fmla="*/ 46968 w 1349705"/>
                    <a:gd name="connsiteY8" fmla="*/ 1587248 h 1974220"/>
                    <a:gd name="connsiteX9" fmla="*/ 80489 w 1349705"/>
                    <a:gd name="connsiteY9" fmla="*/ 1537121 h 1974220"/>
                    <a:gd name="connsiteX10" fmla="*/ 92868 w 1349705"/>
                    <a:gd name="connsiteY10" fmla="*/ 1528692 h 1974220"/>
                    <a:gd name="connsiteX11" fmla="*/ 40849 w 1349705"/>
                    <a:gd name="connsiteY11" fmla="*/ 1482264 h 1974220"/>
                    <a:gd name="connsiteX12" fmla="*/ 22517 w 1349705"/>
                    <a:gd name="connsiteY12" fmla="*/ 1372774 h 1974220"/>
                    <a:gd name="connsiteX13" fmla="*/ 73145 w 1349705"/>
                    <a:gd name="connsiteY13" fmla="*/ 1316220 h 1974220"/>
                    <a:gd name="connsiteX14" fmla="*/ 92061 w 1349705"/>
                    <a:gd name="connsiteY14" fmla="*/ 1306428 h 1974220"/>
                    <a:gd name="connsiteX15" fmla="*/ 66163 w 1349705"/>
                    <a:gd name="connsiteY15" fmla="*/ 1286845 h 1974220"/>
                    <a:gd name="connsiteX16" fmla="*/ 1709 w 1349705"/>
                    <a:gd name="connsiteY16" fmla="*/ 1178328 h 1974220"/>
                    <a:gd name="connsiteX17" fmla="*/ 58624 w 1349705"/>
                    <a:gd name="connsiteY17" fmla="*/ 1059963 h 1974220"/>
                    <a:gd name="connsiteX18" fmla="*/ 109113 w 1349705"/>
                    <a:gd name="connsiteY18" fmla="*/ 1041131 h 1974220"/>
                    <a:gd name="connsiteX19" fmla="*/ 77624 w 1349705"/>
                    <a:gd name="connsiteY19" fmla="*/ 1012228 h 1974220"/>
                    <a:gd name="connsiteX20" fmla="*/ 31585 w 1349705"/>
                    <a:gd name="connsiteY20" fmla="*/ 933865 h 1974220"/>
                    <a:gd name="connsiteX21" fmla="*/ 80238 w 1349705"/>
                    <a:gd name="connsiteY21" fmla="*/ 798115 h 1974220"/>
                    <a:gd name="connsiteX22" fmla="*/ 207421 w 1349705"/>
                    <a:gd name="connsiteY22" fmla="*/ 752410 h 1974220"/>
                    <a:gd name="connsiteX23" fmla="*/ 384676 w 1349705"/>
                    <a:gd name="connsiteY23" fmla="*/ 755887 h 1974220"/>
                    <a:gd name="connsiteX24" fmla="*/ 518201 w 1349705"/>
                    <a:gd name="connsiteY24" fmla="*/ 761618 h 1974220"/>
                    <a:gd name="connsiteX25" fmla="*/ 609916 w 1349705"/>
                    <a:gd name="connsiteY25" fmla="*/ 738696 h 1974220"/>
                    <a:gd name="connsiteX26" fmla="*/ 656872 w 1349705"/>
                    <a:gd name="connsiteY26" fmla="*/ 645590 h 1974220"/>
                    <a:gd name="connsiteX27" fmla="*/ 637400 w 1349705"/>
                    <a:gd name="connsiteY27" fmla="*/ 554404 h 1974220"/>
                    <a:gd name="connsiteX28" fmla="*/ 620459 w 1349705"/>
                    <a:gd name="connsiteY28" fmla="*/ 324685 h 1974220"/>
                    <a:gd name="connsiteX29" fmla="*/ 729421 w 1349705"/>
                    <a:gd name="connsiteY29" fmla="*/ 87066 h 1974220"/>
                    <a:gd name="connsiteX30" fmla="*/ 861082 w 1349705"/>
                    <a:gd name="connsiteY30" fmla="*/ 7590 h 1974220"/>
                    <a:gd name="connsiteX31" fmla="*/ 911766 w 1349705"/>
                    <a:gd name="connsiteY31" fmla="*/ 914 h 1974220"/>
                    <a:gd name="connsiteX32" fmla="*/ 942004 w 1349705"/>
                    <a:gd name="connsiteY32" fmla="*/ 34518 h 1974220"/>
                    <a:gd name="connsiteX33" fmla="*/ 936190 w 1349705"/>
                    <a:gd name="connsiteY33" fmla="*/ 105370 h 1974220"/>
                    <a:gd name="connsiteX34" fmla="*/ 928986 w 1349705"/>
                    <a:gd name="connsiteY34" fmla="*/ 251218 h 1974220"/>
                    <a:gd name="connsiteX35" fmla="*/ 1018725 w 1349705"/>
                    <a:gd name="connsiteY35" fmla="*/ 690460 h 1974220"/>
                    <a:gd name="connsiteX36" fmla="*/ 1121651 w 1349705"/>
                    <a:gd name="connsiteY36" fmla="*/ 876171 h 1974220"/>
                    <a:gd name="connsiteX37" fmla="*/ 1199763 w 1349705"/>
                    <a:gd name="connsiteY37" fmla="*/ 1054094 h 1974220"/>
                    <a:gd name="connsiteX38" fmla="*/ 1210167 w 1349705"/>
                    <a:gd name="connsiteY38" fmla="*/ 1185087 h 1974220"/>
                    <a:gd name="connsiteX39" fmla="*/ 1228749 w 1349705"/>
                    <a:gd name="connsiteY39" fmla="*/ 1218357 h 1974220"/>
                    <a:gd name="connsiteX40" fmla="*/ 1348505 w 1349705"/>
                    <a:gd name="connsiteY40" fmla="*/ 1279417 h 1974220"/>
                    <a:gd name="connsiteX41" fmla="*/ 1345556 w 1349705"/>
                    <a:gd name="connsiteY41" fmla="*/ 1292297 h 1974220"/>
                    <a:gd name="connsiteX42" fmla="*/ 933158 w 1349705"/>
                    <a:gd name="connsiteY42" fmla="*/ 1965903 h 1974220"/>
                    <a:gd name="connsiteX43" fmla="*/ 923811 w 1349705"/>
                    <a:gd name="connsiteY43" fmla="*/ 1974221 h 197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349705" h="1974220">
                      <a:moveTo>
                        <a:pt x="923811" y="1974221"/>
                      </a:moveTo>
                      <a:cubicBezTo>
                        <a:pt x="871208" y="1942231"/>
                        <a:pt x="816324" y="1914941"/>
                        <a:pt x="758296" y="1894134"/>
                      </a:cubicBezTo>
                      <a:cubicBezTo>
                        <a:pt x="723969" y="1881810"/>
                        <a:pt x="689002" y="1871685"/>
                        <a:pt x="653451" y="1863618"/>
                      </a:cubicBezTo>
                      <a:cubicBezTo>
                        <a:pt x="641851" y="1861003"/>
                        <a:pt x="630334" y="1864396"/>
                        <a:pt x="618873" y="1865342"/>
                      </a:cubicBezTo>
                      <a:cubicBezTo>
                        <a:pt x="580847" y="1868486"/>
                        <a:pt x="542931" y="1868347"/>
                        <a:pt x="504876" y="1865231"/>
                      </a:cubicBezTo>
                      <a:cubicBezTo>
                        <a:pt x="436556" y="1859612"/>
                        <a:pt x="371323" y="1842170"/>
                        <a:pt x="308344" y="1815632"/>
                      </a:cubicBezTo>
                      <a:cubicBezTo>
                        <a:pt x="241804" y="1787620"/>
                        <a:pt x="179186" y="1752792"/>
                        <a:pt x="123189" y="1706892"/>
                      </a:cubicBezTo>
                      <a:cubicBezTo>
                        <a:pt x="99433" y="1687420"/>
                        <a:pt x="77540" y="1666028"/>
                        <a:pt x="61545" y="1639407"/>
                      </a:cubicBezTo>
                      <a:cubicBezTo>
                        <a:pt x="51920" y="1623411"/>
                        <a:pt x="44938" y="1606582"/>
                        <a:pt x="46968" y="1587248"/>
                      </a:cubicBezTo>
                      <a:cubicBezTo>
                        <a:pt x="49333" y="1564632"/>
                        <a:pt x="63075" y="1549639"/>
                        <a:pt x="80489" y="1537121"/>
                      </a:cubicBezTo>
                      <a:cubicBezTo>
                        <a:pt x="84272" y="1534395"/>
                        <a:pt x="88194" y="1531863"/>
                        <a:pt x="92868" y="1528692"/>
                      </a:cubicBezTo>
                      <a:cubicBezTo>
                        <a:pt x="71893" y="1516341"/>
                        <a:pt x="54062" y="1501681"/>
                        <a:pt x="40849" y="1482264"/>
                      </a:cubicBezTo>
                      <a:cubicBezTo>
                        <a:pt x="17955" y="1448660"/>
                        <a:pt x="8274" y="1412553"/>
                        <a:pt x="22517" y="1372774"/>
                      </a:cubicBezTo>
                      <a:cubicBezTo>
                        <a:pt x="31669" y="1347237"/>
                        <a:pt x="50195" y="1329601"/>
                        <a:pt x="73145" y="1316220"/>
                      </a:cubicBezTo>
                      <a:cubicBezTo>
                        <a:pt x="79042" y="1312799"/>
                        <a:pt x="85246" y="1309933"/>
                        <a:pt x="92061" y="1306428"/>
                      </a:cubicBezTo>
                      <a:cubicBezTo>
                        <a:pt x="83298" y="1299836"/>
                        <a:pt x="74425" y="1293716"/>
                        <a:pt x="66163" y="1286845"/>
                      </a:cubicBezTo>
                      <a:cubicBezTo>
                        <a:pt x="31836" y="1258359"/>
                        <a:pt x="8497" y="1222836"/>
                        <a:pt x="1709" y="1178328"/>
                      </a:cubicBezTo>
                      <a:cubicBezTo>
                        <a:pt x="-5663" y="1129980"/>
                        <a:pt x="10360" y="1087085"/>
                        <a:pt x="58624" y="1059963"/>
                      </a:cubicBezTo>
                      <a:cubicBezTo>
                        <a:pt x="73979" y="1051340"/>
                        <a:pt x="90503" y="1045804"/>
                        <a:pt x="109113" y="1041131"/>
                      </a:cubicBezTo>
                      <a:cubicBezTo>
                        <a:pt x="97485" y="1031561"/>
                        <a:pt x="87054" y="1022409"/>
                        <a:pt x="77624" y="1012228"/>
                      </a:cubicBezTo>
                      <a:cubicBezTo>
                        <a:pt x="56566" y="989473"/>
                        <a:pt x="40097" y="963881"/>
                        <a:pt x="31585" y="933865"/>
                      </a:cubicBezTo>
                      <a:cubicBezTo>
                        <a:pt x="16035" y="879037"/>
                        <a:pt x="32698" y="832358"/>
                        <a:pt x="80238" y="798115"/>
                      </a:cubicBezTo>
                      <a:cubicBezTo>
                        <a:pt x="118182" y="770798"/>
                        <a:pt x="160409" y="755442"/>
                        <a:pt x="207421" y="752410"/>
                      </a:cubicBezTo>
                      <a:cubicBezTo>
                        <a:pt x="266673" y="748571"/>
                        <a:pt x="325647" y="751075"/>
                        <a:pt x="384676" y="755887"/>
                      </a:cubicBezTo>
                      <a:cubicBezTo>
                        <a:pt x="429073" y="759504"/>
                        <a:pt x="473498" y="764372"/>
                        <a:pt x="518201" y="761618"/>
                      </a:cubicBezTo>
                      <a:cubicBezTo>
                        <a:pt x="550164" y="759643"/>
                        <a:pt x="581125" y="753078"/>
                        <a:pt x="609916" y="738696"/>
                      </a:cubicBezTo>
                      <a:cubicBezTo>
                        <a:pt x="646302" y="720531"/>
                        <a:pt x="663354" y="685787"/>
                        <a:pt x="656872" y="645590"/>
                      </a:cubicBezTo>
                      <a:cubicBezTo>
                        <a:pt x="651921" y="614851"/>
                        <a:pt x="642240" y="585170"/>
                        <a:pt x="637400" y="554404"/>
                      </a:cubicBezTo>
                      <a:cubicBezTo>
                        <a:pt x="629722" y="494929"/>
                        <a:pt x="618540" y="411782"/>
                        <a:pt x="620459" y="324685"/>
                      </a:cubicBezTo>
                      <a:cubicBezTo>
                        <a:pt x="621293" y="229159"/>
                        <a:pt x="658319" y="150351"/>
                        <a:pt x="729421" y="87066"/>
                      </a:cubicBezTo>
                      <a:cubicBezTo>
                        <a:pt x="768394" y="52377"/>
                        <a:pt x="811094" y="23864"/>
                        <a:pt x="861082" y="7590"/>
                      </a:cubicBezTo>
                      <a:cubicBezTo>
                        <a:pt x="877439" y="2277"/>
                        <a:pt x="894186" y="-1923"/>
                        <a:pt x="911766" y="914"/>
                      </a:cubicBezTo>
                      <a:cubicBezTo>
                        <a:pt x="930961" y="4002"/>
                        <a:pt x="940585" y="14934"/>
                        <a:pt x="942004" y="34518"/>
                      </a:cubicBezTo>
                      <a:cubicBezTo>
                        <a:pt x="943701" y="58469"/>
                        <a:pt x="939389" y="81891"/>
                        <a:pt x="936190" y="105370"/>
                      </a:cubicBezTo>
                      <a:cubicBezTo>
                        <a:pt x="929570" y="153800"/>
                        <a:pt x="927845" y="202454"/>
                        <a:pt x="928986" y="251218"/>
                      </a:cubicBezTo>
                      <a:cubicBezTo>
                        <a:pt x="932574" y="402992"/>
                        <a:pt x="962311" y="549452"/>
                        <a:pt x="1018725" y="690460"/>
                      </a:cubicBezTo>
                      <a:cubicBezTo>
                        <a:pt x="1045236" y="756722"/>
                        <a:pt x="1081427" y="817504"/>
                        <a:pt x="1121651" y="876171"/>
                      </a:cubicBezTo>
                      <a:cubicBezTo>
                        <a:pt x="1158871" y="930472"/>
                        <a:pt x="1186745" y="989056"/>
                        <a:pt x="1199763" y="1054094"/>
                      </a:cubicBezTo>
                      <a:cubicBezTo>
                        <a:pt x="1208415" y="1097378"/>
                        <a:pt x="1212949" y="1140941"/>
                        <a:pt x="1210167" y="1185087"/>
                      </a:cubicBezTo>
                      <a:cubicBezTo>
                        <a:pt x="1208721" y="1208009"/>
                        <a:pt x="1208609" y="1208065"/>
                        <a:pt x="1228749" y="1218357"/>
                      </a:cubicBezTo>
                      <a:cubicBezTo>
                        <a:pt x="1268640" y="1238748"/>
                        <a:pt x="1308586" y="1259083"/>
                        <a:pt x="1348505" y="1279417"/>
                      </a:cubicBezTo>
                      <a:cubicBezTo>
                        <a:pt x="1351648" y="1284647"/>
                        <a:pt x="1347893" y="1288486"/>
                        <a:pt x="1345556" y="1292297"/>
                      </a:cubicBezTo>
                      <a:cubicBezTo>
                        <a:pt x="1316848" y="1338808"/>
                        <a:pt x="943423" y="1946959"/>
                        <a:pt x="933158" y="1965903"/>
                      </a:cubicBezTo>
                      <a:cubicBezTo>
                        <a:pt x="931072" y="1969770"/>
                        <a:pt x="929291" y="1974110"/>
                        <a:pt x="923811" y="1974221"/>
                      </a:cubicBezTo>
                      <a:close/>
                    </a:path>
                  </a:pathLst>
                </a:custGeom>
                <a:solidFill>
                  <a:srgbClr val="FBC094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7">
                  <a:extLst>
                    <a:ext uri="{FF2B5EF4-FFF2-40B4-BE49-F238E27FC236}">
                      <a16:creationId xmlns:a16="http://schemas.microsoft.com/office/drawing/2014/main" id="{48C72A58-EDE6-455B-B912-3BEC76905FD9}"/>
                    </a:ext>
                  </a:extLst>
                </p:cNvPr>
                <p:cNvSpPr/>
                <p:nvPr/>
              </p:nvSpPr>
              <p:spPr>
                <a:xfrm>
                  <a:off x="4014003" y="2543975"/>
                  <a:ext cx="690651" cy="865729"/>
                </a:xfrm>
                <a:custGeom>
                  <a:avLst/>
                  <a:gdLst>
                    <a:gd name="connsiteX0" fmla="*/ 2317 w 690651"/>
                    <a:gd name="connsiteY0" fmla="*/ 662539 h 865729"/>
                    <a:gd name="connsiteX1" fmla="*/ 111195 w 690651"/>
                    <a:gd name="connsiteY1" fmla="*/ 689272 h 865729"/>
                    <a:gd name="connsiteX2" fmla="*/ 204023 w 690651"/>
                    <a:gd name="connsiteY2" fmla="*/ 699509 h 865729"/>
                    <a:gd name="connsiteX3" fmla="*/ 284138 w 690651"/>
                    <a:gd name="connsiteY3" fmla="*/ 698897 h 865729"/>
                    <a:gd name="connsiteX4" fmla="*/ 416412 w 690651"/>
                    <a:gd name="connsiteY4" fmla="*/ 677839 h 865729"/>
                    <a:gd name="connsiteX5" fmla="*/ 468542 w 690651"/>
                    <a:gd name="connsiteY5" fmla="*/ 636752 h 865729"/>
                    <a:gd name="connsiteX6" fmla="*/ 457971 w 690651"/>
                    <a:gd name="connsiteY6" fmla="*/ 536246 h 865729"/>
                    <a:gd name="connsiteX7" fmla="*/ 419833 w 690651"/>
                    <a:gd name="connsiteY7" fmla="*/ 520613 h 865729"/>
                    <a:gd name="connsiteX8" fmla="*/ 346005 w 690651"/>
                    <a:gd name="connsiteY8" fmla="*/ 521086 h 865729"/>
                    <a:gd name="connsiteX9" fmla="*/ 245388 w 690651"/>
                    <a:gd name="connsiteY9" fmla="*/ 520863 h 865729"/>
                    <a:gd name="connsiteX10" fmla="*/ 138457 w 690651"/>
                    <a:gd name="connsiteY10" fmla="*/ 502754 h 865729"/>
                    <a:gd name="connsiteX11" fmla="*/ 16392 w 690651"/>
                    <a:gd name="connsiteY11" fmla="*/ 453600 h 865729"/>
                    <a:gd name="connsiteX12" fmla="*/ 5349 w 690651"/>
                    <a:gd name="connsiteY12" fmla="*/ 446117 h 865729"/>
                    <a:gd name="connsiteX13" fmla="*/ 314 w 690651"/>
                    <a:gd name="connsiteY13" fmla="*/ 439941 h 865729"/>
                    <a:gd name="connsiteX14" fmla="*/ 8492 w 690651"/>
                    <a:gd name="connsiteY14" fmla="*/ 438578 h 865729"/>
                    <a:gd name="connsiteX15" fmla="*/ 66464 w 690651"/>
                    <a:gd name="connsiteY15" fmla="*/ 447897 h 865729"/>
                    <a:gd name="connsiteX16" fmla="*/ 241271 w 690651"/>
                    <a:gd name="connsiteY16" fmla="*/ 476355 h 865729"/>
                    <a:gd name="connsiteX17" fmla="*/ 366340 w 690651"/>
                    <a:gd name="connsiteY17" fmla="*/ 484672 h 865729"/>
                    <a:gd name="connsiteX18" fmla="*/ 505623 w 690651"/>
                    <a:gd name="connsiteY18" fmla="*/ 440915 h 865729"/>
                    <a:gd name="connsiteX19" fmla="*/ 530854 w 690651"/>
                    <a:gd name="connsiteY19" fmla="*/ 363637 h 865729"/>
                    <a:gd name="connsiteX20" fmla="*/ 429263 w 690651"/>
                    <a:gd name="connsiteY20" fmla="*/ 279600 h 865729"/>
                    <a:gd name="connsiteX21" fmla="*/ 343974 w 690651"/>
                    <a:gd name="connsiteY21" fmla="*/ 274426 h 865729"/>
                    <a:gd name="connsiteX22" fmla="*/ 113755 w 690651"/>
                    <a:gd name="connsiteY22" fmla="*/ 229639 h 865729"/>
                    <a:gd name="connsiteX23" fmla="*/ 84657 w 690651"/>
                    <a:gd name="connsiteY23" fmla="*/ 216120 h 865729"/>
                    <a:gd name="connsiteX24" fmla="*/ 18618 w 690651"/>
                    <a:gd name="connsiteY24" fmla="*/ 175478 h 865729"/>
                    <a:gd name="connsiteX25" fmla="*/ 70776 w 690651"/>
                    <a:gd name="connsiteY25" fmla="*/ 190472 h 865729"/>
                    <a:gd name="connsiteX26" fmla="*/ 236542 w 690651"/>
                    <a:gd name="connsiteY26" fmla="*/ 223797 h 865729"/>
                    <a:gd name="connsiteX27" fmla="*/ 326950 w 690651"/>
                    <a:gd name="connsiteY27" fmla="*/ 231809 h 865729"/>
                    <a:gd name="connsiteX28" fmla="*/ 386647 w 690651"/>
                    <a:gd name="connsiteY28" fmla="*/ 232977 h 865729"/>
                    <a:gd name="connsiteX29" fmla="*/ 481171 w 690651"/>
                    <a:gd name="connsiteY29" fmla="*/ 217538 h 865729"/>
                    <a:gd name="connsiteX30" fmla="*/ 546626 w 690651"/>
                    <a:gd name="connsiteY30" fmla="*/ 116560 h 865729"/>
                    <a:gd name="connsiteX31" fmla="*/ 523760 w 690651"/>
                    <a:gd name="connsiteY31" fmla="*/ 74639 h 865729"/>
                    <a:gd name="connsiteX32" fmla="*/ 446677 w 690651"/>
                    <a:gd name="connsiteY32" fmla="*/ 38698 h 865729"/>
                    <a:gd name="connsiteX33" fmla="*/ 354712 w 690651"/>
                    <a:gd name="connsiteY33" fmla="*/ 18030 h 865729"/>
                    <a:gd name="connsiteX34" fmla="*/ 278380 w 690651"/>
                    <a:gd name="connsiteY34" fmla="*/ 15053 h 865729"/>
                    <a:gd name="connsiteX35" fmla="*/ 256905 w 690651"/>
                    <a:gd name="connsiteY35" fmla="*/ 14608 h 865729"/>
                    <a:gd name="connsiteX36" fmla="*/ 292150 w 690651"/>
                    <a:gd name="connsiteY36" fmla="*/ 6457 h 865729"/>
                    <a:gd name="connsiteX37" fmla="*/ 361193 w 690651"/>
                    <a:gd name="connsiteY37" fmla="*/ 4 h 865729"/>
                    <a:gd name="connsiteX38" fmla="*/ 538031 w 690651"/>
                    <a:gd name="connsiteY38" fmla="*/ 49797 h 865729"/>
                    <a:gd name="connsiteX39" fmla="*/ 588075 w 690651"/>
                    <a:gd name="connsiteY39" fmla="*/ 171250 h 865729"/>
                    <a:gd name="connsiteX40" fmla="*/ 587741 w 690651"/>
                    <a:gd name="connsiteY40" fmla="*/ 173892 h 865729"/>
                    <a:gd name="connsiteX41" fmla="*/ 594334 w 690651"/>
                    <a:gd name="connsiteY41" fmla="*/ 237984 h 865729"/>
                    <a:gd name="connsiteX42" fmla="*/ 550020 w 690651"/>
                    <a:gd name="connsiteY42" fmla="*/ 487510 h 865729"/>
                    <a:gd name="connsiteX43" fmla="*/ 547238 w 690651"/>
                    <a:gd name="connsiteY43" fmla="*/ 513964 h 865729"/>
                    <a:gd name="connsiteX44" fmla="*/ 549547 w 690651"/>
                    <a:gd name="connsiteY44" fmla="*/ 664570 h 865729"/>
                    <a:gd name="connsiteX45" fmla="*/ 548351 w 690651"/>
                    <a:gd name="connsiteY45" fmla="*/ 674751 h 865729"/>
                    <a:gd name="connsiteX46" fmla="*/ 656423 w 690651"/>
                    <a:gd name="connsiteY46" fmla="*/ 817206 h 865729"/>
                    <a:gd name="connsiteX47" fmla="*/ 683712 w 690651"/>
                    <a:gd name="connsiteY47" fmla="*/ 834119 h 865729"/>
                    <a:gd name="connsiteX48" fmla="*/ 690444 w 690651"/>
                    <a:gd name="connsiteY48" fmla="*/ 843632 h 865729"/>
                    <a:gd name="connsiteX49" fmla="*/ 680012 w 690651"/>
                    <a:gd name="connsiteY49" fmla="*/ 848834 h 865729"/>
                    <a:gd name="connsiteX50" fmla="*/ 558310 w 690651"/>
                    <a:gd name="connsiteY50" fmla="*/ 811531 h 865729"/>
                    <a:gd name="connsiteX51" fmla="*/ 477833 w 690651"/>
                    <a:gd name="connsiteY51" fmla="*/ 698758 h 865729"/>
                    <a:gd name="connsiteX52" fmla="*/ 473827 w 690651"/>
                    <a:gd name="connsiteY52" fmla="*/ 693528 h 865729"/>
                    <a:gd name="connsiteX53" fmla="*/ 480698 w 690651"/>
                    <a:gd name="connsiteY53" fmla="*/ 711748 h 865729"/>
                    <a:gd name="connsiteX54" fmla="*/ 490518 w 690651"/>
                    <a:gd name="connsiteY54" fmla="*/ 772614 h 865729"/>
                    <a:gd name="connsiteX55" fmla="*/ 444953 w 690651"/>
                    <a:gd name="connsiteY55" fmla="*/ 827442 h 865729"/>
                    <a:gd name="connsiteX56" fmla="*/ 351624 w 690651"/>
                    <a:gd name="connsiteY56" fmla="*/ 856206 h 865729"/>
                    <a:gd name="connsiteX57" fmla="*/ 214204 w 690651"/>
                    <a:gd name="connsiteY57" fmla="*/ 864746 h 865729"/>
                    <a:gd name="connsiteX58" fmla="*/ 101570 w 690651"/>
                    <a:gd name="connsiteY58" fmla="*/ 843688 h 865729"/>
                    <a:gd name="connsiteX59" fmla="*/ 92975 w 690651"/>
                    <a:gd name="connsiteY59" fmla="*/ 838681 h 865729"/>
                    <a:gd name="connsiteX60" fmla="*/ 127802 w 690651"/>
                    <a:gd name="connsiteY60" fmla="*/ 838792 h 865729"/>
                    <a:gd name="connsiteX61" fmla="*/ 217737 w 690651"/>
                    <a:gd name="connsiteY61" fmla="*/ 838848 h 865729"/>
                    <a:gd name="connsiteX62" fmla="*/ 300996 w 690651"/>
                    <a:gd name="connsiteY62" fmla="*/ 831087 h 865729"/>
                    <a:gd name="connsiteX63" fmla="*/ 409318 w 690651"/>
                    <a:gd name="connsiteY63" fmla="*/ 803519 h 865729"/>
                    <a:gd name="connsiteX64" fmla="*/ 426788 w 690651"/>
                    <a:gd name="connsiteY64" fmla="*/ 791363 h 865729"/>
                    <a:gd name="connsiteX65" fmla="*/ 410959 w 690651"/>
                    <a:gd name="connsiteY65" fmla="*/ 723905 h 865729"/>
                    <a:gd name="connsiteX66" fmla="*/ 361583 w 690651"/>
                    <a:gd name="connsiteY66" fmla="*/ 719231 h 865729"/>
                    <a:gd name="connsiteX67" fmla="*/ 267503 w 690651"/>
                    <a:gd name="connsiteY67" fmla="*/ 726242 h 865729"/>
                    <a:gd name="connsiteX68" fmla="*/ 190086 w 690651"/>
                    <a:gd name="connsiteY68" fmla="*/ 725769 h 865729"/>
                    <a:gd name="connsiteX69" fmla="*/ 60762 w 690651"/>
                    <a:gd name="connsiteY69" fmla="*/ 694557 h 865729"/>
                    <a:gd name="connsiteX70" fmla="*/ 6128 w 690651"/>
                    <a:gd name="connsiteY70" fmla="*/ 666350 h 865729"/>
                    <a:gd name="connsiteX71" fmla="*/ 2317 w 690651"/>
                    <a:gd name="connsiteY71" fmla="*/ 662539 h 865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90651" h="865729">
                      <a:moveTo>
                        <a:pt x="2317" y="662539"/>
                      </a:moveTo>
                      <a:cubicBezTo>
                        <a:pt x="38118" y="674083"/>
                        <a:pt x="74337" y="683068"/>
                        <a:pt x="111195" y="689272"/>
                      </a:cubicBezTo>
                      <a:cubicBezTo>
                        <a:pt x="141934" y="694418"/>
                        <a:pt x="172867" y="697534"/>
                        <a:pt x="204023" y="699509"/>
                      </a:cubicBezTo>
                      <a:cubicBezTo>
                        <a:pt x="230839" y="701206"/>
                        <a:pt x="257517" y="700705"/>
                        <a:pt x="284138" y="698897"/>
                      </a:cubicBezTo>
                      <a:cubicBezTo>
                        <a:pt x="328813" y="695865"/>
                        <a:pt x="373795" y="694001"/>
                        <a:pt x="416412" y="677839"/>
                      </a:cubicBezTo>
                      <a:cubicBezTo>
                        <a:pt x="438026" y="669632"/>
                        <a:pt x="456859" y="657532"/>
                        <a:pt x="468542" y="636752"/>
                      </a:cubicBezTo>
                      <a:cubicBezTo>
                        <a:pt x="486067" y="605596"/>
                        <a:pt x="485066" y="559919"/>
                        <a:pt x="457971" y="536246"/>
                      </a:cubicBezTo>
                      <a:cubicBezTo>
                        <a:pt x="446955" y="526621"/>
                        <a:pt x="433881" y="522755"/>
                        <a:pt x="419833" y="520613"/>
                      </a:cubicBezTo>
                      <a:cubicBezTo>
                        <a:pt x="395187" y="516885"/>
                        <a:pt x="370540" y="520112"/>
                        <a:pt x="346005" y="521086"/>
                      </a:cubicBezTo>
                      <a:cubicBezTo>
                        <a:pt x="312429" y="522449"/>
                        <a:pt x="278964" y="523005"/>
                        <a:pt x="245388" y="520863"/>
                      </a:cubicBezTo>
                      <a:cubicBezTo>
                        <a:pt x="209058" y="518554"/>
                        <a:pt x="173507" y="512128"/>
                        <a:pt x="138457" y="502754"/>
                      </a:cubicBezTo>
                      <a:cubicBezTo>
                        <a:pt x="95812" y="491349"/>
                        <a:pt x="54670" y="475937"/>
                        <a:pt x="16392" y="453600"/>
                      </a:cubicBezTo>
                      <a:cubicBezTo>
                        <a:pt x="12554" y="451347"/>
                        <a:pt x="8826" y="448871"/>
                        <a:pt x="5349" y="446117"/>
                      </a:cubicBezTo>
                      <a:cubicBezTo>
                        <a:pt x="3235" y="444448"/>
                        <a:pt x="-1216" y="443419"/>
                        <a:pt x="314" y="439941"/>
                      </a:cubicBezTo>
                      <a:cubicBezTo>
                        <a:pt x="1621" y="436937"/>
                        <a:pt x="5738" y="438328"/>
                        <a:pt x="8492" y="438578"/>
                      </a:cubicBezTo>
                      <a:cubicBezTo>
                        <a:pt x="28048" y="440247"/>
                        <a:pt x="47187" y="444476"/>
                        <a:pt x="66464" y="447897"/>
                      </a:cubicBezTo>
                      <a:cubicBezTo>
                        <a:pt x="124603" y="458218"/>
                        <a:pt x="182854" y="467731"/>
                        <a:pt x="241271" y="476355"/>
                      </a:cubicBezTo>
                      <a:cubicBezTo>
                        <a:pt x="282803" y="482475"/>
                        <a:pt x="324418" y="487482"/>
                        <a:pt x="366340" y="484672"/>
                      </a:cubicBezTo>
                      <a:cubicBezTo>
                        <a:pt x="416078" y="481334"/>
                        <a:pt x="464202" y="470791"/>
                        <a:pt x="505623" y="440915"/>
                      </a:cubicBezTo>
                      <a:cubicBezTo>
                        <a:pt x="531883" y="421971"/>
                        <a:pt x="539839" y="395155"/>
                        <a:pt x="530854" y="363637"/>
                      </a:cubicBezTo>
                      <a:cubicBezTo>
                        <a:pt x="516222" y="312369"/>
                        <a:pt x="480893" y="286332"/>
                        <a:pt x="429263" y="279600"/>
                      </a:cubicBezTo>
                      <a:cubicBezTo>
                        <a:pt x="400945" y="275900"/>
                        <a:pt x="372460" y="275010"/>
                        <a:pt x="343974" y="274426"/>
                      </a:cubicBezTo>
                      <a:cubicBezTo>
                        <a:pt x="264610" y="272757"/>
                        <a:pt x="187193" y="261546"/>
                        <a:pt x="113755" y="229639"/>
                      </a:cubicBezTo>
                      <a:cubicBezTo>
                        <a:pt x="103935" y="225383"/>
                        <a:pt x="94143" y="221016"/>
                        <a:pt x="84657" y="216120"/>
                      </a:cubicBezTo>
                      <a:cubicBezTo>
                        <a:pt x="61680" y="204325"/>
                        <a:pt x="39231" y="191612"/>
                        <a:pt x="18618" y="175478"/>
                      </a:cubicBezTo>
                      <a:cubicBezTo>
                        <a:pt x="36004" y="180485"/>
                        <a:pt x="53334" y="185687"/>
                        <a:pt x="70776" y="190472"/>
                      </a:cubicBezTo>
                      <a:cubicBezTo>
                        <a:pt x="125243" y="205438"/>
                        <a:pt x="180545" y="216565"/>
                        <a:pt x="236542" y="223797"/>
                      </a:cubicBezTo>
                      <a:cubicBezTo>
                        <a:pt x="266530" y="227664"/>
                        <a:pt x="296684" y="230307"/>
                        <a:pt x="326950" y="231809"/>
                      </a:cubicBezTo>
                      <a:cubicBezTo>
                        <a:pt x="346867" y="232810"/>
                        <a:pt x="366785" y="233868"/>
                        <a:pt x="386647" y="232977"/>
                      </a:cubicBezTo>
                      <a:cubicBezTo>
                        <a:pt x="418665" y="231531"/>
                        <a:pt x="450405" y="228443"/>
                        <a:pt x="481171" y="217538"/>
                      </a:cubicBezTo>
                      <a:cubicBezTo>
                        <a:pt x="523093" y="202684"/>
                        <a:pt x="550326" y="152640"/>
                        <a:pt x="546626" y="116560"/>
                      </a:cubicBezTo>
                      <a:cubicBezTo>
                        <a:pt x="544874" y="99396"/>
                        <a:pt x="536779" y="85571"/>
                        <a:pt x="523760" y="74639"/>
                      </a:cubicBezTo>
                      <a:cubicBezTo>
                        <a:pt x="501311" y="55806"/>
                        <a:pt x="473827" y="47516"/>
                        <a:pt x="446677" y="38698"/>
                      </a:cubicBezTo>
                      <a:cubicBezTo>
                        <a:pt x="416662" y="28962"/>
                        <a:pt x="386174" y="21034"/>
                        <a:pt x="354712" y="18030"/>
                      </a:cubicBezTo>
                      <a:cubicBezTo>
                        <a:pt x="329370" y="15609"/>
                        <a:pt x="304000" y="12049"/>
                        <a:pt x="278380" y="15053"/>
                      </a:cubicBezTo>
                      <a:cubicBezTo>
                        <a:pt x="271370" y="15888"/>
                        <a:pt x="264165" y="15164"/>
                        <a:pt x="256905" y="14608"/>
                      </a:cubicBezTo>
                      <a:cubicBezTo>
                        <a:pt x="268338" y="10519"/>
                        <a:pt x="280272" y="8627"/>
                        <a:pt x="292150" y="6457"/>
                      </a:cubicBezTo>
                      <a:cubicBezTo>
                        <a:pt x="314988" y="2257"/>
                        <a:pt x="338160" y="-108"/>
                        <a:pt x="361193" y="4"/>
                      </a:cubicBezTo>
                      <a:cubicBezTo>
                        <a:pt x="424534" y="282"/>
                        <a:pt x="486012" y="9740"/>
                        <a:pt x="538031" y="49797"/>
                      </a:cubicBezTo>
                      <a:cubicBezTo>
                        <a:pt x="577615" y="80314"/>
                        <a:pt x="594807" y="121122"/>
                        <a:pt x="588075" y="171250"/>
                      </a:cubicBezTo>
                      <a:cubicBezTo>
                        <a:pt x="587964" y="172140"/>
                        <a:pt x="588019" y="173058"/>
                        <a:pt x="587741" y="173892"/>
                      </a:cubicBezTo>
                      <a:cubicBezTo>
                        <a:pt x="580481" y="196286"/>
                        <a:pt x="586990" y="216342"/>
                        <a:pt x="594334" y="237984"/>
                      </a:cubicBezTo>
                      <a:cubicBezTo>
                        <a:pt x="625184" y="328754"/>
                        <a:pt x="609912" y="412513"/>
                        <a:pt x="550020" y="487510"/>
                      </a:cubicBezTo>
                      <a:cubicBezTo>
                        <a:pt x="542704" y="496689"/>
                        <a:pt x="541341" y="502726"/>
                        <a:pt x="547238" y="513964"/>
                      </a:cubicBezTo>
                      <a:cubicBezTo>
                        <a:pt x="573220" y="563396"/>
                        <a:pt x="574055" y="613997"/>
                        <a:pt x="549547" y="664570"/>
                      </a:cubicBezTo>
                      <a:cubicBezTo>
                        <a:pt x="547906" y="667963"/>
                        <a:pt x="547211" y="670996"/>
                        <a:pt x="548351" y="674751"/>
                      </a:cubicBezTo>
                      <a:cubicBezTo>
                        <a:pt x="566850" y="735560"/>
                        <a:pt x="602957" y="782962"/>
                        <a:pt x="656423" y="817206"/>
                      </a:cubicBezTo>
                      <a:cubicBezTo>
                        <a:pt x="665436" y="822964"/>
                        <a:pt x="674783" y="828221"/>
                        <a:pt x="683712" y="834119"/>
                      </a:cubicBezTo>
                      <a:cubicBezTo>
                        <a:pt x="686995" y="836288"/>
                        <a:pt x="691696" y="838764"/>
                        <a:pt x="690444" y="843632"/>
                      </a:cubicBezTo>
                      <a:cubicBezTo>
                        <a:pt x="689220" y="848417"/>
                        <a:pt x="683990" y="848584"/>
                        <a:pt x="680012" y="848834"/>
                      </a:cubicBezTo>
                      <a:cubicBezTo>
                        <a:pt x="634809" y="851644"/>
                        <a:pt x="594195" y="838848"/>
                        <a:pt x="558310" y="811531"/>
                      </a:cubicBezTo>
                      <a:cubicBezTo>
                        <a:pt x="519894" y="782294"/>
                        <a:pt x="497472" y="741486"/>
                        <a:pt x="477833" y="698758"/>
                      </a:cubicBezTo>
                      <a:cubicBezTo>
                        <a:pt x="477026" y="696977"/>
                        <a:pt x="477138" y="694501"/>
                        <a:pt x="473827" y="693528"/>
                      </a:cubicBezTo>
                      <a:cubicBezTo>
                        <a:pt x="474773" y="700399"/>
                        <a:pt x="478417" y="705851"/>
                        <a:pt x="480698" y="711748"/>
                      </a:cubicBezTo>
                      <a:cubicBezTo>
                        <a:pt x="488265" y="731388"/>
                        <a:pt x="494079" y="751417"/>
                        <a:pt x="490518" y="772614"/>
                      </a:cubicBezTo>
                      <a:cubicBezTo>
                        <a:pt x="486039" y="799430"/>
                        <a:pt x="467401" y="815369"/>
                        <a:pt x="444953" y="827442"/>
                      </a:cubicBezTo>
                      <a:cubicBezTo>
                        <a:pt x="415772" y="843104"/>
                        <a:pt x="383726" y="849724"/>
                        <a:pt x="351624" y="856206"/>
                      </a:cubicBezTo>
                      <a:cubicBezTo>
                        <a:pt x="306170" y="865414"/>
                        <a:pt x="260215" y="867166"/>
                        <a:pt x="214204" y="864746"/>
                      </a:cubicBezTo>
                      <a:cubicBezTo>
                        <a:pt x="175899" y="862715"/>
                        <a:pt x="138206" y="855622"/>
                        <a:pt x="101570" y="843688"/>
                      </a:cubicBezTo>
                      <a:cubicBezTo>
                        <a:pt x="98816" y="842798"/>
                        <a:pt x="95840" y="842158"/>
                        <a:pt x="92975" y="838681"/>
                      </a:cubicBezTo>
                      <a:cubicBezTo>
                        <a:pt x="105187" y="838681"/>
                        <a:pt x="116536" y="838069"/>
                        <a:pt x="127802" y="838792"/>
                      </a:cubicBezTo>
                      <a:cubicBezTo>
                        <a:pt x="157790" y="840711"/>
                        <a:pt x="187722" y="840239"/>
                        <a:pt x="217737" y="838848"/>
                      </a:cubicBezTo>
                      <a:cubicBezTo>
                        <a:pt x="245638" y="837540"/>
                        <a:pt x="273428" y="835259"/>
                        <a:pt x="300996" y="831087"/>
                      </a:cubicBezTo>
                      <a:cubicBezTo>
                        <a:pt x="337993" y="825467"/>
                        <a:pt x="375158" y="820265"/>
                        <a:pt x="409318" y="803519"/>
                      </a:cubicBezTo>
                      <a:cubicBezTo>
                        <a:pt x="415744" y="800348"/>
                        <a:pt x="421641" y="796481"/>
                        <a:pt x="426788" y="791363"/>
                      </a:cubicBezTo>
                      <a:cubicBezTo>
                        <a:pt x="449765" y="768525"/>
                        <a:pt x="441809" y="733780"/>
                        <a:pt x="410959" y="723905"/>
                      </a:cubicBezTo>
                      <a:cubicBezTo>
                        <a:pt x="394936" y="718759"/>
                        <a:pt x="378273" y="718091"/>
                        <a:pt x="361583" y="719231"/>
                      </a:cubicBezTo>
                      <a:cubicBezTo>
                        <a:pt x="330204" y="721318"/>
                        <a:pt x="298882" y="724072"/>
                        <a:pt x="267503" y="726242"/>
                      </a:cubicBezTo>
                      <a:cubicBezTo>
                        <a:pt x="241605" y="728022"/>
                        <a:pt x="215818" y="727771"/>
                        <a:pt x="190086" y="725769"/>
                      </a:cubicBezTo>
                      <a:cubicBezTo>
                        <a:pt x="145355" y="722291"/>
                        <a:pt x="102099" y="712305"/>
                        <a:pt x="60762" y="694557"/>
                      </a:cubicBezTo>
                      <a:cubicBezTo>
                        <a:pt x="41874" y="686434"/>
                        <a:pt x="23597" y="677171"/>
                        <a:pt x="6128" y="666350"/>
                      </a:cubicBezTo>
                      <a:cubicBezTo>
                        <a:pt x="4765" y="665460"/>
                        <a:pt x="2650" y="665265"/>
                        <a:pt x="2317" y="662539"/>
                      </a:cubicBezTo>
                      <a:close/>
                    </a:path>
                  </a:pathLst>
                </a:custGeom>
                <a:solidFill>
                  <a:srgbClr val="EC9F6C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853093F4-BA7E-43CD-A55B-E922AC597925}"/>
                  </a:ext>
                </a:extLst>
              </p:cNvPr>
              <p:cNvSpPr/>
              <p:nvPr/>
            </p:nvSpPr>
            <p:spPr>
              <a:xfrm>
                <a:off x="5103602" y="2963384"/>
                <a:ext cx="293754" cy="914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6DFAC813-18CA-4D2D-8033-7819E53C9AED}"/>
                </a:ext>
              </a:extLst>
            </p:cNvPr>
            <p:cNvSpPr/>
            <p:nvPr/>
          </p:nvSpPr>
          <p:spPr>
            <a:xfrm>
              <a:off x="7730551" y="4000502"/>
              <a:ext cx="1296000" cy="11428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29D621D0-C118-40A1-9961-296131B6B4CF}"/>
              </a:ext>
            </a:extLst>
          </p:cNvPr>
          <p:cNvGrpSpPr/>
          <p:nvPr/>
        </p:nvGrpSpPr>
        <p:grpSpPr>
          <a:xfrm rot="16200000" flipH="1" flipV="1">
            <a:off x="3510565" y="3588538"/>
            <a:ext cx="2916424" cy="1974220"/>
            <a:chOff x="6110127" y="4000500"/>
            <a:chExt cx="2916424" cy="1974220"/>
          </a:xfrm>
        </p:grpSpPr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F141575B-78FB-48BE-9E2A-75E9D754D4A8}"/>
                </a:ext>
              </a:extLst>
            </p:cNvPr>
            <p:cNvGrpSpPr/>
            <p:nvPr/>
          </p:nvGrpSpPr>
          <p:grpSpPr>
            <a:xfrm flipV="1">
              <a:off x="6110127" y="4000500"/>
              <a:ext cx="1620424" cy="1974220"/>
              <a:chOff x="3776932" y="2050011"/>
              <a:chExt cx="1620424" cy="1974220"/>
            </a:xfrm>
          </p:grpSpPr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CDE61625-A08B-4564-9512-5B602B01E547}"/>
                  </a:ext>
                </a:extLst>
              </p:cNvPr>
              <p:cNvGrpSpPr/>
              <p:nvPr/>
            </p:nvGrpSpPr>
            <p:grpSpPr>
              <a:xfrm rot="20075603">
                <a:off x="3776932" y="2050011"/>
                <a:ext cx="1349705" cy="1974220"/>
                <a:chOff x="3918639" y="1676431"/>
                <a:chExt cx="1349705" cy="1974220"/>
              </a:xfrm>
            </p:grpSpPr>
            <p:sp>
              <p:nvSpPr>
                <p:cNvPr id="15" name="Freeform: Shape 17">
                  <a:extLst>
                    <a:ext uri="{FF2B5EF4-FFF2-40B4-BE49-F238E27FC236}">
                      <a16:creationId xmlns:a16="http://schemas.microsoft.com/office/drawing/2014/main" id="{DB112028-C3FF-45A9-B00D-3A0E15B626B9}"/>
                    </a:ext>
                  </a:extLst>
                </p:cNvPr>
                <p:cNvSpPr/>
                <p:nvPr/>
              </p:nvSpPr>
              <p:spPr>
                <a:xfrm>
                  <a:off x="3918639" y="1676431"/>
                  <a:ext cx="1349705" cy="1974220"/>
                </a:xfrm>
                <a:custGeom>
                  <a:avLst/>
                  <a:gdLst>
                    <a:gd name="connsiteX0" fmla="*/ 923811 w 1349705"/>
                    <a:gd name="connsiteY0" fmla="*/ 1974221 h 1974220"/>
                    <a:gd name="connsiteX1" fmla="*/ 758296 w 1349705"/>
                    <a:gd name="connsiteY1" fmla="*/ 1894134 h 1974220"/>
                    <a:gd name="connsiteX2" fmla="*/ 653451 w 1349705"/>
                    <a:gd name="connsiteY2" fmla="*/ 1863618 h 1974220"/>
                    <a:gd name="connsiteX3" fmla="*/ 618873 w 1349705"/>
                    <a:gd name="connsiteY3" fmla="*/ 1865342 h 1974220"/>
                    <a:gd name="connsiteX4" fmla="*/ 504876 w 1349705"/>
                    <a:gd name="connsiteY4" fmla="*/ 1865231 h 1974220"/>
                    <a:gd name="connsiteX5" fmla="*/ 308344 w 1349705"/>
                    <a:gd name="connsiteY5" fmla="*/ 1815632 h 1974220"/>
                    <a:gd name="connsiteX6" fmla="*/ 123189 w 1349705"/>
                    <a:gd name="connsiteY6" fmla="*/ 1706892 h 1974220"/>
                    <a:gd name="connsiteX7" fmla="*/ 61545 w 1349705"/>
                    <a:gd name="connsiteY7" fmla="*/ 1639407 h 1974220"/>
                    <a:gd name="connsiteX8" fmla="*/ 46968 w 1349705"/>
                    <a:gd name="connsiteY8" fmla="*/ 1587248 h 1974220"/>
                    <a:gd name="connsiteX9" fmla="*/ 80489 w 1349705"/>
                    <a:gd name="connsiteY9" fmla="*/ 1537121 h 1974220"/>
                    <a:gd name="connsiteX10" fmla="*/ 92868 w 1349705"/>
                    <a:gd name="connsiteY10" fmla="*/ 1528692 h 1974220"/>
                    <a:gd name="connsiteX11" fmla="*/ 40849 w 1349705"/>
                    <a:gd name="connsiteY11" fmla="*/ 1482264 h 1974220"/>
                    <a:gd name="connsiteX12" fmla="*/ 22517 w 1349705"/>
                    <a:gd name="connsiteY12" fmla="*/ 1372774 h 1974220"/>
                    <a:gd name="connsiteX13" fmla="*/ 73145 w 1349705"/>
                    <a:gd name="connsiteY13" fmla="*/ 1316220 h 1974220"/>
                    <a:gd name="connsiteX14" fmla="*/ 92061 w 1349705"/>
                    <a:gd name="connsiteY14" fmla="*/ 1306428 h 1974220"/>
                    <a:gd name="connsiteX15" fmla="*/ 66163 w 1349705"/>
                    <a:gd name="connsiteY15" fmla="*/ 1286845 h 1974220"/>
                    <a:gd name="connsiteX16" fmla="*/ 1709 w 1349705"/>
                    <a:gd name="connsiteY16" fmla="*/ 1178328 h 1974220"/>
                    <a:gd name="connsiteX17" fmla="*/ 58624 w 1349705"/>
                    <a:gd name="connsiteY17" fmla="*/ 1059963 h 1974220"/>
                    <a:gd name="connsiteX18" fmla="*/ 109113 w 1349705"/>
                    <a:gd name="connsiteY18" fmla="*/ 1041131 h 1974220"/>
                    <a:gd name="connsiteX19" fmla="*/ 77624 w 1349705"/>
                    <a:gd name="connsiteY19" fmla="*/ 1012228 h 1974220"/>
                    <a:gd name="connsiteX20" fmla="*/ 31585 w 1349705"/>
                    <a:gd name="connsiteY20" fmla="*/ 933865 h 1974220"/>
                    <a:gd name="connsiteX21" fmla="*/ 80238 w 1349705"/>
                    <a:gd name="connsiteY21" fmla="*/ 798115 h 1974220"/>
                    <a:gd name="connsiteX22" fmla="*/ 207421 w 1349705"/>
                    <a:gd name="connsiteY22" fmla="*/ 752410 h 1974220"/>
                    <a:gd name="connsiteX23" fmla="*/ 384676 w 1349705"/>
                    <a:gd name="connsiteY23" fmla="*/ 755887 h 1974220"/>
                    <a:gd name="connsiteX24" fmla="*/ 518201 w 1349705"/>
                    <a:gd name="connsiteY24" fmla="*/ 761618 h 1974220"/>
                    <a:gd name="connsiteX25" fmla="*/ 609916 w 1349705"/>
                    <a:gd name="connsiteY25" fmla="*/ 738696 h 1974220"/>
                    <a:gd name="connsiteX26" fmla="*/ 656872 w 1349705"/>
                    <a:gd name="connsiteY26" fmla="*/ 645590 h 1974220"/>
                    <a:gd name="connsiteX27" fmla="*/ 637400 w 1349705"/>
                    <a:gd name="connsiteY27" fmla="*/ 554404 h 1974220"/>
                    <a:gd name="connsiteX28" fmla="*/ 620459 w 1349705"/>
                    <a:gd name="connsiteY28" fmla="*/ 324685 h 1974220"/>
                    <a:gd name="connsiteX29" fmla="*/ 729421 w 1349705"/>
                    <a:gd name="connsiteY29" fmla="*/ 87066 h 1974220"/>
                    <a:gd name="connsiteX30" fmla="*/ 861082 w 1349705"/>
                    <a:gd name="connsiteY30" fmla="*/ 7590 h 1974220"/>
                    <a:gd name="connsiteX31" fmla="*/ 911766 w 1349705"/>
                    <a:gd name="connsiteY31" fmla="*/ 914 h 1974220"/>
                    <a:gd name="connsiteX32" fmla="*/ 942004 w 1349705"/>
                    <a:gd name="connsiteY32" fmla="*/ 34518 h 1974220"/>
                    <a:gd name="connsiteX33" fmla="*/ 936190 w 1349705"/>
                    <a:gd name="connsiteY33" fmla="*/ 105370 h 1974220"/>
                    <a:gd name="connsiteX34" fmla="*/ 928986 w 1349705"/>
                    <a:gd name="connsiteY34" fmla="*/ 251218 h 1974220"/>
                    <a:gd name="connsiteX35" fmla="*/ 1018725 w 1349705"/>
                    <a:gd name="connsiteY35" fmla="*/ 690460 h 1974220"/>
                    <a:gd name="connsiteX36" fmla="*/ 1121651 w 1349705"/>
                    <a:gd name="connsiteY36" fmla="*/ 876171 h 1974220"/>
                    <a:gd name="connsiteX37" fmla="*/ 1199763 w 1349705"/>
                    <a:gd name="connsiteY37" fmla="*/ 1054094 h 1974220"/>
                    <a:gd name="connsiteX38" fmla="*/ 1210167 w 1349705"/>
                    <a:gd name="connsiteY38" fmla="*/ 1185087 h 1974220"/>
                    <a:gd name="connsiteX39" fmla="*/ 1228749 w 1349705"/>
                    <a:gd name="connsiteY39" fmla="*/ 1218357 h 1974220"/>
                    <a:gd name="connsiteX40" fmla="*/ 1348505 w 1349705"/>
                    <a:gd name="connsiteY40" fmla="*/ 1279417 h 1974220"/>
                    <a:gd name="connsiteX41" fmla="*/ 1345556 w 1349705"/>
                    <a:gd name="connsiteY41" fmla="*/ 1292297 h 1974220"/>
                    <a:gd name="connsiteX42" fmla="*/ 933158 w 1349705"/>
                    <a:gd name="connsiteY42" fmla="*/ 1965903 h 1974220"/>
                    <a:gd name="connsiteX43" fmla="*/ 923811 w 1349705"/>
                    <a:gd name="connsiteY43" fmla="*/ 1974221 h 197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349705" h="1974220">
                      <a:moveTo>
                        <a:pt x="923811" y="1974221"/>
                      </a:moveTo>
                      <a:cubicBezTo>
                        <a:pt x="871208" y="1942231"/>
                        <a:pt x="816324" y="1914941"/>
                        <a:pt x="758296" y="1894134"/>
                      </a:cubicBezTo>
                      <a:cubicBezTo>
                        <a:pt x="723969" y="1881810"/>
                        <a:pt x="689002" y="1871685"/>
                        <a:pt x="653451" y="1863618"/>
                      </a:cubicBezTo>
                      <a:cubicBezTo>
                        <a:pt x="641851" y="1861003"/>
                        <a:pt x="630334" y="1864396"/>
                        <a:pt x="618873" y="1865342"/>
                      </a:cubicBezTo>
                      <a:cubicBezTo>
                        <a:pt x="580847" y="1868486"/>
                        <a:pt x="542931" y="1868347"/>
                        <a:pt x="504876" y="1865231"/>
                      </a:cubicBezTo>
                      <a:cubicBezTo>
                        <a:pt x="436556" y="1859612"/>
                        <a:pt x="371323" y="1842170"/>
                        <a:pt x="308344" y="1815632"/>
                      </a:cubicBezTo>
                      <a:cubicBezTo>
                        <a:pt x="241804" y="1787620"/>
                        <a:pt x="179186" y="1752792"/>
                        <a:pt x="123189" y="1706892"/>
                      </a:cubicBezTo>
                      <a:cubicBezTo>
                        <a:pt x="99433" y="1687420"/>
                        <a:pt x="77540" y="1666028"/>
                        <a:pt x="61545" y="1639407"/>
                      </a:cubicBezTo>
                      <a:cubicBezTo>
                        <a:pt x="51920" y="1623411"/>
                        <a:pt x="44938" y="1606582"/>
                        <a:pt x="46968" y="1587248"/>
                      </a:cubicBezTo>
                      <a:cubicBezTo>
                        <a:pt x="49333" y="1564632"/>
                        <a:pt x="63075" y="1549639"/>
                        <a:pt x="80489" y="1537121"/>
                      </a:cubicBezTo>
                      <a:cubicBezTo>
                        <a:pt x="84272" y="1534395"/>
                        <a:pt x="88194" y="1531863"/>
                        <a:pt x="92868" y="1528692"/>
                      </a:cubicBezTo>
                      <a:cubicBezTo>
                        <a:pt x="71893" y="1516341"/>
                        <a:pt x="54062" y="1501681"/>
                        <a:pt x="40849" y="1482264"/>
                      </a:cubicBezTo>
                      <a:cubicBezTo>
                        <a:pt x="17955" y="1448660"/>
                        <a:pt x="8274" y="1412553"/>
                        <a:pt x="22517" y="1372774"/>
                      </a:cubicBezTo>
                      <a:cubicBezTo>
                        <a:pt x="31669" y="1347237"/>
                        <a:pt x="50195" y="1329601"/>
                        <a:pt x="73145" y="1316220"/>
                      </a:cubicBezTo>
                      <a:cubicBezTo>
                        <a:pt x="79042" y="1312799"/>
                        <a:pt x="85246" y="1309933"/>
                        <a:pt x="92061" y="1306428"/>
                      </a:cubicBezTo>
                      <a:cubicBezTo>
                        <a:pt x="83298" y="1299836"/>
                        <a:pt x="74425" y="1293716"/>
                        <a:pt x="66163" y="1286845"/>
                      </a:cubicBezTo>
                      <a:cubicBezTo>
                        <a:pt x="31836" y="1258359"/>
                        <a:pt x="8497" y="1222836"/>
                        <a:pt x="1709" y="1178328"/>
                      </a:cubicBezTo>
                      <a:cubicBezTo>
                        <a:pt x="-5663" y="1129980"/>
                        <a:pt x="10360" y="1087085"/>
                        <a:pt x="58624" y="1059963"/>
                      </a:cubicBezTo>
                      <a:cubicBezTo>
                        <a:pt x="73979" y="1051340"/>
                        <a:pt x="90503" y="1045804"/>
                        <a:pt x="109113" y="1041131"/>
                      </a:cubicBezTo>
                      <a:cubicBezTo>
                        <a:pt x="97485" y="1031561"/>
                        <a:pt x="87054" y="1022409"/>
                        <a:pt x="77624" y="1012228"/>
                      </a:cubicBezTo>
                      <a:cubicBezTo>
                        <a:pt x="56566" y="989473"/>
                        <a:pt x="40097" y="963881"/>
                        <a:pt x="31585" y="933865"/>
                      </a:cubicBezTo>
                      <a:cubicBezTo>
                        <a:pt x="16035" y="879037"/>
                        <a:pt x="32698" y="832358"/>
                        <a:pt x="80238" y="798115"/>
                      </a:cubicBezTo>
                      <a:cubicBezTo>
                        <a:pt x="118182" y="770798"/>
                        <a:pt x="160409" y="755442"/>
                        <a:pt x="207421" y="752410"/>
                      </a:cubicBezTo>
                      <a:cubicBezTo>
                        <a:pt x="266673" y="748571"/>
                        <a:pt x="325647" y="751075"/>
                        <a:pt x="384676" y="755887"/>
                      </a:cubicBezTo>
                      <a:cubicBezTo>
                        <a:pt x="429073" y="759504"/>
                        <a:pt x="473498" y="764372"/>
                        <a:pt x="518201" y="761618"/>
                      </a:cubicBezTo>
                      <a:cubicBezTo>
                        <a:pt x="550164" y="759643"/>
                        <a:pt x="581125" y="753078"/>
                        <a:pt x="609916" y="738696"/>
                      </a:cubicBezTo>
                      <a:cubicBezTo>
                        <a:pt x="646302" y="720531"/>
                        <a:pt x="663354" y="685787"/>
                        <a:pt x="656872" y="645590"/>
                      </a:cubicBezTo>
                      <a:cubicBezTo>
                        <a:pt x="651921" y="614851"/>
                        <a:pt x="642240" y="585170"/>
                        <a:pt x="637400" y="554404"/>
                      </a:cubicBezTo>
                      <a:cubicBezTo>
                        <a:pt x="629722" y="494929"/>
                        <a:pt x="618540" y="411782"/>
                        <a:pt x="620459" y="324685"/>
                      </a:cubicBezTo>
                      <a:cubicBezTo>
                        <a:pt x="621293" y="229159"/>
                        <a:pt x="658319" y="150351"/>
                        <a:pt x="729421" y="87066"/>
                      </a:cubicBezTo>
                      <a:cubicBezTo>
                        <a:pt x="768394" y="52377"/>
                        <a:pt x="811094" y="23864"/>
                        <a:pt x="861082" y="7590"/>
                      </a:cubicBezTo>
                      <a:cubicBezTo>
                        <a:pt x="877439" y="2277"/>
                        <a:pt x="894186" y="-1923"/>
                        <a:pt x="911766" y="914"/>
                      </a:cubicBezTo>
                      <a:cubicBezTo>
                        <a:pt x="930961" y="4002"/>
                        <a:pt x="940585" y="14934"/>
                        <a:pt x="942004" y="34518"/>
                      </a:cubicBezTo>
                      <a:cubicBezTo>
                        <a:pt x="943701" y="58469"/>
                        <a:pt x="939389" y="81891"/>
                        <a:pt x="936190" y="105370"/>
                      </a:cubicBezTo>
                      <a:cubicBezTo>
                        <a:pt x="929570" y="153800"/>
                        <a:pt x="927845" y="202454"/>
                        <a:pt x="928986" y="251218"/>
                      </a:cubicBezTo>
                      <a:cubicBezTo>
                        <a:pt x="932574" y="402992"/>
                        <a:pt x="962311" y="549452"/>
                        <a:pt x="1018725" y="690460"/>
                      </a:cubicBezTo>
                      <a:cubicBezTo>
                        <a:pt x="1045236" y="756722"/>
                        <a:pt x="1081427" y="817504"/>
                        <a:pt x="1121651" y="876171"/>
                      </a:cubicBezTo>
                      <a:cubicBezTo>
                        <a:pt x="1158871" y="930472"/>
                        <a:pt x="1186745" y="989056"/>
                        <a:pt x="1199763" y="1054094"/>
                      </a:cubicBezTo>
                      <a:cubicBezTo>
                        <a:pt x="1208415" y="1097378"/>
                        <a:pt x="1212949" y="1140941"/>
                        <a:pt x="1210167" y="1185087"/>
                      </a:cubicBezTo>
                      <a:cubicBezTo>
                        <a:pt x="1208721" y="1208009"/>
                        <a:pt x="1208609" y="1208065"/>
                        <a:pt x="1228749" y="1218357"/>
                      </a:cubicBezTo>
                      <a:cubicBezTo>
                        <a:pt x="1268640" y="1238748"/>
                        <a:pt x="1308586" y="1259083"/>
                        <a:pt x="1348505" y="1279417"/>
                      </a:cubicBezTo>
                      <a:cubicBezTo>
                        <a:pt x="1351648" y="1284647"/>
                        <a:pt x="1347893" y="1288486"/>
                        <a:pt x="1345556" y="1292297"/>
                      </a:cubicBezTo>
                      <a:cubicBezTo>
                        <a:pt x="1316848" y="1338808"/>
                        <a:pt x="943423" y="1946959"/>
                        <a:pt x="933158" y="1965903"/>
                      </a:cubicBezTo>
                      <a:cubicBezTo>
                        <a:pt x="931072" y="1969770"/>
                        <a:pt x="929291" y="1974110"/>
                        <a:pt x="923811" y="1974221"/>
                      </a:cubicBezTo>
                      <a:close/>
                    </a:path>
                  </a:pathLst>
                </a:custGeom>
                <a:solidFill>
                  <a:srgbClr val="FBC094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8">
                  <a:extLst>
                    <a:ext uri="{FF2B5EF4-FFF2-40B4-BE49-F238E27FC236}">
                      <a16:creationId xmlns:a16="http://schemas.microsoft.com/office/drawing/2014/main" id="{59D0101B-54D8-4A4F-B8E7-7292F4A9D64E}"/>
                    </a:ext>
                  </a:extLst>
                </p:cNvPr>
                <p:cNvSpPr/>
                <p:nvPr/>
              </p:nvSpPr>
              <p:spPr>
                <a:xfrm>
                  <a:off x="4014003" y="2543975"/>
                  <a:ext cx="690651" cy="865729"/>
                </a:xfrm>
                <a:custGeom>
                  <a:avLst/>
                  <a:gdLst>
                    <a:gd name="connsiteX0" fmla="*/ 2317 w 690651"/>
                    <a:gd name="connsiteY0" fmla="*/ 662539 h 865729"/>
                    <a:gd name="connsiteX1" fmla="*/ 111195 w 690651"/>
                    <a:gd name="connsiteY1" fmla="*/ 689272 h 865729"/>
                    <a:gd name="connsiteX2" fmla="*/ 204023 w 690651"/>
                    <a:gd name="connsiteY2" fmla="*/ 699509 h 865729"/>
                    <a:gd name="connsiteX3" fmla="*/ 284138 w 690651"/>
                    <a:gd name="connsiteY3" fmla="*/ 698897 h 865729"/>
                    <a:gd name="connsiteX4" fmla="*/ 416412 w 690651"/>
                    <a:gd name="connsiteY4" fmla="*/ 677839 h 865729"/>
                    <a:gd name="connsiteX5" fmla="*/ 468542 w 690651"/>
                    <a:gd name="connsiteY5" fmla="*/ 636752 h 865729"/>
                    <a:gd name="connsiteX6" fmla="*/ 457971 w 690651"/>
                    <a:gd name="connsiteY6" fmla="*/ 536246 h 865729"/>
                    <a:gd name="connsiteX7" fmla="*/ 419833 w 690651"/>
                    <a:gd name="connsiteY7" fmla="*/ 520613 h 865729"/>
                    <a:gd name="connsiteX8" fmla="*/ 346005 w 690651"/>
                    <a:gd name="connsiteY8" fmla="*/ 521086 h 865729"/>
                    <a:gd name="connsiteX9" fmla="*/ 245388 w 690651"/>
                    <a:gd name="connsiteY9" fmla="*/ 520863 h 865729"/>
                    <a:gd name="connsiteX10" fmla="*/ 138457 w 690651"/>
                    <a:gd name="connsiteY10" fmla="*/ 502754 h 865729"/>
                    <a:gd name="connsiteX11" fmla="*/ 16392 w 690651"/>
                    <a:gd name="connsiteY11" fmla="*/ 453600 h 865729"/>
                    <a:gd name="connsiteX12" fmla="*/ 5349 w 690651"/>
                    <a:gd name="connsiteY12" fmla="*/ 446117 h 865729"/>
                    <a:gd name="connsiteX13" fmla="*/ 314 w 690651"/>
                    <a:gd name="connsiteY13" fmla="*/ 439941 h 865729"/>
                    <a:gd name="connsiteX14" fmla="*/ 8492 w 690651"/>
                    <a:gd name="connsiteY14" fmla="*/ 438578 h 865729"/>
                    <a:gd name="connsiteX15" fmla="*/ 66464 w 690651"/>
                    <a:gd name="connsiteY15" fmla="*/ 447897 h 865729"/>
                    <a:gd name="connsiteX16" fmla="*/ 241271 w 690651"/>
                    <a:gd name="connsiteY16" fmla="*/ 476355 h 865729"/>
                    <a:gd name="connsiteX17" fmla="*/ 366340 w 690651"/>
                    <a:gd name="connsiteY17" fmla="*/ 484672 h 865729"/>
                    <a:gd name="connsiteX18" fmla="*/ 505623 w 690651"/>
                    <a:gd name="connsiteY18" fmla="*/ 440915 h 865729"/>
                    <a:gd name="connsiteX19" fmla="*/ 530854 w 690651"/>
                    <a:gd name="connsiteY19" fmla="*/ 363637 h 865729"/>
                    <a:gd name="connsiteX20" fmla="*/ 429263 w 690651"/>
                    <a:gd name="connsiteY20" fmla="*/ 279600 h 865729"/>
                    <a:gd name="connsiteX21" fmla="*/ 343974 w 690651"/>
                    <a:gd name="connsiteY21" fmla="*/ 274426 h 865729"/>
                    <a:gd name="connsiteX22" fmla="*/ 113755 w 690651"/>
                    <a:gd name="connsiteY22" fmla="*/ 229639 h 865729"/>
                    <a:gd name="connsiteX23" fmla="*/ 84657 w 690651"/>
                    <a:gd name="connsiteY23" fmla="*/ 216120 h 865729"/>
                    <a:gd name="connsiteX24" fmla="*/ 18618 w 690651"/>
                    <a:gd name="connsiteY24" fmla="*/ 175478 h 865729"/>
                    <a:gd name="connsiteX25" fmla="*/ 70776 w 690651"/>
                    <a:gd name="connsiteY25" fmla="*/ 190472 h 865729"/>
                    <a:gd name="connsiteX26" fmla="*/ 236542 w 690651"/>
                    <a:gd name="connsiteY26" fmla="*/ 223797 h 865729"/>
                    <a:gd name="connsiteX27" fmla="*/ 326950 w 690651"/>
                    <a:gd name="connsiteY27" fmla="*/ 231809 h 865729"/>
                    <a:gd name="connsiteX28" fmla="*/ 386647 w 690651"/>
                    <a:gd name="connsiteY28" fmla="*/ 232977 h 865729"/>
                    <a:gd name="connsiteX29" fmla="*/ 481171 w 690651"/>
                    <a:gd name="connsiteY29" fmla="*/ 217538 h 865729"/>
                    <a:gd name="connsiteX30" fmla="*/ 546626 w 690651"/>
                    <a:gd name="connsiteY30" fmla="*/ 116560 h 865729"/>
                    <a:gd name="connsiteX31" fmla="*/ 523760 w 690651"/>
                    <a:gd name="connsiteY31" fmla="*/ 74639 h 865729"/>
                    <a:gd name="connsiteX32" fmla="*/ 446677 w 690651"/>
                    <a:gd name="connsiteY32" fmla="*/ 38698 h 865729"/>
                    <a:gd name="connsiteX33" fmla="*/ 354712 w 690651"/>
                    <a:gd name="connsiteY33" fmla="*/ 18030 h 865729"/>
                    <a:gd name="connsiteX34" fmla="*/ 278380 w 690651"/>
                    <a:gd name="connsiteY34" fmla="*/ 15053 h 865729"/>
                    <a:gd name="connsiteX35" fmla="*/ 256905 w 690651"/>
                    <a:gd name="connsiteY35" fmla="*/ 14608 h 865729"/>
                    <a:gd name="connsiteX36" fmla="*/ 292150 w 690651"/>
                    <a:gd name="connsiteY36" fmla="*/ 6457 h 865729"/>
                    <a:gd name="connsiteX37" fmla="*/ 361193 w 690651"/>
                    <a:gd name="connsiteY37" fmla="*/ 4 h 865729"/>
                    <a:gd name="connsiteX38" fmla="*/ 538031 w 690651"/>
                    <a:gd name="connsiteY38" fmla="*/ 49797 h 865729"/>
                    <a:gd name="connsiteX39" fmla="*/ 588075 w 690651"/>
                    <a:gd name="connsiteY39" fmla="*/ 171250 h 865729"/>
                    <a:gd name="connsiteX40" fmla="*/ 587741 w 690651"/>
                    <a:gd name="connsiteY40" fmla="*/ 173892 h 865729"/>
                    <a:gd name="connsiteX41" fmla="*/ 594334 w 690651"/>
                    <a:gd name="connsiteY41" fmla="*/ 237984 h 865729"/>
                    <a:gd name="connsiteX42" fmla="*/ 550020 w 690651"/>
                    <a:gd name="connsiteY42" fmla="*/ 487510 h 865729"/>
                    <a:gd name="connsiteX43" fmla="*/ 547238 w 690651"/>
                    <a:gd name="connsiteY43" fmla="*/ 513964 h 865729"/>
                    <a:gd name="connsiteX44" fmla="*/ 549547 w 690651"/>
                    <a:gd name="connsiteY44" fmla="*/ 664570 h 865729"/>
                    <a:gd name="connsiteX45" fmla="*/ 548351 w 690651"/>
                    <a:gd name="connsiteY45" fmla="*/ 674751 h 865729"/>
                    <a:gd name="connsiteX46" fmla="*/ 656423 w 690651"/>
                    <a:gd name="connsiteY46" fmla="*/ 817206 h 865729"/>
                    <a:gd name="connsiteX47" fmla="*/ 683712 w 690651"/>
                    <a:gd name="connsiteY47" fmla="*/ 834119 h 865729"/>
                    <a:gd name="connsiteX48" fmla="*/ 690444 w 690651"/>
                    <a:gd name="connsiteY48" fmla="*/ 843632 h 865729"/>
                    <a:gd name="connsiteX49" fmla="*/ 680012 w 690651"/>
                    <a:gd name="connsiteY49" fmla="*/ 848834 h 865729"/>
                    <a:gd name="connsiteX50" fmla="*/ 558310 w 690651"/>
                    <a:gd name="connsiteY50" fmla="*/ 811531 h 865729"/>
                    <a:gd name="connsiteX51" fmla="*/ 477833 w 690651"/>
                    <a:gd name="connsiteY51" fmla="*/ 698758 h 865729"/>
                    <a:gd name="connsiteX52" fmla="*/ 473827 w 690651"/>
                    <a:gd name="connsiteY52" fmla="*/ 693528 h 865729"/>
                    <a:gd name="connsiteX53" fmla="*/ 480698 w 690651"/>
                    <a:gd name="connsiteY53" fmla="*/ 711748 h 865729"/>
                    <a:gd name="connsiteX54" fmla="*/ 490518 w 690651"/>
                    <a:gd name="connsiteY54" fmla="*/ 772614 h 865729"/>
                    <a:gd name="connsiteX55" fmla="*/ 444953 w 690651"/>
                    <a:gd name="connsiteY55" fmla="*/ 827442 h 865729"/>
                    <a:gd name="connsiteX56" fmla="*/ 351624 w 690651"/>
                    <a:gd name="connsiteY56" fmla="*/ 856206 h 865729"/>
                    <a:gd name="connsiteX57" fmla="*/ 214204 w 690651"/>
                    <a:gd name="connsiteY57" fmla="*/ 864746 h 865729"/>
                    <a:gd name="connsiteX58" fmla="*/ 101570 w 690651"/>
                    <a:gd name="connsiteY58" fmla="*/ 843688 h 865729"/>
                    <a:gd name="connsiteX59" fmla="*/ 92975 w 690651"/>
                    <a:gd name="connsiteY59" fmla="*/ 838681 h 865729"/>
                    <a:gd name="connsiteX60" fmla="*/ 127802 w 690651"/>
                    <a:gd name="connsiteY60" fmla="*/ 838792 h 865729"/>
                    <a:gd name="connsiteX61" fmla="*/ 217737 w 690651"/>
                    <a:gd name="connsiteY61" fmla="*/ 838848 h 865729"/>
                    <a:gd name="connsiteX62" fmla="*/ 300996 w 690651"/>
                    <a:gd name="connsiteY62" fmla="*/ 831087 h 865729"/>
                    <a:gd name="connsiteX63" fmla="*/ 409318 w 690651"/>
                    <a:gd name="connsiteY63" fmla="*/ 803519 h 865729"/>
                    <a:gd name="connsiteX64" fmla="*/ 426788 w 690651"/>
                    <a:gd name="connsiteY64" fmla="*/ 791363 h 865729"/>
                    <a:gd name="connsiteX65" fmla="*/ 410959 w 690651"/>
                    <a:gd name="connsiteY65" fmla="*/ 723905 h 865729"/>
                    <a:gd name="connsiteX66" fmla="*/ 361583 w 690651"/>
                    <a:gd name="connsiteY66" fmla="*/ 719231 h 865729"/>
                    <a:gd name="connsiteX67" fmla="*/ 267503 w 690651"/>
                    <a:gd name="connsiteY67" fmla="*/ 726242 h 865729"/>
                    <a:gd name="connsiteX68" fmla="*/ 190086 w 690651"/>
                    <a:gd name="connsiteY68" fmla="*/ 725769 h 865729"/>
                    <a:gd name="connsiteX69" fmla="*/ 60762 w 690651"/>
                    <a:gd name="connsiteY69" fmla="*/ 694557 h 865729"/>
                    <a:gd name="connsiteX70" fmla="*/ 6128 w 690651"/>
                    <a:gd name="connsiteY70" fmla="*/ 666350 h 865729"/>
                    <a:gd name="connsiteX71" fmla="*/ 2317 w 690651"/>
                    <a:gd name="connsiteY71" fmla="*/ 662539 h 865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90651" h="865729">
                      <a:moveTo>
                        <a:pt x="2317" y="662539"/>
                      </a:moveTo>
                      <a:cubicBezTo>
                        <a:pt x="38118" y="674083"/>
                        <a:pt x="74337" y="683068"/>
                        <a:pt x="111195" y="689272"/>
                      </a:cubicBezTo>
                      <a:cubicBezTo>
                        <a:pt x="141934" y="694418"/>
                        <a:pt x="172867" y="697534"/>
                        <a:pt x="204023" y="699509"/>
                      </a:cubicBezTo>
                      <a:cubicBezTo>
                        <a:pt x="230839" y="701206"/>
                        <a:pt x="257517" y="700705"/>
                        <a:pt x="284138" y="698897"/>
                      </a:cubicBezTo>
                      <a:cubicBezTo>
                        <a:pt x="328813" y="695865"/>
                        <a:pt x="373795" y="694001"/>
                        <a:pt x="416412" y="677839"/>
                      </a:cubicBezTo>
                      <a:cubicBezTo>
                        <a:pt x="438026" y="669632"/>
                        <a:pt x="456859" y="657532"/>
                        <a:pt x="468542" y="636752"/>
                      </a:cubicBezTo>
                      <a:cubicBezTo>
                        <a:pt x="486067" y="605596"/>
                        <a:pt x="485066" y="559919"/>
                        <a:pt x="457971" y="536246"/>
                      </a:cubicBezTo>
                      <a:cubicBezTo>
                        <a:pt x="446955" y="526621"/>
                        <a:pt x="433881" y="522755"/>
                        <a:pt x="419833" y="520613"/>
                      </a:cubicBezTo>
                      <a:cubicBezTo>
                        <a:pt x="395187" y="516885"/>
                        <a:pt x="370540" y="520112"/>
                        <a:pt x="346005" y="521086"/>
                      </a:cubicBezTo>
                      <a:cubicBezTo>
                        <a:pt x="312429" y="522449"/>
                        <a:pt x="278964" y="523005"/>
                        <a:pt x="245388" y="520863"/>
                      </a:cubicBezTo>
                      <a:cubicBezTo>
                        <a:pt x="209058" y="518554"/>
                        <a:pt x="173507" y="512128"/>
                        <a:pt x="138457" y="502754"/>
                      </a:cubicBezTo>
                      <a:cubicBezTo>
                        <a:pt x="95812" y="491349"/>
                        <a:pt x="54670" y="475937"/>
                        <a:pt x="16392" y="453600"/>
                      </a:cubicBezTo>
                      <a:cubicBezTo>
                        <a:pt x="12554" y="451347"/>
                        <a:pt x="8826" y="448871"/>
                        <a:pt x="5349" y="446117"/>
                      </a:cubicBezTo>
                      <a:cubicBezTo>
                        <a:pt x="3235" y="444448"/>
                        <a:pt x="-1216" y="443419"/>
                        <a:pt x="314" y="439941"/>
                      </a:cubicBezTo>
                      <a:cubicBezTo>
                        <a:pt x="1621" y="436937"/>
                        <a:pt x="5738" y="438328"/>
                        <a:pt x="8492" y="438578"/>
                      </a:cubicBezTo>
                      <a:cubicBezTo>
                        <a:pt x="28048" y="440247"/>
                        <a:pt x="47187" y="444476"/>
                        <a:pt x="66464" y="447897"/>
                      </a:cubicBezTo>
                      <a:cubicBezTo>
                        <a:pt x="124603" y="458218"/>
                        <a:pt x="182854" y="467731"/>
                        <a:pt x="241271" y="476355"/>
                      </a:cubicBezTo>
                      <a:cubicBezTo>
                        <a:pt x="282803" y="482475"/>
                        <a:pt x="324418" y="487482"/>
                        <a:pt x="366340" y="484672"/>
                      </a:cubicBezTo>
                      <a:cubicBezTo>
                        <a:pt x="416078" y="481334"/>
                        <a:pt x="464202" y="470791"/>
                        <a:pt x="505623" y="440915"/>
                      </a:cubicBezTo>
                      <a:cubicBezTo>
                        <a:pt x="531883" y="421971"/>
                        <a:pt x="539839" y="395155"/>
                        <a:pt x="530854" y="363637"/>
                      </a:cubicBezTo>
                      <a:cubicBezTo>
                        <a:pt x="516222" y="312369"/>
                        <a:pt x="480893" y="286332"/>
                        <a:pt x="429263" y="279600"/>
                      </a:cubicBezTo>
                      <a:cubicBezTo>
                        <a:pt x="400945" y="275900"/>
                        <a:pt x="372460" y="275010"/>
                        <a:pt x="343974" y="274426"/>
                      </a:cubicBezTo>
                      <a:cubicBezTo>
                        <a:pt x="264610" y="272757"/>
                        <a:pt x="187193" y="261546"/>
                        <a:pt x="113755" y="229639"/>
                      </a:cubicBezTo>
                      <a:cubicBezTo>
                        <a:pt x="103935" y="225383"/>
                        <a:pt x="94143" y="221016"/>
                        <a:pt x="84657" y="216120"/>
                      </a:cubicBezTo>
                      <a:cubicBezTo>
                        <a:pt x="61680" y="204325"/>
                        <a:pt x="39231" y="191612"/>
                        <a:pt x="18618" y="175478"/>
                      </a:cubicBezTo>
                      <a:cubicBezTo>
                        <a:pt x="36004" y="180485"/>
                        <a:pt x="53334" y="185687"/>
                        <a:pt x="70776" y="190472"/>
                      </a:cubicBezTo>
                      <a:cubicBezTo>
                        <a:pt x="125243" y="205438"/>
                        <a:pt x="180545" y="216565"/>
                        <a:pt x="236542" y="223797"/>
                      </a:cubicBezTo>
                      <a:cubicBezTo>
                        <a:pt x="266530" y="227664"/>
                        <a:pt x="296684" y="230307"/>
                        <a:pt x="326950" y="231809"/>
                      </a:cubicBezTo>
                      <a:cubicBezTo>
                        <a:pt x="346867" y="232810"/>
                        <a:pt x="366785" y="233868"/>
                        <a:pt x="386647" y="232977"/>
                      </a:cubicBezTo>
                      <a:cubicBezTo>
                        <a:pt x="418665" y="231531"/>
                        <a:pt x="450405" y="228443"/>
                        <a:pt x="481171" y="217538"/>
                      </a:cubicBezTo>
                      <a:cubicBezTo>
                        <a:pt x="523093" y="202684"/>
                        <a:pt x="550326" y="152640"/>
                        <a:pt x="546626" y="116560"/>
                      </a:cubicBezTo>
                      <a:cubicBezTo>
                        <a:pt x="544874" y="99396"/>
                        <a:pt x="536779" y="85571"/>
                        <a:pt x="523760" y="74639"/>
                      </a:cubicBezTo>
                      <a:cubicBezTo>
                        <a:pt x="501311" y="55806"/>
                        <a:pt x="473827" y="47516"/>
                        <a:pt x="446677" y="38698"/>
                      </a:cubicBezTo>
                      <a:cubicBezTo>
                        <a:pt x="416662" y="28962"/>
                        <a:pt x="386174" y="21034"/>
                        <a:pt x="354712" y="18030"/>
                      </a:cubicBezTo>
                      <a:cubicBezTo>
                        <a:pt x="329370" y="15609"/>
                        <a:pt x="304000" y="12049"/>
                        <a:pt x="278380" y="15053"/>
                      </a:cubicBezTo>
                      <a:cubicBezTo>
                        <a:pt x="271370" y="15888"/>
                        <a:pt x="264165" y="15164"/>
                        <a:pt x="256905" y="14608"/>
                      </a:cubicBezTo>
                      <a:cubicBezTo>
                        <a:pt x="268338" y="10519"/>
                        <a:pt x="280272" y="8627"/>
                        <a:pt x="292150" y="6457"/>
                      </a:cubicBezTo>
                      <a:cubicBezTo>
                        <a:pt x="314988" y="2257"/>
                        <a:pt x="338160" y="-108"/>
                        <a:pt x="361193" y="4"/>
                      </a:cubicBezTo>
                      <a:cubicBezTo>
                        <a:pt x="424534" y="282"/>
                        <a:pt x="486012" y="9740"/>
                        <a:pt x="538031" y="49797"/>
                      </a:cubicBezTo>
                      <a:cubicBezTo>
                        <a:pt x="577615" y="80314"/>
                        <a:pt x="594807" y="121122"/>
                        <a:pt x="588075" y="171250"/>
                      </a:cubicBezTo>
                      <a:cubicBezTo>
                        <a:pt x="587964" y="172140"/>
                        <a:pt x="588019" y="173058"/>
                        <a:pt x="587741" y="173892"/>
                      </a:cubicBezTo>
                      <a:cubicBezTo>
                        <a:pt x="580481" y="196286"/>
                        <a:pt x="586990" y="216342"/>
                        <a:pt x="594334" y="237984"/>
                      </a:cubicBezTo>
                      <a:cubicBezTo>
                        <a:pt x="625184" y="328754"/>
                        <a:pt x="609912" y="412513"/>
                        <a:pt x="550020" y="487510"/>
                      </a:cubicBezTo>
                      <a:cubicBezTo>
                        <a:pt x="542704" y="496689"/>
                        <a:pt x="541341" y="502726"/>
                        <a:pt x="547238" y="513964"/>
                      </a:cubicBezTo>
                      <a:cubicBezTo>
                        <a:pt x="573220" y="563396"/>
                        <a:pt x="574055" y="613997"/>
                        <a:pt x="549547" y="664570"/>
                      </a:cubicBezTo>
                      <a:cubicBezTo>
                        <a:pt x="547906" y="667963"/>
                        <a:pt x="547211" y="670996"/>
                        <a:pt x="548351" y="674751"/>
                      </a:cubicBezTo>
                      <a:cubicBezTo>
                        <a:pt x="566850" y="735560"/>
                        <a:pt x="602957" y="782962"/>
                        <a:pt x="656423" y="817206"/>
                      </a:cubicBezTo>
                      <a:cubicBezTo>
                        <a:pt x="665436" y="822964"/>
                        <a:pt x="674783" y="828221"/>
                        <a:pt x="683712" y="834119"/>
                      </a:cubicBezTo>
                      <a:cubicBezTo>
                        <a:pt x="686995" y="836288"/>
                        <a:pt x="691696" y="838764"/>
                        <a:pt x="690444" y="843632"/>
                      </a:cubicBezTo>
                      <a:cubicBezTo>
                        <a:pt x="689220" y="848417"/>
                        <a:pt x="683990" y="848584"/>
                        <a:pt x="680012" y="848834"/>
                      </a:cubicBezTo>
                      <a:cubicBezTo>
                        <a:pt x="634809" y="851644"/>
                        <a:pt x="594195" y="838848"/>
                        <a:pt x="558310" y="811531"/>
                      </a:cubicBezTo>
                      <a:cubicBezTo>
                        <a:pt x="519894" y="782294"/>
                        <a:pt x="497472" y="741486"/>
                        <a:pt x="477833" y="698758"/>
                      </a:cubicBezTo>
                      <a:cubicBezTo>
                        <a:pt x="477026" y="696977"/>
                        <a:pt x="477138" y="694501"/>
                        <a:pt x="473827" y="693528"/>
                      </a:cubicBezTo>
                      <a:cubicBezTo>
                        <a:pt x="474773" y="700399"/>
                        <a:pt x="478417" y="705851"/>
                        <a:pt x="480698" y="711748"/>
                      </a:cubicBezTo>
                      <a:cubicBezTo>
                        <a:pt x="488265" y="731388"/>
                        <a:pt x="494079" y="751417"/>
                        <a:pt x="490518" y="772614"/>
                      </a:cubicBezTo>
                      <a:cubicBezTo>
                        <a:pt x="486039" y="799430"/>
                        <a:pt x="467401" y="815369"/>
                        <a:pt x="444953" y="827442"/>
                      </a:cubicBezTo>
                      <a:cubicBezTo>
                        <a:pt x="415772" y="843104"/>
                        <a:pt x="383726" y="849724"/>
                        <a:pt x="351624" y="856206"/>
                      </a:cubicBezTo>
                      <a:cubicBezTo>
                        <a:pt x="306170" y="865414"/>
                        <a:pt x="260215" y="867166"/>
                        <a:pt x="214204" y="864746"/>
                      </a:cubicBezTo>
                      <a:cubicBezTo>
                        <a:pt x="175899" y="862715"/>
                        <a:pt x="138206" y="855622"/>
                        <a:pt x="101570" y="843688"/>
                      </a:cubicBezTo>
                      <a:cubicBezTo>
                        <a:pt x="98816" y="842798"/>
                        <a:pt x="95840" y="842158"/>
                        <a:pt x="92975" y="838681"/>
                      </a:cubicBezTo>
                      <a:cubicBezTo>
                        <a:pt x="105187" y="838681"/>
                        <a:pt x="116536" y="838069"/>
                        <a:pt x="127802" y="838792"/>
                      </a:cubicBezTo>
                      <a:cubicBezTo>
                        <a:pt x="157790" y="840711"/>
                        <a:pt x="187722" y="840239"/>
                        <a:pt x="217737" y="838848"/>
                      </a:cubicBezTo>
                      <a:cubicBezTo>
                        <a:pt x="245638" y="837540"/>
                        <a:pt x="273428" y="835259"/>
                        <a:pt x="300996" y="831087"/>
                      </a:cubicBezTo>
                      <a:cubicBezTo>
                        <a:pt x="337993" y="825467"/>
                        <a:pt x="375158" y="820265"/>
                        <a:pt x="409318" y="803519"/>
                      </a:cubicBezTo>
                      <a:cubicBezTo>
                        <a:pt x="415744" y="800348"/>
                        <a:pt x="421641" y="796481"/>
                        <a:pt x="426788" y="791363"/>
                      </a:cubicBezTo>
                      <a:cubicBezTo>
                        <a:pt x="449765" y="768525"/>
                        <a:pt x="441809" y="733780"/>
                        <a:pt x="410959" y="723905"/>
                      </a:cubicBezTo>
                      <a:cubicBezTo>
                        <a:pt x="394936" y="718759"/>
                        <a:pt x="378273" y="718091"/>
                        <a:pt x="361583" y="719231"/>
                      </a:cubicBezTo>
                      <a:cubicBezTo>
                        <a:pt x="330204" y="721318"/>
                        <a:pt x="298882" y="724072"/>
                        <a:pt x="267503" y="726242"/>
                      </a:cubicBezTo>
                      <a:cubicBezTo>
                        <a:pt x="241605" y="728022"/>
                        <a:pt x="215818" y="727771"/>
                        <a:pt x="190086" y="725769"/>
                      </a:cubicBezTo>
                      <a:cubicBezTo>
                        <a:pt x="145355" y="722291"/>
                        <a:pt x="102099" y="712305"/>
                        <a:pt x="60762" y="694557"/>
                      </a:cubicBezTo>
                      <a:cubicBezTo>
                        <a:pt x="41874" y="686434"/>
                        <a:pt x="23597" y="677171"/>
                        <a:pt x="6128" y="666350"/>
                      </a:cubicBezTo>
                      <a:cubicBezTo>
                        <a:pt x="4765" y="665460"/>
                        <a:pt x="2650" y="665265"/>
                        <a:pt x="2317" y="662539"/>
                      </a:cubicBezTo>
                      <a:close/>
                    </a:path>
                  </a:pathLst>
                </a:custGeom>
                <a:solidFill>
                  <a:srgbClr val="EC9F6C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id="{017B94C1-D302-4A5E-A47E-2F1E8C298931}"/>
                  </a:ext>
                </a:extLst>
              </p:cNvPr>
              <p:cNvSpPr/>
              <p:nvPr/>
            </p:nvSpPr>
            <p:spPr>
              <a:xfrm>
                <a:off x="5103602" y="2963384"/>
                <a:ext cx="293754" cy="914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654D961C-7795-449E-8A99-7BC9E9D3513E}"/>
                </a:ext>
              </a:extLst>
            </p:cNvPr>
            <p:cNvSpPr/>
            <p:nvPr/>
          </p:nvSpPr>
          <p:spPr>
            <a:xfrm rot="10800000">
              <a:off x="7730551" y="4041267"/>
              <a:ext cx="1296000" cy="11428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41">
            <a:extLst>
              <a:ext uri="{FF2B5EF4-FFF2-40B4-BE49-F238E27FC236}">
                <a16:creationId xmlns:a16="http://schemas.microsoft.com/office/drawing/2014/main" id="{FEF0132E-1B1B-4BE1-A007-3C2DD6618C1E}"/>
              </a:ext>
            </a:extLst>
          </p:cNvPr>
          <p:cNvGrpSpPr/>
          <p:nvPr/>
        </p:nvGrpSpPr>
        <p:grpSpPr>
          <a:xfrm>
            <a:off x="753209" y="3944324"/>
            <a:ext cx="2973071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8CA105-92BD-448F-803E-4244606EFF5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403CC9-474E-4FC4-B196-1133FA5EA77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47">
            <a:extLst>
              <a:ext uri="{FF2B5EF4-FFF2-40B4-BE49-F238E27FC236}">
                <a16:creationId xmlns:a16="http://schemas.microsoft.com/office/drawing/2014/main" id="{B809D8E3-1083-404A-9586-5EF58A08615E}"/>
              </a:ext>
            </a:extLst>
          </p:cNvPr>
          <p:cNvGrpSpPr/>
          <p:nvPr/>
        </p:nvGrpSpPr>
        <p:grpSpPr>
          <a:xfrm>
            <a:off x="753209" y="4730044"/>
            <a:ext cx="2973071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F27FF0-82B9-4A29-8485-A682ADDB998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641A76-77F8-4B5A-8B66-F2D4A8D1B31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3">
            <a:extLst>
              <a:ext uri="{FF2B5EF4-FFF2-40B4-BE49-F238E27FC236}">
                <a16:creationId xmlns:a16="http://schemas.microsoft.com/office/drawing/2014/main" id="{C89CE7C5-B707-4EAF-B1CD-8957E5A2A415}"/>
              </a:ext>
            </a:extLst>
          </p:cNvPr>
          <p:cNvGrpSpPr/>
          <p:nvPr/>
        </p:nvGrpSpPr>
        <p:grpSpPr>
          <a:xfrm>
            <a:off x="753209" y="5515762"/>
            <a:ext cx="2973071" cy="678649"/>
            <a:chOff x="3233964" y="1954419"/>
            <a:chExt cx="1410044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84F01D-DB5B-405E-90A2-5529F1D4F2C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1F2AC3-2FF8-4D8E-B371-FF4F29C990C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47F9514-B55D-4939-8DCD-1CE5361EBAAB}"/>
              </a:ext>
            </a:extLst>
          </p:cNvPr>
          <p:cNvSpPr/>
          <p:nvPr/>
        </p:nvSpPr>
        <p:spPr>
          <a:xfrm flipH="1">
            <a:off x="3857316" y="573274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AA3B4BC4-9196-462C-839E-3CC2FF8698E1}"/>
              </a:ext>
            </a:extLst>
          </p:cNvPr>
          <p:cNvSpPr/>
          <p:nvPr/>
        </p:nvSpPr>
        <p:spPr>
          <a:xfrm>
            <a:off x="3902602" y="494702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9B553ABA-DBA9-4E5A-AA77-9E1217B61477}"/>
              </a:ext>
            </a:extLst>
          </p:cNvPr>
          <p:cNvSpPr/>
          <p:nvPr/>
        </p:nvSpPr>
        <p:spPr>
          <a:xfrm>
            <a:off x="3882214" y="4115323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9" name="Group 44">
            <a:extLst>
              <a:ext uri="{FF2B5EF4-FFF2-40B4-BE49-F238E27FC236}">
                <a16:creationId xmlns:a16="http://schemas.microsoft.com/office/drawing/2014/main" id="{F2E0A509-2568-496D-A81B-1A2534E9E7B3}"/>
              </a:ext>
            </a:extLst>
          </p:cNvPr>
          <p:cNvGrpSpPr/>
          <p:nvPr/>
        </p:nvGrpSpPr>
        <p:grpSpPr>
          <a:xfrm>
            <a:off x="8479031" y="1827616"/>
            <a:ext cx="2959760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6D2B45-B261-483B-AE30-ABC2A71FCA0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3E688A-B2C4-4BDF-8590-940C7F28AF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0">
            <a:extLst>
              <a:ext uri="{FF2B5EF4-FFF2-40B4-BE49-F238E27FC236}">
                <a16:creationId xmlns:a16="http://schemas.microsoft.com/office/drawing/2014/main" id="{E7DFC160-F5BE-46C8-8E40-9F2E8635CE15}"/>
              </a:ext>
            </a:extLst>
          </p:cNvPr>
          <p:cNvGrpSpPr/>
          <p:nvPr/>
        </p:nvGrpSpPr>
        <p:grpSpPr>
          <a:xfrm>
            <a:off x="8479031" y="2613336"/>
            <a:ext cx="2959760" cy="678649"/>
            <a:chOff x="3233964" y="1954419"/>
            <a:chExt cx="1410044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6795E3-B382-40F2-BAF8-CCACE2F90B8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00BD29-18ED-40AA-A245-7B1E4C660A4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56">
            <a:extLst>
              <a:ext uri="{FF2B5EF4-FFF2-40B4-BE49-F238E27FC236}">
                <a16:creationId xmlns:a16="http://schemas.microsoft.com/office/drawing/2014/main" id="{B7778942-BB80-4D9A-81C0-9669E1759F1E}"/>
              </a:ext>
            </a:extLst>
          </p:cNvPr>
          <p:cNvGrpSpPr/>
          <p:nvPr/>
        </p:nvGrpSpPr>
        <p:grpSpPr>
          <a:xfrm>
            <a:off x="8479031" y="3399054"/>
            <a:ext cx="2959760" cy="678649"/>
            <a:chOff x="3233964" y="1954419"/>
            <a:chExt cx="1410044" cy="67864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510DAD-55C7-4972-8C31-331872D684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99E4C2-2A04-454C-8A74-A42BDE94370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ardrop 1">
            <a:extLst>
              <a:ext uri="{FF2B5EF4-FFF2-40B4-BE49-F238E27FC236}">
                <a16:creationId xmlns:a16="http://schemas.microsoft.com/office/drawing/2014/main" id="{39CCF343-D093-48A1-B1AD-9EBBB589BBE4}"/>
              </a:ext>
            </a:extLst>
          </p:cNvPr>
          <p:cNvSpPr/>
          <p:nvPr/>
        </p:nvSpPr>
        <p:spPr>
          <a:xfrm rot="18805991">
            <a:off x="7903781" y="360428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DA4E5D41-52E5-48FA-8D09-8BCACC455C1A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5" y="28127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Block Arc 10">
            <a:extLst>
              <a:ext uri="{FF2B5EF4-FFF2-40B4-BE49-F238E27FC236}">
                <a16:creationId xmlns:a16="http://schemas.microsoft.com/office/drawing/2014/main" id="{2B87E91C-5838-46A4-B81D-DE604D8B8667}"/>
              </a:ext>
            </a:extLst>
          </p:cNvPr>
          <p:cNvSpPr/>
          <p:nvPr/>
        </p:nvSpPr>
        <p:spPr>
          <a:xfrm>
            <a:off x="7844123" y="204460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EC72B958-63A3-454A-954C-A5AE17B84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F46BAA-329A-488C-94E3-E373FA144CB3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3A1613-82E8-4100-9E6C-97E76A2F8CA8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28" name="자유형 8">
            <a:extLst>
              <a:ext uri="{FF2B5EF4-FFF2-40B4-BE49-F238E27FC236}">
                <a16:creationId xmlns:a16="http://schemas.microsoft.com/office/drawing/2014/main" id="{0C95101E-940A-4887-A09D-EAF9032ACAA2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BEDFC7-FBB9-4FDE-B6A1-2344FE7D7553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E523F8C7-F1F4-4E6B-88E3-71E4C7F974A6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9F91A602-CD08-4C5C-A103-22C5D63DBF15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61D79F29-3B03-4B63-8358-A60105AD7E1A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Group 29">
            <a:extLst>
              <a:ext uri="{FF2B5EF4-FFF2-40B4-BE49-F238E27FC236}">
                <a16:creationId xmlns:a16="http://schemas.microsoft.com/office/drawing/2014/main" id="{9D6F35DD-C4CB-4F57-8688-4E53CB6923FD}"/>
              </a:ext>
            </a:extLst>
          </p:cNvPr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B10D3C3-0F5E-4CA4-9328-FE4491DA5DB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0C741D-DE23-43BF-B2D5-75DDEE1B3A6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0">
            <a:extLst>
              <a:ext uri="{FF2B5EF4-FFF2-40B4-BE49-F238E27FC236}">
                <a16:creationId xmlns:a16="http://schemas.microsoft.com/office/drawing/2014/main" id="{77B5DF61-4B72-4431-A479-278AA6580CCC}"/>
              </a:ext>
            </a:extLst>
          </p:cNvPr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021A94-0A9A-4E06-8C44-DF103D4F5207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8F682D-B90F-4900-95D2-A0C795433F0E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3">
            <a:extLst>
              <a:ext uri="{FF2B5EF4-FFF2-40B4-BE49-F238E27FC236}">
                <a16:creationId xmlns:a16="http://schemas.microsoft.com/office/drawing/2014/main" id="{9A6AE698-39BE-41A7-AF5D-B9BCA9F4DF01}"/>
              </a:ext>
            </a:extLst>
          </p:cNvPr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AA45A6-73E7-4870-9F7D-4F3E1215A681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71C3EF-4595-4C1A-98D1-747D06229472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Oval 21">
            <a:extLst>
              <a:ext uri="{FF2B5EF4-FFF2-40B4-BE49-F238E27FC236}">
                <a16:creationId xmlns:a16="http://schemas.microsoft.com/office/drawing/2014/main" id="{64B520D9-290C-4D38-9BED-DB47634251F3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3" name="Group 33">
            <a:extLst>
              <a:ext uri="{FF2B5EF4-FFF2-40B4-BE49-F238E27FC236}">
                <a16:creationId xmlns:a16="http://schemas.microsoft.com/office/drawing/2014/main" id="{0DA047AB-2AEC-4EC7-B6D9-1C66CC488A7D}"/>
              </a:ext>
            </a:extLst>
          </p:cNvPr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CCAFAC-A075-4995-84C4-9132FC7EC008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869C86-E9FD-4E89-8574-4394DA9D6D8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Rectangle 16">
            <a:extLst>
              <a:ext uri="{FF2B5EF4-FFF2-40B4-BE49-F238E27FC236}">
                <a16:creationId xmlns:a16="http://schemas.microsoft.com/office/drawing/2014/main" id="{7BF980AE-DBC1-4572-A226-727E59BACA72}"/>
              </a:ext>
            </a:extLst>
          </p:cNvPr>
          <p:cNvSpPr/>
          <p:nvPr/>
        </p:nvSpPr>
        <p:spPr>
          <a:xfrm>
            <a:off x="4390334" y="384742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F4FBBAF9-B188-4E9E-8968-AFC794B558D8}"/>
              </a:ext>
            </a:extLst>
          </p:cNvPr>
          <p:cNvSpPr/>
          <p:nvPr/>
        </p:nvSpPr>
        <p:spPr>
          <a:xfrm>
            <a:off x="10417797" y="382058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393568E0-46A2-4F5D-B54C-47F1E1D3D73B}"/>
              </a:ext>
            </a:extLst>
          </p:cNvPr>
          <p:cNvSpPr/>
          <p:nvPr/>
        </p:nvSpPr>
        <p:spPr>
          <a:xfrm rot="2700000">
            <a:off x="6454592" y="37371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98A47414-9C52-4712-9B52-EE1403167EFC}"/>
              </a:ext>
            </a:extLst>
          </p:cNvPr>
          <p:cNvSpPr/>
          <p:nvPr/>
        </p:nvSpPr>
        <p:spPr>
          <a:xfrm>
            <a:off x="8417200" y="377244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F28090-F4B3-4FF3-8999-37421984E5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23971616-339B-4490-B388-69F4B2235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787329"/>
              </p:ext>
            </p:extLst>
          </p:nvPr>
        </p:nvGraphicFramePr>
        <p:xfrm>
          <a:off x="836647" y="3429000"/>
          <a:ext cx="7640604" cy="287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직사각형 34">
            <a:extLst>
              <a:ext uri="{FF2B5EF4-FFF2-40B4-BE49-F238E27FC236}">
                <a16:creationId xmlns:a16="http://schemas.microsoft.com/office/drawing/2014/main" id="{C327A72D-8EB8-4F91-BBCB-720F14918FE2}"/>
              </a:ext>
            </a:extLst>
          </p:cNvPr>
          <p:cNvSpPr/>
          <p:nvPr/>
        </p:nvSpPr>
        <p:spPr>
          <a:xfrm>
            <a:off x="836648" y="146467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SIMPLE </a:t>
            </a:r>
            <a:r>
              <a:rPr lang="en-US" altLang="ko-KR" sz="28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5" name="직사각형 35">
            <a:extLst>
              <a:ext uri="{FF2B5EF4-FFF2-40B4-BE49-F238E27FC236}">
                <a16:creationId xmlns:a16="http://schemas.microsoft.com/office/drawing/2014/main" id="{F9383B97-97FD-4908-B6F9-EBD14F5B108D}"/>
              </a:ext>
            </a:extLst>
          </p:cNvPr>
          <p:cNvSpPr/>
          <p:nvPr/>
        </p:nvSpPr>
        <p:spPr>
          <a:xfrm>
            <a:off x="836647" y="183513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5EE5D7D3-7BF3-4091-88B1-F042DDA08438}"/>
              </a:ext>
            </a:extLst>
          </p:cNvPr>
          <p:cNvSpPr txBox="1">
            <a:spLocks/>
          </p:cNvSpPr>
          <p:nvPr/>
        </p:nvSpPr>
        <p:spPr>
          <a:xfrm>
            <a:off x="836647" y="2205596"/>
            <a:ext cx="7516778" cy="99480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 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84F0E3E6-EFEF-4904-B568-35F4F73A99CE}"/>
              </a:ext>
            </a:extLst>
          </p:cNvPr>
          <p:cNvSpPr/>
          <p:nvPr/>
        </p:nvSpPr>
        <p:spPr>
          <a:xfrm>
            <a:off x="8958022" y="3352302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cs typeface="Arial" pitchFamily="34" charset="0"/>
              </a:rPr>
              <a:t>30%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98C3B05A-14B1-4009-8CAA-8929057E3394}"/>
              </a:ext>
            </a:extLst>
          </p:cNvPr>
          <p:cNvSpPr/>
          <p:nvPr/>
        </p:nvSpPr>
        <p:spPr>
          <a:xfrm>
            <a:off x="8958022" y="1603861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>
            <a:extLst>
              <a:ext uri="{FF2B5EF4-FFF2-40B4-BE49-F238E27FC236}">
                <a16:creationId xmlns:a16="http://schemas.microsoft.com/office/drawing/2014/main" id="{D6BC1128-71E1-42FC-BA1D-B6F2D5B50F2B}"/>
              </a:ext>
            </a:extLst>
          </p:cNvPr>
          <p:cNvSpPr/>
          <p:nvPr/>
        </p:nvSpPr>
        <p:spPr>
          <a:xfrm>
            <a:off x="8958022" y="5100743"/>
            <a:ext cx="809926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44">
            <a:extLst>
              <a:ext uri="{FF2B5EF4-FFF2-40B4-BE49-F238E27FC236}">
                <a16:creationId xmlns:a16="http://schemas.microsoft.com/office/drawing/2014/main" id="{35F8EFE6-4C08-4D17-A39A-88325884C5B0}"/>
              </a:ext>
            </a:extLst>
          </p:cNvPr>
          <p:cNvGrpSpPr/>
          <p:nvPr/>
        </p:nvGrpSpPr>
        <p:grpSpPr>
          <a:xfrm>
            <a:off x="8958022" y="1965929"/>
            <a:ext cx="2691053" cy="857836"/>
            <a:chOff x="809000" y="2175122"/>
            <a:chExt cx="3024000" cy="857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0D7305-4359-4EAE-B5CB-D84D06E2A786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A5B57B-17C8-44C8-A1D5-6FEBE3117D6F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43">
            <a:extLst>
              <a:ext uri="{FF2B5EF4-FFF2-40B4-BE49-F238E27FC236}">
                <a16:creationId xmlns:a16="http://schemas.microsoft.com/office/drawing/2014/main" id="{25324003-89A1-4C13-B739-90993422982A}"/>
              </a:ext>
            </a:extLst>
          </p:cNvPr>
          <p:cNvGrpSpPr/>
          <p:nvPr/>
        </p:nvGrpSpPr>
        <p:grpSpPr>
          <a:xfrm>
            <a:off x="8958022" y="3714370"/>
            <a:ext cx="2691053" cy="857836"/>
            <a:chOff x="809000" y="3618211"/>
            <a:chExt cx="3024000" cy="85783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3B3C23-9278-4E24-A0C1-06CD16BEE93E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434E00-92FA-4FCA-BA8D-6FF0616AF7B0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42">
            <a:extLst>
              <a:ext uri="{FF2B5EF4-FFF2-40B4-BE49-F238E27FC236}">
                <a16:creationId xmlns:a16="http://schemas.microsoft.com/office/drawing/2014/main" id="{784B91AD-36B0-4251-9677-C017EAEA6714}"/>
              </a:ext>
            </a:extLst>
          </p:cNvPr>
          <p:cNvGrpSpPr/>
          <p:nvPr/>
        </p:nvGrpSpPr>
        <p:grpSpPr>
          <a:xfrm>
            <a:off x="8958022" y="5462811"/>
            <a:ext cx="2691053" cy="857836"/>
            <a:chOff x="809000" y="5061300"/>
            <a:chExt cx="3024000" cy="8578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3489F1-DD83-48AB-9D48-0D944DC69DE6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BC7773-BBD4-4990-BE9A-04A5661C7227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18D797AE-4B93-4F6E-8A38-3E8CB3B72B71}"/>
              </a:ext>
            </a:extLst>
          </p:cNvPr>
          <p:cNvSpPr/>
          <p:nvPr/>
        </p:nvSpPr>
        <p:spPr>
          <a:xfrm>
            <a:off x="2971012" y="4052321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bg1">
              <a:lumMod val="8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7F415A-A6CE-495A-B431-A28B4EDBC68F}"/>
              </a:ext>
            </a:extLst>
          </p:cNvPr>
          <p:cNvSpPr/>
          <p:nvPr/>
        </p:nvSpPr>
        <p:spPr>
          <a:xfrm>
            <a:off x="1013228" y="3199429"/>
            <a:ext cx="1957784" cy="195778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7FDA2-5121-460D-84AC-A2B4E4615DE8}"/>
              </a:ext>
            </a:extLst>
          </p:cNvPr>
          <p:cNvSpPr txBox="1"/>
          <p:nvPr/>
        </p:nvSpPr>
        <p:spPr>
          <a:xfrm rot="16200000">
            <a:off x="9936368" y="3957372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AA621-ACD6-4D35-856B-A5E98A51B658}"/>
              </a:ext>
            </a:extLst>
          </p:cNvPr>
          <p:cNvSpPr txBox="1"/>
          <p:nvPr/>
        </p:nvSpPr>
        <p:spPr>
          <a:xfrm>
            <a:off x="1488064" y="4414462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58705DE4-BDD5-4735-8DF5-B732B3DA2F6A}"/>
              </a:ext>
            </a:extLst>
          </p:cNvPr>
          <p:cNvSpPr/>
          <p:nvPr/>
        </p:nvSpPr>
        <p:spPr>
          <a:xfrm>
            <a:off x="9091832" y="3720089"/>
            <a:ext cx="916465" cy="916465"/>
          </a:xfrm>
          <a:prstGeom prst="roundRect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1B2D9B71-8812-4774-841A-E7E345EAE304}"/>
              </a:ext>
            </a:extLst>
          </p:cNvPr>
          <p:cNvSpPr/>
          <p:nvPr/>
        </p:nvSpPr>
        <p:spPr>
          <a:xfrm>
            <a:off x="7332510" y="3720089"/>
            <a:ext cx="916465" cy="916465"/>
          </a:xfrm>
          <a:prstGeom prst="roundRect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0BFACC00-401E-4E6B-81EC-EAF1C1177308}"/>
              </a:ext>
            </a:extLst>
          </p:cNvPr>
          <p:cNvSpPr/>
          <p:nvPr/>
        </p:nvSpPr>
        <p:spPr>
          <a:xfrm>
            <a:off x="3813868" y="3720089"/>
            <a:ext cx="916465" cy="916465"/>
          </a:xfrm>
          <a:prstGeom prst="roundRect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F8B8E55B-5D01-4492-853D-79230CEAAA2F}"/>
              </a:ext>
            </a:extLst>
          </p:cNvPr>
          <p:cNvSpPr/>
          <p:nvPr/>
        </p:nvSpPr>
        <p:spPr>
          <a:xfrm>
            <a:off x="5573189" y="3720089"/>
            <a:ext cx="916465" cy="916465"/>
          </a:xfrm>
          <a:prstGeom prst="roundRect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E8933-84AE-4679-9BDC-4D8286C4AC76}"/>
              </a:ext>
            </a:extLst>
          </p:cNvPr>
          <p:cNvSpPr txBox="1"/>
          <p:nvPr/>
        </p:nvSpPr>
        <p:spPr>
          <a:xfrm>
            <a:off x="3672563" y="4987936"/>
            <a:ext cx="1199073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C24A0-3A9D-409F-94FD-7614A1749B66}"/>
              </a:ext>
            </a:extLst>
          </p:cNvPr>
          <p:cNvSpPr txBox="1"/>
          <p:nvPr/>
        </p:nvSpPr>
        <p:spPr>
          <a:xfrm>
            <a:off x="5433397" y="4987936"/>
            <a:ext cx="119907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83228-2C62-4325-9D53-5D1A4DCB4A1B}"/>
              </a:ext>
            </a:extLst>
          </p:cNvPr>
          <p:cNvSpPr txBox="1"/>
          <p:nvPr/>
        </p:nvSpPr>
        <p:spPr>
          <a:xfrm>
            <a:off x="7194231" y="4987936"/>
            <a:ext cx="1199073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6748C0-00B3-4039-8A36-DD00101431D3}"/>
              </a:ext>
            </a:extLst>
          </p:cNvPr>
          <p:cNvSpPr txBox="1"/>
          <p:nvPr/>
        </p:nvSpPr>
        <p:spPr>
          <a:xfrm>
            <a:off x="8955065" y="4987936"/>
            <a:ext cx="1199073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25">
            <a:extLst>
              <a:ext uri="{FF2B5EF4-FFF2-40B4-BE49-F238E27FC236}">
                <a16:creationId xmlns:a16="http://schemas.microsoft.com/office/drawing/2014/main" id="{432C48D6-4DE3-4C16-8479-03891825C3AD}"/>
              </a:ext>
            </a:extLst>
          </p:cNvPr>
          <p:cNvGrpSpPr/>
          <p:nvPr/>
        </p:nvGrpSpPr>
        <p:grpSpPr>
          <a:xfrm>
            <a:off x="8829080" y="2000365"/>
            <a:ext cx="1441967" cy="1478564"/>
            <a:chOff x="3921390" y="4148064"/>
            <a:chExt cx="1441967" cy="16382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869D56-1BB1-4334-A08D-927BAF8F7421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2A977D-3158-4B37-96DF-972E4E2C85C1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132607DD-A5CC-48FA-9389-8B79C3840082}"/>
              </a:ext>
            </a:extLst>
          </p:cNvPr>
          <p:cNvGrpSpPr/>
          <p:nvPr/>
        </p:nvGrpSpPr>
        <p:grpSpPr>
          <a:xfrm>
            <a:off x="7067207" y="2000365"/>
            <a:ext cx="1441967" cy="1478564"/>
            <a:chOff x="3921390" y="4148064"/>
            <a:chExt cx="1441967" cy="163820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6BEB91-DB36-4274-A12E-1713BB73E83C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2379DD-3B48-4443-B80F-64EB1BD9F6DF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5B5508C8-6E85-41C6-B62C-992C0A1F256C}"/>
              </a:ext>
            </a:extLst>
          </p:cNvPr>
          <p:cNvGrpSpPr/>
          <p:nvPr/>
        </p:nvGrpSpPr>
        <p:grpSpPr>
          <a:xfrm>
            <a:off x="3543463" y="2000365"/>
            <a:ext cx="1441967" cy="1478564"/>
            <a:chOff x="2479422" y="4105902"/>
            <a:chExt cx="1441967" cy="163820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212198-D2E9-4E5C-9E36-AE9BADCD445C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BC7AF6-5249-4670-BA47-714B676C1C05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D7028A5B-13BC-4255-9B35-DDAB4AE53059}"/>
              </a:ext>
            </a:extLst>
          </p:cNvPr>
          <p:cNvGrpSpPr/>
          <p:nvPr/>
        </p:nvGrpSpPr>
        <p:grpSpPr>
          <a:xfrm>
            <a:off x="5305335" y="2000365"/>
            <a:ext cx="1441967" cy="1478564"/>
            <a:chOff x="3921390" y="4148064"/>
            <a:chExt cx="1441967" cy="163820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6840CC-D079-4DD2-83F9-94C583040448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3BA9D7-3EF6-485E-BF4A-D1E063B12D4D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0AE9220-0051-47B5-B0E6-F6F7DCC2759F}"/>
              </a:ext>
            </a:extLst>
          </p:cNvPr>
          <p:cNvSpPr txBox="1"/>
          <p:nvPr/>
        </p:nvSpPr>
        <p:spPr>
          <a:xfrm>
            <a:off x="7276962" y="5573546"/>
            <a:ext cx="1033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$20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17E9DB-4C19-46DA-92C7-B4FF04F5AC10}"/>
              </a:ext>
            </a:extLst>
          </p:cNvPr>
          <p:cNvSpPr txBox="1"/>
          <p:nvPr/>
        </p:nvSpPr>
        <p:spPr>
          <a:xfrm>
            <a:off x="9037796" y="5573546"/>
            <a:ext cx="1033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$50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A36833-6882-448E-88BD-68E7791717F5}"/>
              </a:ext>
            </a:extLst>
          </p:cNvPr>
          <p:cNvSpPr txBox="1"/>
          <p:nvPr/>
        </p:nvSpPr>
        <p:spPr>
          <a:xfrm>
            <a:off x="3755294" y="5573546"/>
            <a:ext cx="1033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$40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D204F9-A594-4A9D-9F13-C0EB63F6C230}"/>
              </a:ext>
            </a:extLst>
          </p:cNvPr>
          <p:cNvSpPr txBox="1"/>
          <p:nvPr/>
        </p:nvSpPr>
        <p:spPr>
          <a:xfrm>
            <a:off x="5516128" y="5573546"/>
            <a:ext cx="1033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$30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31" name="Teardrop 9">
            <a:extLst>
              <a:ext uri="{FF2B5EF4-FFF2-40B4-BE49-F238E27FC236}">
                <a16:creationId xmlns:a16="http://schemas.microsoft.com/office/drawing/2014/main" id="{DB383685-DFC5-448B-98ED-7D375D68EF96}"/>
              </a:ext>
            </a:extLst>
          </p:cNvPr>
          <p:cNvSpPr>
            <a:spLocks noChangeAspect="1"/>
          </p:cNvSpPr>
          <p:nvPr/>
        </p:nvSpPr>
        <p:spPr>
          <a:xfrm rot="18900000">
            <a:off x="7561014" y="4024920"/>
            <a:ext cx="452833" cy="386481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Heart 17">
            <a:extLst>
              <a:ext uri="{FF2B5EF4-FFF2-40B4-BE49-F238E27FC236}">
                <a16:creationId xmlns:a16="http://schemas.microsoft.com/office/drawing/2014/main" id="{D3D99FEF-1B44-4770-AB1F-6DB6D548FE82}"/>
              </a:ext>
            </a:extLst>
          </p:cNvPr>
          <p:cNvSpPr/>
          <p:nvPr/>
        </p:nvSpPr>
        <p:spPr>
          <a:xfrm>
            <a:off x="4050784" y="3999095"/>
            <a:ext cx="442611" cy="433964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Chord 32">
            <a:extLst>
              <a:ext uri="{FF2B5EF4-FFF2-40B4-BE49-F238E27FC236}">
                <a16:creationId xmlns:a16="http://schemas.microsoft.com/office/drawing/2014/main" id="{14CCBD78-F5FE-44E6-9C39-570D5AD86822}"/>
              </a:ext>
            </a:extLst>
          </p:cNvPr>
          <p:cNvSpPr/>
          <p:nvPr/>
        </p:nvSpPr>
        <p:spPr>
          <a:xfrm>
            <a:off x="9330360" y="3944768"/>
            <a:ext cx="439406" cy="43555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ed Rectangle 40">
            <a:extLst>
              <a:ext uri="{FF2B5EF4-FFF2-40B4-BE49-F238E27FC236}">
                <a16:creationId xmlns:a16="http://schemas.microsoft.com/office/drawing/2014/main" id="{B7B643EE-5D75-4FCD-BF2F-A8390C161E9F}"/>
              </a:ext>
            </a:extLst>
          </p:cNvPr>
          <p:cNvSpPr/>
          <p:nvPr/>
        </p:nvSpPr>
        <p:spPr>
          <a:xfrm rot="2942052">
            <a:off x="5842100" y="4006143"/>
            <a:ext cx="408446" cy="434524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Block Arc 20">
            <a:extLst>
              <a:ext uri="{FF2B5EF4-FFF2-40B4-BE49-F238E27FC236}">
                <a16:creationId xmlns:a16="http://schemas.microsoft.com/office/drawing/2014/main" id="{B3BA5A2D-E667-4564-9345-B37483F14D0A}"/>
              </a:ext>
            </a:extLst>
          </p:cNvPr>
          <p:cNvSpPr>
            <a:spLocks noChangeAspect="1"/>
          </p:cNvSpPr>
          <p:nvPr/>
        </p:nvSpPr>
        <p:spPr>
          <a:xfrm rot="10800000">
            <a:off x="1580103" y="3516491"/>
            <a:ext cx="746888" cy="809854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D75BCA07-BD26-4374-9485-ECE4717D734C}"/>
              </a:ext>
            </a:extLst>
          </p:cNvPr>
          <p:cNvSpPr/>
          <p:nvPr/>
        </p:nvSpPr>
        <p:spPr>
          <a:xfrm rot="5400000">
            <a:off x="1202223" y="-1202223"/>
            <a:ext cx="3534538" cy="5938987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4">
            <a:extLst>
              <a:ext uri="{FF2B5EF4-FFF2-40B4-BE49-F238E27FC236}">
                <a16:creationId xmlns:a16="http://schemas.microsoft.com/office/drawing/2014/main" id="{CB4A41E2-7904-4F4B-825B-D771530A2B1B}"/>
              </a:ext>
            </a:extLst>
          </p:cNvPr>
          <p:cNvSpPr/>
          <p:nvPr/>
        </p:nvSpPr>
        <p:spPr>
          <a:xfrm rot="16200000">
            <a:off x="6987056" y="1653056"/>
            <a:ext cx="3883892" cy="652599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BF243-35DB-4397-9184-FC8954868B50}"/>
              </a:ext>
            </a:extLst>
          </p:cNvPr>
          <p:cNvSpPr txBox="1"/>
          <p:nvPr/>
        </p:nvSpPr>
        <p:spPr>
          <a:xfrm>
            <a:off x="495909" y="432963"/>
            <a:ext cx="2903792" cy="153888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616C2-6A98-46DD-9C6E-A8CD8BD02692}"/>
              </a:ext>
            </a:extLst>
          </p:cNvPr>
          <p:cNvSpPr txBox="1"/>
          <p:nvPr/>
        </p:nvSpPr>
        <p:spPr>
          <a:xfrm>
            <a:off x="9112828" y="4517112"/>
            <a:ext cx="264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DDCF9-3AA5-46D9-9601-8C9F72518883}"/>
              </a:ext>
            </a:extLst>
          </p:cNvPr>
          <p:cNvSpPr txBox="1"/>
          <p:nvPr/>
        </p:nvSpPr>
        <p:spPr>
          <a:xfrm>
            <a:off x="8059231" y="5870063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Example Text :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85F6DC-DFF9-4103-B8AF-6555BF622F56}"/>
              </a:ext>
            </a:extLst>
          </p:cNvPr>
          <p:cNvSpPr txBox="1"/>
          <p:nvPr/>
        </p:nvSpPr>
        <p:spPr>
          <a:xfrm>
            <a:off x="807867" y="545093"/>
            <a:ext cx="368423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E7753A4-14C0-4857-9EB4-7282F940CA33}"/>
              </a:ext>
            </a:extLst>
          </p:cNvPr>
          <p:cNvGrpSpPr/>
          <p:nvPr/>
        </p:nvGrpSpPr>
        <p:grpSpPr>
          <a:xfrm>
            <a:off x="4919576" y="1258134"/>
            <a:ext cx="6763343" cy="4939733"/>
            <a:chOff x="4919576" y="1258134"/>
            <a:chExt cx="6763343" cy="4939733"/>
          </a:xfrm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FF78BCE2-9CA2-4F8D-95A5-0238F57C2647}"/>
                </a:ext>
              </a:extLst>
            </p:cNvPr>
            <p:cNvGrpSpPr/>
            <p:nvPr/>
          </p:nvGrpSpPr>
          <p:grpSpPr>
            <a:xfrm>
              <a:off x="4919576" y="1258134"/>
              <a:ext cx="6763342" cy="1431781"/>
              <a:chOff x="756138" y="869027"/>
              <a:chExt cx="6763342" cy="143178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197D14-69CE-48A2-958F-A3AB755E918A}"/>
                  </a:ext>
                </a:extLst>
              </p:cNvPr>
              <p:cNvSpPr txBox="1"/>
              <p:nvPr/>
            </p:nvSpPr>
            <p:spPr>
              <a:xfrm>
                <a:off x="756138" y="1100479"/>
                <a:ext cx="1292103" cy="120032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7200" b="1" dirty="0">
                    <a:solidFill>
                      <a:schemeClr val="bg1">
                        <a:alpha val="50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7200" b="1" dirty="0">
                  <a:solidFill>
                    <a:schemeClr val="bg1">
                      <a:alpha val="50000"/>
                    </a:schemeClr>
                  </a:solidFill>
                  <a:cs typeface="Arial" pitchFamily="34" charset="0"/>
                </a:endParaRPr>
              </a:p>
            </p:txBody>
          </p:sp>
          <p:grpSp>
            <p:nvGrpSpPr>
              <p:cNvPr id="18" name="Group 3">
                <a:extLst>
                  <a:ext uri="{FF2B5EF4-FFF2-40B4-BE49-F238E27FC236}">
                    <a16:creationId xmlns:a16="http://schemas.microsoft.com/office/drawing/2014/main" id="{731B0C5E-A367-4030-8B80-7B697021D2F8}"/>
                  </a:ext>
                </a:extLst>
              </p:cNvPr>
              <p:cNvGrpSpPr/>
              <p:nvPr/>
            </p:nvGrpSpPr>
            <p:grpSpPr>
              <a:xfrm>
                <a:off x="1730154" y="869027"/>
                <a:ext cx="5789326" cy="1160553"/>
                <a:chOff x="859716" y="940820"/>
                <a:chExt cx="5789326" cy="1160553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C8418C2-CA30-4914-A0BD-17719234DA4A}"/>
                    </a:ext>
                  </a:extLst>
                </p:cNvPr>
                <p:cNvSpPr txBox="1"/>
                <p:nvPr/>
              </p:nvSpPr>
              <p:spPr>
                <a:xfrm>
                  <a:off x="859716" y="940820"/>
                  <a:ext cx="5789325" cy="338554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GB" altLang="ko-KR" sz="1600" dirty="0">
                      <a:solidFill>
                        <a:schemeClr val="bg1"/>
                      </a:solidFill>
                      <a:cs typeface="Arial" pitchFamily="34" charset="0"/>
                    </a:rPr>
                    <a:t>L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cs typeface="Arial" pitchFamily="34" charset="0"/>
                    </a:rPr>
                    <a:t>OREM IPSUM DOLOR SIT AMET,</a:t>
                  </a:r>
                  <a:endParaRPr lang="ko-KR" altLang="en-US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474E0B2-D473-4A09-8BA8-9229CBE21617}"/>
                    </a:ext>
                  </a:extLst>
                </p:cNvPr>
                <p:cNvSpPr txBox="1"/>
                <p:nvPr/>
              </p:nvSpPr>
              <p:spPr>
                <a:xfrm>
                  <a:off x="1053146" y="1455042"/>
                  <a:ext cx="5595896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171459" indent="-171459">
                    <a:buFont typeface="Wingdings" panose="05000000000000000000" pitchFamily="2" charset="2"/>
                    <a:buChar char="Ø"/>
                  </a:pPr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Simple PowerPoint</a:t>
                  </a:r>
                </a:p>
                <a:p>
                  <a:pPr marL="171459" indent="-171459">
                    <a:buFont typeface="Wingdings" panose="05000000000000000000" pitchFamily="2" charset="2"/>
                    <a:buChar char="Ø"/>
                  </a:pPr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</a:t>
                  </a:r>
                </a:p>
                <a:p>
                  <a:pPr marL="171459" indent="-171459">
                    <a:buFont typeface="Wingdings" panose="05000000000000000000" pitchFamily="2" charset="2"/>
                    <a:buChar char="Ø"/>
                  </a:pPr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280000-B1B6-43E6-ABA0-399B9E09A2CD}"/>
                </a:ext>
              </a:extLst>
            </p:cNvPr>
            <p:cNvGrpSpPr/>
            <p:nvPr/>
          </p:nvGrpSpPr>
          <p:grpSpPr>
            <a:xfrm>
              <a:off x="4919576" y="3012110"/>
              <a:ext cx="6763343" cy="1431781"/>
              <a:chOff x="756138" y="869027"/>
              <a:chExt cx="6763343" cy="143178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4159E9-63B7-4EC6-8F0E-1561F5DD6027}"/>
                  </a:ext>
                </a:extLst>
              </p:cNvPr>
              <p:cNvSpPr txBox="1"/>
              <p:nvPr/>
            </p:nvSpPr>
            <p:spPr>
              <a:xfrm>
                <a:off x="756138" y="1100479"/>
                <a:ext cx="1292103" cy="120032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7200" b="1" dirty="0">
                    <a:solidFill>
                      <a:schemeClr val="bg1">
                        <a:alpha val="50000"/>
                      </a:schemeClr>
                    </a:solidFill>
                    <a:cs typeface="Arial" pitchFamily="34" charset="0"/>
                  </a:rPr>
                  <a:t>02</a:t>
                </a:r>
                <a:endParaRPr lang="ko-KR" altLang="en-US" sz="7200" b="1" dirty="0">
                  <a:solidFill>
                    <a:schemeClr val="bg1">
                      <a:alpha val="50000"/>
                    </a:schemeClr>
                  </a:solidFill>
                  <a:cs typeface="Arial" pitchFamily="34" charset="0"/>
                </a:endParaRPr>
              </a:p>
            </p:txBody>
          </p:sp>
          <p:grpSp>
            <p:nvGrpSpPr>
              <p:cNvPr id="14" name="Group 8">
                <a:extLst>
                  <a:ext uri="{FF2B5EF4-FFF2-40B4-BE49-F238E27FC236}">
                    <a16:creationId xmlns:a16="http://schemas.microsoft.com/office/drawing/2014/main" id="{08859467-03D0-40F0-A876-20039B5E738F}"/>
                  </a:ext>
                </a:extLst>
              </p:cNvPr>
              <p:cNvGrpSpPr/>
              <p:nvPr/>
            </p:nvGrpSpPr>
            <p:grpSpPr>
              <a:xfrm>
                <a:off x="1730154" y="869027"/>
                <a:ext cx="5789327" cy="1160553"/>
                <a:chOff x="859716" y="940820"/>
                <a:chExt cx="5789327" cy="1160553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F377FB0-EE83-431A-B54C-3F6EED141C7C}"/>
                    </a:ext>
                  </a:extLst>
                </p:cNvPr>
                <p:cNvSpPr txBox="1"/>
                <p:nvPr/>
              </p:nvSpPr>
              <p:spPr>
                <a:xfrm>
                  <a:off x="859716" y="940820"/>
                  <a:ext cx="5789325" cy="338554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GB" altLang="ko-KR" sz="1600" dirty="0">
                      <a:solidFill>
                        <a:schemeClr val="bg1"/>
                      </a:solidFill>
                      <a:cs typeface="Arial" pitchFamily="34" charset="0"/>
                    </a:rPr>
                    <a:t>L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cs typeface="Arial" pitchFamily="34" charset="0"/>
                    </a:rPr>
                    <a:t>OREM IPSUM DOLOR SIT AMET,</a:t>
                  </a:r>
                  <a:endParaRPr lang="ko-KR" altLang="en-US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44AF39C-A251-4D6F-9E68-F885DECEAED1}"/>
                    </a:ext>
                  </a:extLst>
                </p:cNvPr>
                <p:cNvSpPr txBox="1"/>
                <p:nvPr/>
              </p:nvSpPr>
              <p:spPr>
                <a:xfrm>
                  <a:off x="1053147" y="1455042"/>
                  <a:ext cx="5595896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171459" indent="-171459">
                    <a:buFont typeface="Wingdings" panose="05000000000000000000" pitchFamily="2" charset="2"/>
                    <a:buChar char="Ø"/>
                  </a:pPr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Simple PowerPoint</a:t>
                  </a:r>
                </a:p>
                <a:p>
                  <a:pPr marL="171459" indent="-171459">
                    <a:buFont typeface="Wingdings" panose="05000000000000000000" pitchFamily="2" charset="2"/>
                    <a:buChar char="Ø"/>
                  </a:pPr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</a:t>
                  </a:r>
                </a:p>
                <a:p>
                  <a:pPr marL="171459" indent="-171459">
                    <a:buFont typeface="Wingdings" panose="05000000000000000000" pitchFamily="2" charset="2"/>
                    <a:buChar char="Ø"/>
                  </a:pPr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</p:grpSp>
        </p:grp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D3AD925B-3120-4061-B2F3-9439AE36805E}"/>
                </a:ext>
              </a:extLst>
            </p:cNvPr>
            <p:cNvGrpSpPr/>
            <p:nvPr/>
          </p:nvGrpSpPr>
          <p:grpSpPr>
            <a:xfrm>
              <a:off x="4919576" y="4766086"/>
              <a:ext cx="6763341" cy="1431781"/>
              <a:chOff x="756138" y="869027"/>
              <a:chExt cx="6763341" cy="143178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69C125-4F79-4CF4-967A-AB6F0D28603E}"/>
                  </a:ext>
                </a:extLst>
              </p:cNvPr>
              <p:cNvSpPr txBox="1"/>
              <p:nvPr/>
            </p:nvSpPr>
            <p:spPr>
              <a:xfrm>
                <a:off x="756138" y="1100479"/>
                <a:ext cx="1292103" cy="120032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7200" b="1" dirty="0">
                    <a:solidFill>
                      <a:schemeClr val="bg1">
                        <a:alpha val="50000"/>
                      </a:schemeClr>
                    </a:solidFill>
                    <a:cs typeface="Arial" pitchFamily="34" charset="0"/>
                  </a:rPr>
                  <a:t>03</a:t>
                </a:r>
                <a:endParaRPr lang="ko-KR" altLang="en-US" sz="7200" b="1" dirty="0">
                  <a:solidFill>
                    <a:schemeClr val="bg1">
                      <a:alpha val="50000"/>
                    </a:schemeClr>
                  </a:solidFill>
                  <a:cs typeface="Arial" pitchFamily="34" charset="0"/>
                </a:endParaRPr>
              </a:p>
            </p:txBody>
          </p: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DABF848D-A2E3-4FD4-93A3-2BDCC5CE56BC}"/>
                  </a:ext>
                </a:extLst>
              </p:cNvPr>
              <p:cNvGrpSpPr/>
              <p:nvPr/>
            </p:nvGrpSpPr>
            <p:grpSpPr>
              <a:xfrm>
                <a:off x="1730154" y="869027"/>
                <a:ext cx="5789325" cy="1160553"/>
                <a:chOff x="859716" y="940820"/>
                <a:chExt cx="5789325" cy="1160553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DB52E60-9DBB-4F0F-9EBA-CBD5132A39AC}"/>
                    </a:ext>
                  </a:extLst>
                </p:cNvPr>
                <p:cNvSpPr txBox="1"/>
                <p:nvPr/>
              </p:nvSpPr>
              <p:spPr>
                <a:xfrm>
                  <a:off x="859716" y="940820"/>
                  <a:ext cx="5789325" cy="338554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GB" altLang="ko-KR" sz="1600" dirty="0">
                      <a:solidFill>
                        <a:schemeClr val="bg1"/>
                      </a:solidFill>
                      <a:cs typeface="Arial" pitchFamily="34" charset="0"/>
                    </a:rPr>
                    <a:t>L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cs typeface="Arial" pitchFamily="34" charset="0"/>
                    </a:rPr>
                    <a:t>OREM IPSUM DOLOR SIT AMET,</a:t>
                  </a:r>
                  <a:endParaRPr lang="ko-KR" altLang="en-US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F11DA7D-1C62-4AF9-8CB7-191FFB8E019F}"/>
                    </a:ext>
                  </a:extLst>
                </p:cNvPr>
                <p:cNvSpPr txBox="1"/>
                <p:nvPr/>
              </p:nvSpPr>
              <p:spPr>
                <a:xfrm>
                  <a:off x="1053146" y="1455042"/>
                  <a:ext cx="5595895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171459" indent="-171459">
                    <a:buFont typeface="Wingdings" panose="05000000000000000000" pitchFamily="2" charset="2"/>
                    <a:buChar char="Ø"/>
                  </a:pPr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Simple PowerPoint</a:t>
                  </a:r>
                </a:p>
                <a:p>
                  <a:pPr marL="171459" indent="-171459">
                    <a:buFont typeface="Wingdings" panose="05000000000000000000" pitchFamily="2" charset="2"/>
                    <a:buChar char="Ø"/>
                  </a:pPr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</a:t>
                  </a:r>
                </a:p>
                <a:p>
                  <a:pPr marL="171459" indent="-171459">
                    <a:buFont typeface="Wingdings" panose="05000000000000000000" pitchFamily="2" charset="2"/>
                    <a:buChar char="Ø"/>
                  </a:pPr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63CC64E-0523-4C1C-B4A0-8D59281AB649}"/>
              </a:ext>
            </a:extLst>
          </p:cNvPr>
          <p:cNvGrpSpPr/>
          <p:nvPr/>
        </p:nvGrpSpPr>
        <p:grpSpPr>
          <a:xfrm>
            <a:off x="4043691" y="2319101"/>
            <a:ext cx="2016000" cy="1620000"/>
            <a:chOff x="531601" y="1792489"/>
            <a:chExt cx="2016000" cy="1620000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287DB25-B05B-48B7-A32C-F17E6E7B96EA}"/>
                </a:ext>
              </a:extLst>
            </p:cNvPr>
            <p:cNvSpPr/>
            <p:nvPr/>
          </p:nvSpPr>
          <p:spPr>
            <a:xfrm>
              <a:off x="531601" y="1792489"/>
              <a:ext cx="2016000" cy="16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C5F5FBC-423C-47F2-B302-DBED7C05AC2D}"/>
                </a:ext>
              </a:extLst>
            </p:cNvPr>
            <p:cNvSpPr/>
            <p:nvPr/>
          </p:nvSpPr>
          <p:spPr>
            <a:xfrm>
              <a:off x="531601" y="1792489"/>
              <a:ext cx="108000" cy="162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4061AD6-7B78-470B-9C07-6ADC966FC2FD}"/>
              </a:ext>
            </a:extLst>
          </p:cNvPr>
          <p:cNvGrpSpPr/>
          <p:nvPr/>
        </p:nvGrpSpPr>
        <p:grpSpPr>
          <a:xfrm>
            <a:off x="6132309" y="4011718"/>
            <a:ext cx="2016000" cy="1620000"/>
            <a:chOff x="2706496" y="3567072"/>
            <a:chExt cx="2016000" cy="1620000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04A1704-8561-4BDC-8DBD-A34548917D05}"/>
                </a:ext>
              </a:extLst>
            </p:cNvPr>
            <p:cNvSpPr/>
            <p:nvPr/>
          </p:nvSpPr>
          <p:spPr>
            <a:xfrm rot="10800000">
              <a:off x="2706496" y="3567072"/>
              <a:ext cx="2016000" cy="16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004901E-7945-4612-AAF9-B479A06DC311}"/>
                </a:ext>
              </a:extLst>
            </p:cNvPr>
            <p:cNvSpPr/>
            <p:nvPr/>
          </p:nvSpPr>
          <p:spPr>
            <a:xfrm>
              <a:off x="4614496" y="3567072"/>
              <a:ext cx="108000" cy="16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E15E6DD-2DC4-4581-8D4D-055A700137BE}"/>
              </a:ext>
            </a:extLst>
          </p:cNvPr>
          <p:cNvGrpSpPr/>
          <p:nvPr/>
        </p:nvGrpSpPr>
        <p:grpSpPr>
          <a:xfrm>
            <a:off x="6132309" y="1923101"/>
            <a:ext cx="1620000" cy="2016000"/>
            <a:chOff x="2692449" y="1388923"/>
            <a:chExt cx="1620000" cy="2016000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D7D0F2E7-588C-4B05-90A6-732EAAA0CACC}"/>
                </a:ext>
              </a:extLst>
            </p:cNvPr>
            <p:cNvSpPr/>
            <p:nvPr/>
          </p:nvSpPr>
          <p:spPr>
            <a:xfrm rot="5400000">
              <a:off x="2494449" y="1586923"/>
              <a:ext cx="2016000" cy="16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2AD632E5-9394-4F7A-9BFF-10BDA235AFD9}"/>
                </a:ext>
              </a:extLst>
            </p:cNvPr>
            <p:cNvSpPr/>
            <p:nvPr/>
          </p:nvSpPr>
          <p:spPr>
            <a:xfrm rot="5400000">
              <a:off x="3448449" y="632923"/>
              <a:ext cx="108000" cy="162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BDC32C8-A8B6-458E-9F73-67890F38AD82}"/>
              </a:ext>
            </a:extLst>
          </p:cNvPr>
          <p:cNvGrpSpPr/>
          <p:nvPr/>
        </p:nvGrpSpPr>
        <p:grpSpPr>
          <a:xfrm>
            <a:off x="4439692" y="4011718"/>
            <a:ext cx="1620001" cy="2016000"/>
            <a:chOff x="935165" y="3574638"/>
            <a:chExt cx="1620001" cy="2016000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4DEBCC7-6EE2-4963-8C72-37ED0FD437A4}"/>
                </a:ext>
              </a:extLst>
            </p:cNvPr>
            <p:cNvSpPr/>
            <p:nvPr/>
          </p:nvSpPr>
          <p:spPr>
            <a:xfrm rot="16200000">
              <a:off x="737166" y="3772638"/>
              <a:ext cx="2016000" cy="16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4807188C-2890-470A-8270-786F87B617E8}"/>
                </a:ext>
              </a:extLst>
            </p:cNvPr>
            <p:cNvSpPr/>
            <p:nvPr/>
          </p:nvSpPr>
          <p:spPr>
            <a:xfrm rot="5400000">
              <a:off x="1691165" y="4726638"/>
              <a:ext cx="108000" cy="1620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Rectangle 15">
            <a:extLst>
              <a:ext uri="{FF2B5EF4-FFF2-40B4-BE49-F238E27FC236}">
                <a16:creationId xmlns:a16="http://schemas.microsoft.com/office/drawing/2014/main" id="{2ED3517F-1E08-4024-ABF9-206230FFF630}"/>
              </a:ext>
            </a:extLst>
          </p:cNvPr>
          <p:cNvSpPr/>
          <p:nvPr/>
        </p:nvSpPr>
        <p:spPr>
          <a:xfrm>
            <a:off x="5326511" y="4014625"/>
            <a:ext cx="722488" cy="7224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E7F776C-E9BD-4DE6-B6EC-5F4B300B7929}"/>
              </a:ext>
            </a:extLst>
          </p:cNvPr>
          <p:cNvGrpSpPr/>
          <p:nvPr/>
        </p:nvGrpSpPr>
        <p:grpSpPr>
          <a:xfrm>
            <a:off x="6146856" y="2064355"/>
            <a:ext cx="1564427" cy="1145822"/>
            <a:chOff x="6146856" y="2026255"/>
            <a:chExt cx="1564427" cy="114582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4ABF1B-84E0-40F8-BA43-D06FFC19BED0}"/>
                </a:ext>
              </a:extLst>
            </p:cNvPr>
            <p:cNvSpPr txBox="1"/>
            <p:nvPr/>
          </p:nvSpPr>
          <p:spPr>
            <a:xfrm>
              <a:off x="6146856" y="2026255"/>
              <a:ext cx="15644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7B789C-70E6-4EB9-A9D0-D84C9E1A4C69}"/>
                </a:ext>
              </a:extLst>
            </p:cNvPr>
            <p:cNvSpPr txBox="1"/>
            <p:nvPr/>
          </p:nvSpPr>
          <p:spPr>
            <a:xfrm>
              <a:off x="6146856" y="2341080"/>
              <a:ext cx="15644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098D182-9ACB-4F57-A1B2-AF5EDD14A115}"/>
              </a:ext>
            </a:extLst>
          </p:cNvPr>
          <p:cNvGrpSpPr/>
          <p:nvPr/>
        </p:nvGrpSpPr>
        <p:grpSpPr>
          <a:xfrm>
            <a:off x="4151692" y="2375064"/>
            <a:ext cx="1174818" cy="1523000"/>
            <a:chOff x="4151692" y="2336964"/>
            <a:chExt cx="1174818" cy="15230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AF117A-A760-4794-9661-56C9313EF55F}"/>
                </a:ext>
              </a:extLst>
            </p:cNvPr>
            <p:cNvSpPr txBox="1"/>
            <p:nvPr/>
          </p:nvSpPr>
          <p:spPr>
            <a:xfrm>
              <a:off x="4151692" y="2336964"/>
              <a:ext cx="1174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5E350E-468E-49B0-A55C-C73F3F5A3B0E}"/>
                </a:ext>
              </a:extLst>
            </p:cNvPr>
            <p:cNvSpPr txBox="1"/>
            <p:nvPr/>
          </p:nvSpPr>
          <p:spPr>
            <a:xfrm>
              <a:off x="4151693" y="2659635"/>
              <a:ext cx="1174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93937F9-4565-4B25-9344-AB3FC34AA8D7}"/>
              </a:ext>
            </a:extLst>
          </p:cNvPr>
          <p:cNvGrpSpPr/>
          <p:nvPr/>
        </p:nvGrpSpPr>
        <p:grpSpPr>
          <a:xfrm>
            <a:off x="6852391" y="4101556"/>
            <a:ext cx="1174817" cy="1487711"/>
            <a:chOff x="6852391" y="4063456"/>
            <a:chExt cx="1174817" cy="148771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B3EF2A-F318-49B4-B496-CF877D2370BE}"/>
                </a:ext>
              </a:extLst>
            </p:cNvPr>
            <p:cNvSpPr txBox="1"/>
            <p:nvPr/>
          </p:nvSpPr>
          <p:spPr>
            <a:xfrm>
              <a:off x="6852391" y="4063456"/>
              <a:ext cx="1174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A40858-67D1-4E52-8F9F-EB5300935DD5}"/>
                </a:ext>
              </a:extLst>
            </p:cNvPr>
            <p:cNvSpPr txBox="1"/>
            <p:nvPr/>
          </p:nvSpPr>
          <p:spPr>
            <a:xfrm>
              <a:off x="6852391" y="4350838"/>
              <a:ext cx="1174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E26A79A-288F-4BCF-9A94-FD92F8CB347E}"/>
              </a:ext>
            </a:extLst>
          </p:cNvPr>
          <p:cNvGrpSpPr/>
          <p:nvPr/>
        </p:nvGrpSpPr>
        <p:grpSpPr>
          <a:xfrm>
            <a:off x="4473256" y="4710083"/>
            <a:ext cx="1564428" cy="1140634"/>
            <a:chOff x="4473256" y="4671983"/>
            <a:chExt cx="1564428" cy="11406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E56467-239B-40BC-B287-8E9963F81754}"/>
                </a:ext>
              </a:extLst>
            </p:cNvPr>
            <p:cNvSpPr txBox="1"/>
            <p:nvPr/>
          </p:nvSpPr>
          <p:spPr>
            <a:xfrm>
              <a:off x="4473256" y="4671983"/>
              <a:ext cx="1564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941584-1748-4E95-AEEB-E5FF82D9FA20}"/>
                </a:ext>
              </a:extLst>
            </p:cNvPr>
            <p:cNvSpPr txBox="1"/>
            <p:nvPr/>
          </p:nvSpPr>
          <p:spPr>
            <a:xfrm>
              <a:off x="4473257" y="4981620"/>
              <a:ext cx="15644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</a:p>
          </p:txBody>
        </p:sp>
      </p:grpSp>
      <p:sp>
        <p:nvSpPr>
          <p:cNvPr id="28" name="Rectangle 15">
            <a:extLst>
              <a:ext uri="{FF2B5EF4-FFF2-40B4-BE49-F238E27FC236}">
                <a16:creationId xmlns:a16="http://schemas.microsoft.com/office/drawing/2014/main" id="{2D9A69FB-3A9E-4348-88E4-8CEB2AFDEC98}"/>
              </a:ext>
            </a:extLst>
          </p:cNvPr>
          <p:cNvSpPr/>
          <p:nvPr/>
        </p:nvSpPr>
        <p:spPr>
          <a:xfrm>
            <a:off x="5336716" y="3223407"/>
            <a:ext cx="722488" cy="7224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A88F86F5-06FD-483E-AD58-AE8A754AF0FA}"/>
              </a:ext>
            </a:extLst>
          </p:cNvPr>
          <p:cNvSpPr/>
          <p:nvPr/>
        </p:nvSpPr>
        <p:spPr>
          <a:xfrm>
            <a:off x="6138521" y="3210177"/>
            <a:ext cx="722488" cy="7224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9FD177C6-FE52-44D7-B635-C48FC6CCBED4}"/>
              </a:ext>
            </a:extLst>
          </p:cNvPr>
          <p:cNvSpPr/>
          <p:nvPr/>
        </p:nvSpPr>
        <p:spPr>
          <a:xfrm>
            <a:off x="6138521" y="4006645"/>
            <a:ext cx="722488" cy="7224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Parallelogram 15">
            <a:extLst>
              <a:ext uri="{FF2B5EF4-FFF2-40B4-BE49-F238E27FC236}">
                <a16:creationId xmlns:a16="http://schemas.microsoft.com/office/drawing/2014/main" id="{3A6A4F0C-7778-4EBD-853A-7E8E3BDF3395}"/>
              </a:ext>
            </a:extLst>
          </p:cNvPr>
          <p:cNvSpPr/>
          <p:nvPr/>
        </p:nvSpPr>
        <p:spPr>
          <a:xfrm flipH="1">
            <a:off x="5534614" y="419703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3582F128-1C21-4AC4-8FD0-CE5D5A08403D}"/>
              </a:ext>
            </a:extLst>
          </p:cNvPr>
          <p:cNvSpPr/>
          <p:nvPr/>
        </p:nvSpPr>
        <p:spPr>
          <a:xfrm>
            <a:off x="6395183" y="420769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38391DE7-FB70-496A-B4CE-194AAED03704}"/>
              </a:ext>
            </a:extLst>
          </p:cNvPr>
          <p:cNvSpPr/>
          <p:nvPr/>
        </p:nvSpPr>
        <p:spPr>
          <a:xfrm>
            <a:off x="5540451" y="341305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6962E305-4903-49AF-BA9E-EBA7669D4248}"/>
              </a:ext>
            </a:extLst>
          </p:cNvPr>
          <p:cNvSpPr/>
          <p:nvPr/>
        </p:nvSpPr>
        <p:spPr>
          <a:xfrm>
            <a:off x="6338337" y="344222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40">
            <a:extLst>
              <a:ext uri="{FF2B5EF4-FFF2-40B4-BE49-F238E27FC236}">
                <a16:creationId xmlns:a16="http://schemas.microsoft.com/office/drawing/2014/main" id="{1C5CDF3E-99CC-448C-8AA4-4AD3C12A29E1}"/>
              </a:ext>
            </a:extLst>
          </p:cNvPr>
          <p:cNvGrpSpPr/>
          <p:nvPr/>
        </p:nvGrpSpPr>
        <p:grpSpPr>
          <a:xfrm flipH="1">
            <a:off x="819092" y="2667436"/>
            <a:ext cx="2880000" cy="923330"/>
            <a:chOff x="3017859" y="4283314"/>
            <a:chExt cx="189084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086006-D065-4BDB-8F27-76381C9DB4D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F39AAB-E107-4362-94A0-FDA220F4145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3">
            <a:extLst>
              <a:ext uri="{FF2B5EF4-FFF2-40B4-BE49-F238E27FC236}">
                <a16:creationId xmlns:a16="http://schemas.microsoft.com/office/drawing/2014/main" id="{8372815D-8D29-4315-8B36-B3C0892F4160}"/>
              </a:ext>
            </a:extLst>
          </p:cNvPr>
          <p:cNvGrpSpPr/>
          <p:nvPr/>
        </p:nvGrpSpPr>
        <p:grpSpPr>
          <a:xfrm flipH="1">
            <a:off x="8492907" y="4360053"/>
            <a:ext cx="2880002" cy="923330"/>
            <a:chOff x="3017858" y="4283314"/>
            <a:chExt cx="1890850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FD9F0F-07D2-4690-B169-787A305A1E9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6CD8938-8AB4-4A44-9D02-AD6C6BA27B2B}"/>
                </a:ext>
              </a:extLst>
            </p:cNvPr>
            <p:cNvSpPr txBox="1"/>
            <p:nvPr/>
          </p:nvSpPr>
          <p:spPr>
            <a:xfrm>
              <a:off x="3017858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59">
            <a:extLst>
              <a:ext uri="{FF2B5EF4-FFF2-40B4-BE49-F238E27FC236}">
                <a16:creationId xmlns:a16="http://schemas.microsoft.com/office/drawing/2014/main" id="{BF8C32EC-CC4F-413F-B709-34E6AA856131}"/>
              </a:ext>
            </a:extLst>
          </p:cNvPr>
          <p:cNvGrpSpPr/>
          <p:nvPr/>
        </p:nvGrpSpPr>
        <p:grpSpPr>
          <a:xfrm flipH="1">
            <a:off x="1295799" y="4818735"/>
            <a:ext cx="2880000" cy="923330"/>
            <a:chOff x="3017859" y="4283314"/>
            <a:chExt cx="189084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EA28A6-5034-4632-9E30-969C6C5FC44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F57534-CF61-48D6-92B2-87990E8D531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62">
            <a:extLst>
              <a:ext uri="{FF2B5EF4-FFF2-40B4-BE49-F238E27FC236}">
                <a16:creationId xmlns:a16="http://schemas.microsoft.com/office/drawing/2014/main" id="{51E21F9F-4372-4F40-908B-90E56DA48368}"/>
              </a:ext>
            </a:extLst>
          </p:cNvPr>
          <p:cNvGrpSpPr/>
          <p:nvPr/>
        </p:nvGrpSpPr>
        <p:grpSpPr>
          <a:xfrm flipH="1">
            <a:off x="7941347" y="2175601"/>
            <a:ext cx="2880000" cy="923330"/>
            <a:chOff x="3017859" y="4283314"/>
            <a:chExt cx="1890849" cy="92333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9D42939-0F77-4ECE-8ADC-291D4775568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6F1774-DAED-4CC3-86AF-AC488EC5939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3876ECB-8BD9-4563-8853-6A6255450155}"/>
              </a:ext>
            </a:extLst>
          </p:cNvPr>
          <p:cNvGrpSpPr/>
          <p:nvPr/>
        </p:nvGrpSpPr>
        <p:grpSpPr>
          <a:xfrm>
            <a:off x="917641" y="1864618"/>
            <a:ext cx="3366592" cy="4126607"/>
            <a:chOff x="917641" y="1864618"/>
            <a:chExt cx="3366592" cy="4126607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A2B58C9-D7FD-40FA-ADB4-5A0B57510A0D}"/>
                </a:ext>
              </a:extLst>
            </p:cNvPr>
            <p:cNvGrpSpPr/>
            <p:nvPr/>
          </p:nvGrpSpPr>
          <p:grpSpPr>
            <a:xfrm>
              <a:off x="917641" y="3334821"/>
              <a:ext cx="3366592" cy="2656404"/>
              <a:chOff x="917641" y="3334821"/>
              <a:chExt cx="3366592" cy="2656404"/>
            </a:xfrm>
          </p:grpSpPr>
          <p:sp>
            <p:nvSpPr>
              <p:cNvPr id="12" name="Rectangle 17">
                <a:extLst>
                  <a:ext uri="{FF2B5EF4-FFF2-40B4-BE49-F238E27FC236}">
                    <a16:creationId xmlns:a16="http://schemas.microsoft.com/office/drawing/2014/main" id="{1B5A73A8-C211-40C7-A942-878A546DDDE1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265640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8">
                <a:extLst>
                  <a:ext uri="{FF2B5EF4-FFF2-40B4-BE49-F238E27FC236}">
                    <a16:creationId xmlns:a16="http://schemas.microsoft.com/office/drawing/2014/main" id="{D6A417AB-B6F5-42D7-926A-69021808AEE1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5475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EFF0779-66FD-4250-ADAC-BA4DCBB8D0FC}"/>
                </a:ext>
              </a:extLst>
            </p:cNvPr>
            <p:cNvGrpSpPr/>
            <p:nvPr/>
          </p:nvGrpSpPr>
          <p:grpSpPr>
            <a:xfrm>
              <a:off x="1095907" y="1864618"/>
              <a:ext cx="3010849" cy="1370951"/>
              <a:chOff x="1095907" y="1864618"/>
              <a:chExt cx="3010849" cy="1370951"/>
            </a:xfrm>
          </p:grpSpPr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FD4CE47A-2204-49C2-9221-25EA83FF676C}"/>
                  </a:ext>
                </a:extLst>
              </p:cNvPr>
              <p:cNvSpPr/>
              <p:nvPr/>
            </p:nvSpPr>
            <p:spPr>
              <a:xfrm rot="5400000">
                <a:off x="2217163" y="1346768"/>
                <a:ext cx="767545" cy="3010057"/>
              </a:xfrm>
              <a:custGeom>
                <a:avLst/>
                <a:gdLst>
                  <a:gd name="connsiteX0" fmla="*/ 0 w 2161651"/>
                  <a:gd name="connsiteY0" fmla="*/ 0 h 1656184"/>
                  <a:gd name="connsiteX1" fmla="*/ 1656184 w 2161651"/>
                  <a:gd name="connsiteY1" fmla="*/ 0 h 1656184"/>
                  <a:gd name="connsiteX2" fmla="*/ 1656184 w 2161651"/>
                  <a:gd name="connsiteY2" fmla="*/ 640151 h 1656184"/>
                  <a:gd name="connsiteX3" fmla="*/ 2161650 w 2161651"/>
                  <a:gd name="connsiteY3" fmla="*/ 828092 h 1656184"/>
                  <a:gd name="connsiteX4" fmla="*/ 1656184 w 2161651"/>
                  <a:gd name="connsiteY4" fmla="*/ 1016033 h 1656184"/>
                  <a:gd name="connsiteX5" fmla="*/ 1656184 w 2161651"/>
                  <a:gd name="connsiteY5" fmla="*/ 1656184 h 1656184"/>
                  <a:gd name="connsiteX6" fmla="*/ 0 w 2161651"/>
                  <a:gd name="connsiteY6" fmla="*/ 1656184 h 1656184"/>
                  <a:gd name="connsiteX7" fmla="*/ 0 w 2161651"/>
                  <a:gd name="connsiteY7" fmla="*/ 0 h 165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1651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216165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62E2AB96-F13B-40F0-A9B3-2B9ACC818831}"/>
                  </a:ext>
                </a:extLst>
              </p:cNvPr>
              <p:cNvSpPr/>
              <p:nvPr/>
            </p:nvSpPr>
            <p:spPr>
              <a:xfrm>
                <a:off x="1096699" y="1864618"/>
                <a:ext cx="3010057" cy="60340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268BEE-1125-41A2-985E-D9A50DECD289}"/>
                </a:ext>
              </a:extLst>
            </p:cNvPr>
            <p:cNvSpPr txBox="1"/>
            <p:nvPr/>
          </p:nvSpPr>
          <p:spPr>
            <a:xfrm>
              <a:off x="1314086" y="1935489"/>
              <a:ext cx="25752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2400" b="1" dirty="0">
                <a:solidFill>
                  <a:srgbClr val="262626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BB87C2-01E2-4993-B4E6-254E3F1B6D35}"/>
                </a:ext>
              </a:extLst>
            </p:cNvPr>
            <p:cNvSpPr txBox="1"/>
            <p:nvPr/>
          </p:nvSpPr>
          <p:spPr>
            <a:xfrm>
              <a:off x="1317219" y="252873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101AF0-486C-45C5-B12D-2C5FE82E2C23}"/>
                </a:ext>
              </a:extLst>
            </p:cNvPr>
            <p:cNvSpPr txBox="1"/>
            <p:nvPr/>
          </p:nvSpPr>
          <p:spPr>
            <a:xfrm>
              <a:off x="1443627" y="3408539"/>
              <a:ext cx="231462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Sub Contents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24D0FE-1AF0-40E2-87EF-F6501DACEE5C}"/>
                </a:ext>
              </a:extLst>
            </p:cNvPr>
            <p:cNvSpPr txBox="1"/>
            <p:nvPr/>
          </p:nvSpPr>
          <p:spPr>
            <a:xfrm>
              <a:off x="1301930" y="4060146"/>
              <a:ext cx="259801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rgbClr val="262626"/>
                </a:solidFill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DAF81FB-94BC-4DCE-A2DE-C59ED2A60B79}"/>
              </a:ext>
            </a:extLst>
          </p:cNvPr>
          <p:cNvGrpSpPr/>
          <p:nvPr/>
        </p:nvGrpSpPr>
        <p:grpSpPr>
          <a:xfrm>
            <a:off x="7907769" y="1864618"/>
            <a:ext cx="3366592" cy="4126607"/>
            <a:chOff x="917641" y="1864618"/>
            <a:chExt cx="3366592" cy="4126607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A4989E94-999B-4621-AFE6-2C4D5AAD711F}"/>
                </a:ext>
              </a:extLst>
            </p:cNvPr>
            <p:cNvGrpSpPr/>
            <p:nvPr/>
          </p:nvGrpSpPr>
          <p:grpSpPr>
            <a:xfrm>
              <a:off x="917641" y="3334821"/>
              <a:ext cx="3366592" cy="2656404"/>
              <a:chOff x="917641" y="3334821"/>
              <a:chExt cx="3366592" cy="2656404"/>
            </a:xfrm>
          </p:grpSpPr>
          <p:sp>
            <p:nvSpPr>
              <p:cNvPr id="23" name="Rectangle 17">
                <a:extLst>
                  <a:ext uri="{FF2B5EF4-FFF2-40B4-BE49-F238E27FC236}">
                    <a16:creationId xmlns:a16="http://schemas.microsoft.com/office/drawing/2014/main" id="{97A29297-8C4A-4DD3-9862-326608ED9066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265640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ectangle 18">
                <a:extLst>
                  <a:ext uri="{FF2B5EF4-FFF2-40B4-BE49-F238E27FC236}">
                    <a16:creationId xmlns:a16="http://schemas.microsoft.com/office/drawing/2014/main" id="{650AA90A-B1DA-4890-BEA6-CF7F897A8C42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5475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3BB82ECE-6661-4644-B625-0FDB5DD5D504}"/>
                </a:ext>
              </a:extLst>
            </p:cNvPr>
            <p:cNvGrpSpPr/>
            <p:nvPr/>
          </p:nvGrpSpPr>
          <p:grpSpPr>
            <a:xfrm>
              <a:off x="1095907" y="1864618"/>
              <a:ext cx="3010849" cy="1370951"/>
              <a:chOff x="1095907" y="1864618"/>
              <a:chExt cx="3010849" cy="1370951"/>
            </a:xfrm>
          </p:grpSpPr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0B2AFC7B-BD89-41A5-9185-4EF6837B35FC}"/>
                  </a:ext>
                </a:extLst>
              </p:cNvPr>
              <p:cNvSpPr/>
              <p:nvPr/>
            </p:nvSpPr>
            <p:spPr>
              <a:xfrm rot="5400000">
                <a:off x="2217163" y="1346768"/>
                <a:ext cx="767545" cy="3010057"/>
              </a:xfrm>
              <a:custGeom>
                <a:avLst/>
                <a:gdLst>
                  <a:gd name="connsiteX0" fmla="*/ 0 w 2161651"/>
                  <a:gd name="connsiteY0" fmla="*/ 0 h 1656184"/>
                  <a:gd name="connsiteX1" fmla="*/ 1656184 w 2161651"/>
                  <a:gd name="connsiteY1" fmla="*/ 0 h 1656184"/>
                  <a:gd name="connsiteX2" fmla="*/ 1656184 w 2161651"/>
                  <a:gd name="connsiteY2" fmla="*/ 640151 h 1656184"/>
                  <a:gd name="connsiteX3" fmla="*/ 2161650 w 2161651"/>
                  <a:gd name="connsiteY3" fmla="*/ 828092 h 1656184"/>
                  <a:gd name="connsiteX4" fmla="*/ 1656184 w 2161651"/>
                  <a:gd name="connsiteY4" fmla="*/ 1016033 h 1656184"/>
                  <a:gd name="connsiteX5" fmla="*/ 1656184 w 2161651"/>
                  <a:gd name="connsiteY5" fmla="*/ 1656184 h 1656184"/>
                  <a:gd name="connsiteX6" fmla="*/ 0 w 2161651"/>
                  <a:gd name="connsiteY6" fmla="*/ 1656184 h 1656184"/>
                  <a:gd name="connsiteX7" fmla="*/ 0 w 2161651"/>
                  <a:gd name="connsiteY7" fmla="*/ 0 h 165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1651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216165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5A6BAB6-84AD-4DDF-9F2D-1010F226927F}"/>
                  </a:ext>
                </a:extLst>
              </p:cNvPr>
              <p:cNvSpPr/>
              <p:nvPr/>
            </p:nvSpPr>
            <p:spPr>
              <a:xfrm>
                <a:off x="1096699" y="1864618"/>
                <a:ext cx="3010057" cy="6034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B0CFD7-D942-4C8E-B003-E2FEC0427BBB}"/>
                </a:ext>
              </a:extLst>
            </p:cNvPr>
            <p:cNvSpPr txBox="1"/>
            <p:nvPr/>
          </p:nvSpPr>
          <p:spPr>
            <a:xfrm>
              <a:off x="1314086" y="1935489"/>
              <a:ext cx="25752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2400" b="1" dirty="0">
                <a:solidFill>
                  <a:srgbClr val="262626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F89A1A-2294-48E5-B0C4-2B06C6EB1B30}"/>
                </a:ext>
              </a:extLst>
            </p:cNvPr>
            <p:cNvSpPr txBox="1"/>
            <p:nvPr/>
          </p:nvSpPr>
          <p:spPr>
            <a:xfrm>
              <a:off x="1317219" y="252873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C6516A-ECB3-409E-A258-EE176B079A22}"/>
                </a:ext>
              </a:extLst>
            </p:cNvPr>
            <p:cNvSpPr txBox="1"/>
            <p:nvPr/>
          </p:nvSpPr>
          <p:spPr>
            <a:xfrm>
              <a:off x="1443627" y="3408539"/>
              <a:ext cx="231462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Sub Contents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19E721-3D6F-498B-8BB6-9924B7BB6DFB}"/>
                </a:ext>
              </a:extLst>
            </p:cNvPr>
            <p:cNvSpPr txBox="1"/>
            <p:nvPr/>
          </p:nvSpPr>
          <p:spPr>
            <a:xfrm>
              <a:off x="1301930" y="4060146"/>
              <a:ext cx="259801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rgbClr val="262626"/>
                </a:solidFill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rgbClr val="262626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90A2FA2-F30B-4414-91C5-D5CE5D07FDA6}"/>
              </a:ext>
            </a:extLst>
          </p:cNvPr>
          <p:cNvSpPr txBox="1"/>
          <p:nvPr/>
        </p:nvSpPr>
        <p:spPr>
          <a:xfrm>
            <a:off x="4772114" y="1883637"/>
            <a:ext cx="2646978" cy="1241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7F2726B-E4B8-4F3B-8D11-BC050325DFE3}"/>
              </a:ext>
            </a:extLst>
          </p:cNvPr>
          <p:cNvGrpSpPr/>
          <p:nvPr/>
        </p:nvGrpSpPr>
        <p:grpSpPr>
          <a:xfrm>
            <a:off x="5208103" y="3349428"/>
            <a:ext cx="1927874" cy="2641797"/>
            <a:chOff x="448208" y="1350074"/>
            <a:chExt cx="1877570" cy="2572864"/>
          </a:xfrm>
        </p:grpSpPr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02BCC048-89BB-4F7E-8040-FD05D325D884}"/>
                </a:ext>
              </a:extLst>
            </p:cNvPr>
            <p:cNvSpPr/>
            <p:nvPr/>
          </p:nvSpPr>
          <p:spPr>
            <a:xfrm rot="2483232">
              <a:off x="448208" y="1654351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8" name="Group 30">
              <a:extLst>
                <a:ext uri="{FF2B5EF4-FFF2-40B4-BE49-F238E27FC236}">
                  <a16:creationId xmlns:a16="http://schemas.microsoft.com/office/drawing/2014/main" id="{008EB0C5-3F73-43D8-8D00-C70B6B484D21}"/>
                </a:ext>
              </a:extLst>
            </p:cNvPr>
            <p:cNvGrpSpPr/>
            <p:nvPr/>
          </p:nvGrpSpPr>
          <p:grpSpPr>
            <a:xfrm rot="20671139">
              <a:off x="964025" y="1350074"/>
              <a:ext cx="920312" cy="1717693"/>
              <a:chOff x="3501573" y="3178068"/>
              <a:chExt cx="1340594" cy="2737840"/>
            </a:xfrm>
          </p:grpSpPr>
          <p:sp>
            <p:nvSpPr>
              <p:cNvPr id="33" name="Freeform: Shape 34">
                <a:extLst>
                  <a:ext uri="{FF2B5EF4-FFF2-40B4-BE49-F238E27FC236}">
                    <a16:creationId xmlns:a16="http://schemas.microsoft.com/office/drawing/2014/main" id="{CC34B04F-2A81-47D6-8788-10D0F1957942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5">
                <a:extLst>
                  <a:ext uri="{FF2B5EF4-FFF2-40B4-BE49-F238E27FC236}">
                    <a16:creationId xmlns:a16="http://schemas.microsoft.com/office/drawing/2014/main" id="{DA1CC8D6-0B18-4299-A7F1-89F2F85831A9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6">
                <a:extLst>
                  <a:ext uri="{FF2B5EF4-FFF2-40B4-BE49-F238E27FC236}">
                    <a16:creationId xmlns:a16="http://schemas.microsoft.com/office/drawing/2014/main" id="{E0CE2EEF-0351-4147-A2E3-3B7A528E3122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7">
                <a:extLst>
                  <a:ext uri="{FF2B5EF4-FFF2-40B4-BE49-F238E27FC236}">
                    <a16:creationId xmlns:a16="http://schemas.microsoft.com/office/drawing/2014/main" id="{B40E1702-9DF9-4116-968D-009AD6D1F25F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8">
                <a:extLst>
                  <a:ext uri="{FF2B5EF4-FFF2-40B4-BE49-F238E27FC236}">
                    <a16:creationId xmlns:a16="http://schemas.microsoft.com/office/drawing/2014/main" id="{2BCD658F-6CAE-4F23-BB92-DB6F722E040F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9">
                <a:extLst>
                  <a:ext uri="{FF2B5EF4-FFF2-40B4-BE49-F238E27FC236}">
                    <a16:creationId xmlns:a16="http://schemas.microsoft.com/office/drawing/2014/main" id="{A01CFA40-AD94-4641-B666-E7F8E14A41A1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9" name="Group 40">
                <a:extLst>
                  <a:ext uri="{FF2B5EF4-FFF2-40B4-BE49-F238E27FC236}">
                    <a16:creationId xmlns:a16="http://schemas.microsoft.com/office/drawing/2014/main" id="{9E7BF0BA-24A6-4BA8-88E9-4470FF574F30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43" name="Oval 44">
                  <a:extLst>
                    <a:ext uri="{FF2B5EF4-FFF2-40B4-BE49-F238E27FC236}">
                      <a16:creationId xmlns:a16="http://schemas.microsoft.com/office/drawing/2014/main" id="{D7499C0B-7BA1-4C9E-AB76-C97115F788CB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5">
                  <a:extLst>
                    <a:ext uri="{FF2B5EF4-FFF2-40B4-BE49-F238E27FC236}">
                      <a16:creationId xmlns:a16="http://schemas.microsoft.com/office/drawing/2014/main" id="{537FB722-7051-4ACB-BC55-C0987D5E6BC2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0" name="Freeform: Shape 41">
                <a:extLst>
                  <a:ext uri="{FF2B5EF4-FFF2-40B4-BE49-F238E27FC236}">
                    <a16:creationId xmlns:a16="http://schemas.microsoft.com/office/drawing/2014/main" id="{D817F4B0-5211-4D4C-BC73-2B31E4D3EBE8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: Rounded Corners 42">
                <a:extLst>
                  <a:ext uri="{FF2B5EF4-FFF2-40B4-BE49-F238E27FC236}">
                    <a16:creationId xmlns:a16="http://schemas.microsoft.com/office/drawing/2014/main" id="{2F523271-37DB-4B46-A9E0-A5B5D65E11BD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3">
                <a:extLst>
                  <a:ext uri="{FF2B5EF4-FFF2-40B4-BE49-F238E27FC236}">
                    <a16:creationId xmlns:a16="http://schemas.microsoft.com/office/drawing/2014/main" id="{7C55371F-A3E7-4C63-97A7-0CB95CCE5C06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ounded Rectangle 51">
              <a:extLst>
                <a:ext uri="{FF2B5EF4-FFF2-40B4-BE49-F238E27FC236}">
                  <a16:creationId xmlns:a16="http://schemas.microsoft.com/office/drawing/2014/main" id="{984668CD-B743-4469-85A3-99CE56D88EC3}"/>
                </a:ext>
              </a:extLst>
            </p:cNvPr>
            <p:cNvSpPr/>
            <p:nvPr/>
          </p:nvSpPr>
          <p:spPr>
            <a:xfrm rot="3148397">
              <a:off x="1742816" y="1997727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52">
              <a:extLst>
                <a:ext uri="{FF2B5EF4-FFF2-40B4-BE49-F238E27FC236}">
                  <a16:creationId xmlns:a16="http://schemas.microsoft.com/office/drawing/2014/main" id="{AD73D3B3-A00B-44C3-9A89-63AF10F59B5E}"/>
                </a:ext>
              </a:extLst>
            </p:cNvPr>
            <p:cNvSpPr/>
            <p:nvPr/>
          </p:nvSpPr>
          <p:spPr>
            <a:xfrm rot="3148397">
              <a:off x="1762757" y="2216368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53">
              <a:extLst>
                <a:ext uri="{FF2B5EF4-FFF2-40B4-BE49-F238E27FC236}">
                  <a16:creationId xmlns:a16="http://schemas.microsoft.com/office/drawing/2014/main" id="{C149D166-BA38-4BA4-B30B-8DD714799CC3}"/>
                </a:ext>
              </a:extLst>
            </p:cNvPr>
            <p:cNvSpPr/>
            <p:nvPr/>
          </p:nvSpPr>
          <p:spPr>
            <a:xfrm rot="3148397">
              <a:off x="1800002" y="2438989"/>
              <a:ext cx="215985" cy="260502"/>
            </a:xfrm>
            <a:prstGeom prst="roundRect">
              <a:avLst>
                <a:gd name="adj" fmla="val 50000"/>
              </a:avLst>
            </a:pr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DA18C148-CBEF-4152-9EA8-1C024ECFF8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0434" y="1973990"/>
              <a:ext cx="521208" cy="484926"/>
            </a:xfrm>
            <a:custGeom>
              <a:avLst/>
              <a:gdLst>
                <a:gd name="connsiteX0" fmla="*/ 600075 w 2286000"/>
                <a:gd name="connsiteY0" fmla="*/ 9525 h 2038350"/>
                <a:gd name="connsiteX1" fmla="*/ 857250 w 2286000"/>
                <a:gd name="connsiteY1" fmla="*/ 561975 h 2038350"/>
                <a:gd name="connsiteX2" fmla="*/ 676275 w 2286000"/>
                <a:gd name="connsiteY2" fmla="*/ 828675 h 2038350"/>
                <a:gd name="connsiteX3" fmla="*/ 1485900 w 2286000"/>
                <a:gd name="connsiteY3" fmla="*/ 1543050 h 2038350"/>
                <a:gd name="connsiteX4" fmla="*/ 1733550 w 2286000"/>
                <a:gd name="connsiteY4" fmla="*/ 1257300 h 2038350"/>
                <a:gd name="connsiteX5" fmla="*/ 2286000 w 2286000"/>
                <a:gd name="connsiteY5" fmla="*/ 1485900 h 2038350"/>
                <a:gd name="connsiteX6" fmla="*/ 2257425 w 2286000"/>
                <a:gd name="connsiteY6" fmla="*/ 1828800 h 2038350"/>
                <a:gd name="connsiteX7" fmla="*/ 1752600 w 2286000"/>
                <a:gd name="connsiteY7" fmla="*/ 2038350 h 2038350"/>
                <a:gd name="connsiteX8" fmla="*/ 0 w 2286000"/>
                <a:gd name="connsiteY8" fmla="*/ 542925 h 2038350"/>
                <a:gd name="connsiteX9" fmla="*/ 295275 w 2286000"/>
                <a:gd name="connsiteY9" fmla="*/ 0 h 2038350"/>
                <a:gd name="connsiteX10" fmla="*/ 600075 w 2286000"/>
                <a:gd name="connsiteY10" fmla="*/ 9525 h 2038350"/>
                <a:gd name="connsiteX0" fmla="*/ 600075 w 2286000"/>
                <a:gd name="connsiteY0" fmla="*/ 9525 h 2038350"/>
                <a:gd name="connsiteX1" fmla="*/ 857250 w 2286000"/>
                <a:gd name="connsiteY1" fmla="*/ 561975 h 2038350"/>
                <a:gd name="connsiteX2" fmla="*/ 676275 w 2286000"/>
                <a:gd name="connsiteY2" fmla="*/ 828675 h 2038350"/>
                <a:gd name="connsiteX3" fmla="*/ 1485900 w 2286000"/>
                <a:gd name="connsiteY3" fmla="*/ 1543050 h 2038350"/>
                <a:gd name="connsiteX4" fmla="*/ 1733550 w 2286000"/>
                <a:gd name="connsiteY4" fmla="*/ 1257300 h 2038350"/>
                <a:gd name="connsiteX5" fmla="*/ 2286000 w 2286000"/>
                <a:gd name="connsiteY5" fmla="*/ 1485900 h 2038350"/>
                <a:gd name="connsiteX6" fmla="*/ 2257425 w 2286000"/>
                <a:gd name="connsiteY6" fmla="*/ 1828800 h 2038350"/>
                <a:gd name="connsiteX7" fmla="*/ 1752600 w 2286000"/>
                <a:gd name="connsiteY7" fmla="*/ 2038350 h 2038350"/>
                <a:gd name="connsiteX8" fmla="*/ 0 w 2286000"/>
                <a:gd name="connsiteY8" fmla="*/ 542925 h 2038350"/>
                <a:gd name="connsiteX9" fmla="*/ 295275 w 2286000"/>
                <a:gd name="connsiteY9" fmla="*/ 0 h 2038350"/>
                <a:gd name="connsiteX10" fmla="*/ 600075 w 2286000"/>
                <a:gd name="connsiteY10" fmla="*/ 9525 h 2038350"/>
                <a:gd name="connsiteX0" fmla="*/ 468131 w 2154056"/>
                <a:gd name="connsiteY0" fmla="*/ 9525 h 2038350"/>
                <a:gd name="connsiteX1" fmla="*/ 725306 w 2154056"/>
                <a:gd name="connsiteY1" fmla="*/ 561975 h 2038350"/>
                <a:gd name="connsiteX2" fmla="*/ 544331 w 2154056"/>
                <a:gd name="connsiteY2" fmla="*/ 828675 h 2038350"/>
                <a:gd name="connsiteX3" fmla="*/ 1353956 w 2154056"/>
                <a:gd name="connsiteY3" fmla="*/ 1543050 h 2038350"/>
                <a:gd name="connsiteX4" fmla="*/ 1601606 w 2154056"/>
                <a:gd name="connsiteY4" fmla="*/ 1257300 h 2038350"/>
                <a:gd name="connsiteX5" fmla="*/ 2154056 w 2154056"/>
                <a:gd name="connsiteY5" fmla="*/ 1485900 h 2038350"/>
                <a:gd name="connsiteX6" fmla="*/ 2125481 w 2154056"/>
                <a:gd name="connsiteY6" fmla="*/ 1828800 h 2038350"/>
                <a:gd name="connsiteX7" fmla="*/ 1620656 w 2154056"/>
                <a:gd name="connsiteY7" fmla="*/ 2038350 h 2038350"/>
                <a:gd name="connsiteX8" fmla="*/ 0 w 2154056"/>
                <a:gd name="connsiteY8" fmla="*/ 521446 h 2038350"/>
                <a:gd name="connsiteX9" fmla="*/ 163331 w 2154056"/>
                <a:gd name="connsiteY9" fmla="*/ 0 h 2038350"/>
                <a:gd name="connsiteX10" fmla="*/ 468131 w 2154056"/>
                <a:gd name="connsiteY10" fmla="*/ 9525 h 2038350"/>
                <a:gd name="connsiteX0" fmla="*/ 514158 w 2200083"/>
                <a:gd name="connsiteY0" fmla="*/ 9525 h 2038350"/>
                <a:gd name="connsiteX1" fmla="*/ 771333 w 2200083"/>
                <a:gd name="connsiteY1" fmla="*/ 561975 h 2038350"/>
                <a:gd name="connsiteX2" fmla="*/ 590358 w 2200083"/>
                <a:gd name="connsiteY2" fmla="*/ 828675 h 2038350"/>
                <a:gd name="connsiteX3" fmla="*/ 1399983 w 2200083"/>
                <a:gd name="connsiteY3" fmla="*/ 1543050 h 2038350"/>
                <a:gd name="connsiteX4" fmla="*/ 1647633 w 2200083"/>
                <a:gd name="connsiteY4" fmla="*/ 1257300 h 2038350"/>
                <a:gd name="connsiteX5" fmla="*/ 2200083 w 2200083"/>
                <a:gd name="connsiteY5" fmla="*/ 1485900 h 2038350"/>
                <a:gd name="connsiteX6" fmla="*/ 2171508 w 2200083"/>
                <a:gd name="connsiteY6" fmla="*/ 1828800 h 2038350"/>
                <a:gd name="connsiteX7" fmla="*/ 1666683 w 2200083"/>
                <a:gd name="connsiteY7" fmla="*/ 2038350 h 2038350"/>
                <a:gd name="connsiteX8" fmla="*/ 0 w 2200083"/>
                <a:gd name="connsiteY8" fmla="*/ 576679 h 2038350"/>
                <a:gd name="connsiteX9" fmla="*/ 209358 w 2200083"/>
                <a:gd name="connsiteY9" fmla="*/ 0 h 2038350"/>
                <a:gd name="connsiteX10" fmla="*/ 514158 w 2200083"/>
                <a:gd name="connsiteY10" fmla="*/ 9525 h 2038350"/>
                <a:gd name="connsiteX0" fmla="*/ 514158 w 2200083"/>
                <a:gd name="connsiteY0" fmla="*/ 9525 h 2038350"/>
                <a:gd name="connsiteX1" fmla="*/ 771333 w 2200083"/>
                <a:gd name="connsiteY1" fmla="*/ 561975 h 2038350"/>
                <a:gd name="connsiteX2" fmla="*/ 590358 w 2200083"/>
                <a:gd name="connsiteY2" fmla="*/ 828675 h 2038350"/>
                <a:gd name="connsiteX3" fmla="*/ 1399983 w 2200083"/>
                <a:gd name="connsiteY3" fmla="*/ 1543050 h 2038350"/>
                <a:gd name="connsiteX4" fmla="*/ 1647633 w 2200083"/>
                <a:gd name="connsiteY4" fmla="*/ 1257300 h 2038350"/>
                <a:gd name="connsiteX5" fmla="*/ 2200083 w 2200083"/>
                <a:gd name="connsiteY5" fmla="*/ 1485900 h 2038350"/>
                <a:gd name="connsiteX6" fmla="*/ 2171508 w 2200083"/>
                <a:gd name="connsiteY6" fmla="*/ 1828800 h 2038350"/>
                <a:gd name="connsiteX7" fmla="*/ 1666683 w 2200083"/>
                <a:gd name="connsiteY7" fmla="*/ 2038350 h 2038350"/>
                <a:gd name="connsiteX8" fmla="*/ 0 w 2200083"/>
                <a:gd name="connsiteY8" fmla="*/ 576679 h 2038350"/>
                <a:gd name="connsiteX9" fmla="*/ 209358 w 2200083"/>
                <a:gd name="connsiteY9" fmla="*/ 0 h 2038350"/>
                <a:gd name="connsiteX10" fmla="*/ 514158 w 2200083"/>
                <a:gd name="connsiteY10" fmla="*/ 9525 h 2038350"/>
                <a:gd name="connsiteX0" fmla="*/ 517360 w 2203285"/>
                <a:gd name="connsiteY0" fmla="*/ 9525 h 2038350"/>
                <a:gd name="connsiteX1" fmla="*/ 774535 w 2203285"/>
                <a:gd name="connsiteY1" fmla="*/ 561975 h 2038350"/>
                <a:gd name="connsiteX2" fmla="*/ 593560 w 2203285"/>
                <a:gd name="connsiteY2" fmla="*/ 828675 h 2038350"/>
                <a:gd name="connsiteX3" fmla="*/ 1403185 w 2203285"/>
                <a:gd name="connsiteY3" fmla="*/ 1543050 h 2038350"/>
                <a:gd name="connsiteX4" fmla="*/ 1650835 w 2203285"/>
                <a:gd name="connsiteY4" fmla="*/ 1257300 h 2038350"/>
                <a:gd name="connsiteX5" fmla="*/ 2203285 w 2203285"/>
                <a:gd name="connsiteY5" fmla="*/ 1485900 h 2038350"/>
                <a:gd name="connsiteX6" fmla="*/ 2174710 w 2203285"/>
                <a:gd name="connsiteY6" fmla="*/ 1828800 h 2038350"/>
                <a:gd name="connsiteX7" fmla="*/ 1669885 w 2203285"/>
                <a:gd name="connsiteY7" fmla="*/ 2038350 h 2038350"/>
                <a:gd name="connsiteX8" fmla="*/ 3202 w 2203285"/>
                <a:gd name="connsiteY8" fmla="*/ 576679 h 2038350"/>
                <a:gd name="connsiteX9" fmla="*/ 212560 w 2203285"/>
                <a:gd name="connsiteY9" fmla="*/ 0 h 2038350"/>
                <a:gd name="connsiteX10" fmla="*/ 517360 w 2203285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9504"/>
                <a:gd name="connsiteX1" fmla="*/ 776891 w 2205641"/>
                <a:gd name="connsiteY1" fmla="*/ 561975 h 2039504"/>
                <a:gd name="connsiteX2" fmla="*/ 595916 w 2205641"/>
                <a:gd name="connsiteY2" fmla="*/ 828675 h 2039504"/>
                <a:gd name="connsiteX3" fmla="*/ 1405541 w 2205641"/>
                <a:gd name="connsiteY3" fmla="*/ 1543050 h 2039504"/>
                <a:gd name="connsiteX4" fmla="*/ 1653191 w 2205641"/>
                <a:gd name="connsiteY4" fmla="*/ 1257300 h 2039504"/>
                <a:gd name="connsiteX5" fmla="*/ 2205641 w 2205641"/>
                <a:gd name="connsiteY5" fmla="*/ 1485900 h 2039504"/>
                <a:gd name="connsiteX6" fmla="*/ 2177066 w 2205641"/>
                <a:gd name="connsiteY6" fmla="*/ 1828800 h 2039504"/>
                <a:gd name="connsiteX7" fmla="*/ 1672241 w 2205641"/>
                <a:gd name="connsiteY7" fmla="*/ 2038350 h 2039504"/>
                <a:gd name="connsiteX8" fmla="*/ 5558 w 2205641"/>
                <a:gd name="connsiteY8" fmla="*/ 576679 h 2039504"/>
                <a:gd name="connsiteX9" fmla="*/ 214916 w 2205641"/>
                <a:gd name="connsiteY9" fmla="*/ 0 h 2039504"/>
                <a:gd name="connsiteX10" fmla="*/ 519716 w 2205641"/>
                <a:gd name="connsiteY10" fmla="*/ 9525 h 2039504"/>
                <a:gd name="connsiteX0" fmla="*/ 519716 w 2205641"/>
                <a:gd name="connsiteY0" fmla="*/ 9525 h 2039390"/>
                <a:gd name="connsiteX1" fmla="*/ 776891 w 2205641"/>
                <a:gd name="connsiteY1" fmla="*/ 561975 h 2039390"/>
                <a:gd name="connsiteX2" fmla="*/ 595916 w 2205641"/>
                <a:gd name="connsiteY2" fmla="*/ 828675 h 2039390"/>
                <a:gd name="connsiteX3" fmla="*/ 1405541 w 2205641"/>
                <a:gd name="connsiteY3" fmla="*/ 1543050 h 2039390"/>
                <a:gd name="connsiteX4" fmla="*/ 1653191 w 2205641"/>
                <a:gd name="connsiteY4" fmla="*/ 1257300 h 2039390"/>
                <a:gd name="connsiteX5" fmla="*/ 2205641 w 2205641"/>
                <a:gd name="connsiteY5" fmla="*/ 1485900 h 2039390"/>
                <a:gd name="connsiteX6" fmla="*/ 2164792 w 2205641"/>
                <a:gd name="connsiteY6" fmla="*/ 1810389 h 2039390"/>
                <a:gd name="connsiteX7" fmla="*/ 1672241 w 2205641"/>
                <a:gd name="connsiteY7" fmla="*/ 2038350 h 2039390"/>
                <a:gd name="connsiteX8" fmla="*/ 5558 w 2205641"/>
                <a:gd name="connsiteY8" fmla="*/ 576679 h 2039390"/>
                <a:gd name="connsiteX9" fmla="*/ 214916 w 2205641"/>
                <a:gd name="connsiteY9" fmla="*/ 0 h 2039390"/>
                <a:gd name="connsiteX10" fmla="*/ 519716 w 2205641"/>
                <a:gd name="connsiteY10" fmla="*/ 9525 h 2039390"/>
                <a:gd name="connsiteX0" fmla="*/ 519716 w 2205641"/>
                <a:gd name="connsiteY0" fmla="*/ 9525 h 2039547"/>
                <a:gd name="connsiteX1" fmla="*/ 776891 w 2205641"/>
                <a:gd name="connsiteY1" fmla="*/ 561975 h 2039547"/>
                <a:gd name="connsiteX2" fmla="*/ 595916 w 2205641"/>
                <a:gd name="connsiteY2" fmla="*/ 828675 h 2039547"/>
                <a:gd name="connsiteX3" fmla="*/ 1405541 w 2205641"/>
                <a:gd name="connsiteY3" fmla="*/ 1543050 h 2039547"/>
                <a:gd name="connsiteX4" fmla="*/ 1653191 w 2205641"/>
                <a:gd name="connsiteY4" fmla="*/ 1257300 h 2039547"/>
                <a:gd name="connsiteX5" fmla="*/ 2205641 w 2205641"/>
                <a:gd name="connsiteY5" fmla="*/ 1485900 h 2039547"/>
                <a:gd name="connsiteX6" fmla="*/ 2137175 w 2205641"/>
                <a:gd name="connsiteY6" fmla="*/ 1834937 h 2039547"/>
                <a:gd name="connsiteX7" fmla="*/ 1672241 w 2205641"/>
                <a:gd name="connsiteY7" fmla="*/ 2038350 h 2039547"/>
                <a:gd name="connsiteX8" fmla="*/ 5558 w 2205641"/>
                <a:gd name="connsiteY8" fmla="*/ 576679 h 2039547"/>
                <a:gd name="connsiteX9" fmla="*/ 214916 w 2205641"/>
                <a:gd name="connsiteY9" fmla="*/ 0 h 2039547"/>
                <a:gd name="connsiteX10" fmla="*/ 519716 w 2205641"/>
                <a:gd name="connsiteY10" fmla="*/ 9525 h 2039547"/>
                <a:gd name="connsiteX0" fmla="*/ 519716 w 2205641"/>
                <a:gd name="connsiteY0" fmla="*/ 9525 h 2039326"/>
                <a:gd name="connsiteX1" fmla="*/ 776891 w 2205641"/>
                <a:gd name="connsiteY1" fmla="*/ 561975 h 2039326"/>
                <a:gd name="connsiteX2" fmla="*/ 595916 w 2205641"/>
                <a:gd name="connsiteY2" fmla="*/ 828675 h 2039326"/>
                <a:gd name="connsiteX3" fmla="*/ 1405541 w 2205641"/>
                <a:gd name="connsiteY3" fmla="*/ 1543050 h 2039326"/>
                <a:gd name="connsiteX4" fmla="*/ 1653191 w 2205641"/>
                <a:gd name="connsiteY4" fmla="*/ 1257300 h 2039326"/>
                <a:gd name="connsiteX5" fmla="*/ 2205641 w 2205641"/>
                <a:gd name="connsiteY5" fmla="*/ 1485900 h 2039326"/>
                <a:gd name="connsiteX6" fmla="*/ 2170928 w 2205641"/>
                <a:gd name="connsiteY6" fmla="*/ 1798115 h 2039326"/>
                <a:gd name="connsiteX7" fmla="*/ 1672241 w 2205641"/>
                <a:gd name="connsiteY7" fmla="*/ 2038350 h 2039326"/>
                <a:gd name="connsiteX8" fmla="*/ 5558 w 2205641"/>
                <a:gd name="connsiteY8" fmla="*/ 576679 h 2039326"/>
                <a:gd name="connsiteX9" fmla="*/ 214916 w 2205641"/>
                <a:gd name="connsiteY9" fmla="*/ 0 h 2039326"/>
                <a:gd name="connsiteX10" fmla="*/ 519716 w 2205641"/>
                <a:gd name="connsiteY10" fmla="*/ 9525 h 2039326"/>
                <a:gd name="connsiteX0" fmla="*/ 519716 w 2205641"/>
                <a:gd name="connsiteY0" fmla="*/ 9525 h 2040651"/>
                <a:gd name="connsiteX1" fmla="*/ 776891 w 2205641"/>
                <a:gd name="connsiteY1" fmla="*/ 561975 h 2040651"/>
                <a:gd name="connsiteX2" fmla="*/ 595916 w 2205641"/>
                <a:gd name="connsiteY2" fmla="*/ 828675 h 2040651"/>
                <a:gd name="connsiteX3" fmla="*/ 1405541 w 2205641"/>
                <a:gd name="connsiteY3" fmla="*/ 1543050 h 2040651"/>
                <a:gd name="connsiteX4" fmla="*/ 1653191 w 2205641"/>
                <a:gd name="connsiteY4" fmla="*/ 1257300 h 2040651"/>
                <a:gd name="connsiteX5" fmla="*/ 2205641 w 2205641"/>
                <a:gd name="connsiteY5" fmla="*/ 1485900 h 2040651"/>
                <a:gd name="connsiteX6" fmla="*/ 2170928 w 2205641"/>
                <a:gd name="connsiteY6" fmla="*/ 1798115 h 2040651"/>
                <a:gd name="connsiteX7" fmla="*/ 1672241 w 2205641"/>
                <a:gd name="connsiteY7" fmla="*/ 2038350 h 2040651"/>
                <a:gd name="connsiteX8" fmla="*/ 5558 w 2205641"/>
                <a:gd name="connsiteY8" fmla="*/ 576679 h 2040651"/>
                <a:gd name="connsiteX9" fmla="*/ 214916 w 2205641"/>
                <a:gd name="connsiteY9" fmla="*/ 0 h 2040651"/>
                <a:gd name="connsiteX10" fmla="*/ 519716 w 2205641"/>
                <a:gd name="connsiteY10" fmla="*/ 9525 h 2040651"/>
                <a:gd name="connsiteX0" fmla="*/ 519716 w 2205641"/>
                <a:gd name="connsiteY0" fmla="*/ 9525 h 2040728"/>
                <a:gd name="connsiteX1" fmla="*/ 776891 w 2205641"/>
                <a:gd name="connsiteY1" fmla="*/ 561975 h 2040728"/>
                <a:gd name="connsiteX2" fmla="*/ 595916 w 2205641"/>
                <a:gd name="connsiteY2" fmla="*/ 828675 h 2040728"/>
                <a:gd name="connsiteX3" fmla="*/ 1405541 w 2205641"/>
                <a:gd name="connsiteY3" fmla="*/ 1543050 h 2040728"/>
                <a:gd name="connsiteX4" fmla="*/ 1653191 w 2205641"/>
                <a:gd name="connsiteY4" fmla="*/ 1257300 h 2040728"/>
                <a:gd name="connsiteX5" fmla="*/ 2205641 w 2205641"/>
                <a:gd name="connsiteY5" fmla="*/ 1485900 h 2040728"/>
                <a:gd name="connsiteX6" fmla="*/ 2170928 w 2205641"/>
                <a:gd name="connsiteY6" fmla="*/ 1798115 h 2040728"/>
                <a:gd name="connsiteX7" fmla="*/ 1672241 w 2205641"/>
                <a:gd name="connsiteY7" fmla="*/ 2038350 h 2040728"/>
                <a:gd name="connsiteX8" fmla="*/ 5558 w 2205641"/>
                <a:gd name="connsiteY8" fmla="*/ 576679 h 2040728"/>
                <a:gd name="connsiteX9" fmla="*/ 214916 w 2205641"/>
                <a:gd name="connsiteY9" fmla="*/ 0 h 2040728"/>
                <a:gd name="connsiteX10" fmla="*/ 519716 w 2205641"/>
                <a:gd name="connsiteY10" fmla="*/ 9525 h 2040728"/>
                <a:gd name="connsiteX0" fmla="*/ 519716 w 2205641"/>
                <a:gd name="connsiteY0" fmla="*/ 9525 h 2038357"/>
                <a:gd name="connsiteX1" fmla="*/ 776891 w 2205641"/>
                <a:gd name="connsiteY1" fmla="*/ 561975 h 2038357"/>
                <a:gd name="connsiteX2" fmla="*/ 595916 w 2205641"/>
                <a:gd name="connsiteY2" fmla="*/ 828675 h 2038357"/>
                <a:gd name="connsiteX3" fmla="*/ 1405541 w 2205641"/>
                <a:gd name="connsiteY3" fmla="*/ 1543050 h 2038357"/>
                <a:gd name="connsiteX4" fmla="*/ 1653191 w 2205641"/>
                <a:gd name="connsiteY4" fmla="*/ 1257300 h 2038357"/>
                <a:gd name="connsiteX5" fmla="*/ 2205641 w 2205641"/>
                <a:gd name="connsiteY5" fmla="*/ 1485900 h 2038357"/>
                <a:gd name="connsiteX6" fmla="*/ 2170928 w 2205641"/>
                <a:gd name="connsiteY6" fmla="*/ 1798115 h 2038357"/>
                <a:gd name="connsiteX7" fmla="*/ 1672241 w 2205641"/>
                <a:gd name="connsiteY7" fmla="*/ 2038350 h 2038357"/>
                <a:gd name="connsiteX8" fmla="*/ 5558 w 2205641"/>
                <a:gd name="connsiteY8" fmla="*/ 576679 h 2038357"/>
                <a:gd name="connsiteX9" fmla="*/ 214916 w 2205641"/>
                <a:gd name="connsiteY9" fmla="*/ 0 h 2038357"/>
                <a:gd name="connsiteX10" fmla="*/ 519716 w 2205641"/>
                <a:gd name="connsiteY10" fmla="*/ 9525 h 2038357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0928 w 2205641"/>
                <a:gd name="connsiteY6" fmla="*/ 1798115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10533"/>
                <a:gd name="connsiteY0" fmla="*/ 9525 h 2038350"/>
                <a:gd name="connsiteX1" fmla="*/ 776891 w 2210533"/>
                <a:gd name="connsiteY1" fmla="*/ 561975 h 2038350"/>
                <a:gd name="connsiteX2" fmla="*/ 595916 w 2210533"/>
                <a:gd name="connsiteY2" fmla="*/ 828675 h 2038350"/>
                <a:gd name="connsiteX3" fmla="*/ 1405541 w 2210533"/>
                <a:gd name="connsiteY3" fmla="*/ 1543050 h 2038350"/>
                <a:gd name="connsiteX4" fmla="*/ 1653191 w 2210533"/>
                <a:gd name="connsiteY4" fmla="*/ 1257300 h 2038350"/>
                <a:gd name="connsiteX5" fmla="*/ 2205641 w 2210533"/>
                <a:gd name="connsiteY5" fmla="*/ 1485900 h 2038350"/>
                <a:gd name="connsiteX6" fmla="*/ 2170928 w 2210533"/>
                <a:gd name="connsiteY6" fmla="*/ 1798115 h 2038350"/>
                <a:gd name="connsiteX7" fmla="*/ 1672241 w 2210533"/>
                <a:gd name="connsiteY7" fmla="*/ 2038350 h 2038350"/>
                <a:gd name="connsiteX8" fmla="*/ 5558 w 2210533"/>
                <a:gd name="connsiteY8" fmla="*/ 576679 h 2038350"/>
                <a:gd name="connsiteX9" fmla="*/ 214916 w 2210533"/>
                <a:gd name="connsiteY9" fmla="*/ 0 h 2038350"/>
                <a:gd name="connsiteX10" fmla="*/ 519716 w 2210533"/>
                <a:gd name="connsiteY10" fmla="*/ 9525 h 2038350"/>
                <a:gd name="connsiteX0" fmla="*/ 519716 w 2215210"/>
                <a:gd name="connsiteY0" fmla="*/ 9525 h 2038350"/>
                <a:gd name="connsiteX1" fmla="*/ 776891 w 2215210"/>
                <a:gd name="connsiteY1" fmla="*/ 561975 h 2038350"/>
                <a:gd name="connsiteX2" fmla="*/ 595916 w 2215210"/>
                <a:gd name="connsiteY2" fmla="*/ 828675 h 2038350"/>
                <a:gd name="connsiteX3" fmla="*/ 1405541 w 2215210"/>
                <a:gd name="connsiteY3" fmla="*/ 1543050 h 2038350"/>
                <a:gd name="connsiteX4" fmla="*/ 1653191 w 2215210"/>
                <a:gd name="connsiteY4" fmla="*/ 1257300 h 2038350"/>
                <a:gd name="connsiteX5" fmla="*/ 2205641 w 2215210"/>
                <a:gd name="connsiteY5" fmla="*/ 1485900 h 2038350"/>
                <a:gd name="connsiteX6" fmla="*/ 2170928 w 2215210"/>
                <a:gd name="connsiteY6" fmla="*/ 1798115 h 2038350"/>
                <a:gd name="connsiteX7" fmla="*/ 1672241 w 2215210"/>
                <a:gd name="connsiteY7" fmla="*/ 2038350 h 2038350"/>
                <a:gd name="connsiteX8" fmla="*/ 5558 w 2215210"/>
                <a:gd name="connsiteY8" fmla="*/ 576679 h 2038350"/>
                <a:gd name="connsiteX9" fmla="*/ 214916 w 2215210"/>
                <a:gd name="connsiteY9" fmla="*/ 0 h 2038350"/>
                <a:gd name="connsiteX10" fmla="*/ 519716 w 2215210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53191 w 2216643"/>
                <a:gd name="connsiteY4" fmla="*/ 1257300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53191 w 2216643"/>
                <a:gd name="connsiteY4" fmla="*/ 1257300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68300 w 2216643"/>
                <a:gd name="connsiteY2" fmla="*/ 794922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25342 w 2216643"/>
                <a:gd name="connsiteY2" fmla="*/ 767306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58481 w 2216643"/>
                <a:gd name="connsiteY1" fmla="*/ 58038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61550 w 2216643"/>
                <a:gd name="connsiteY1" fmla="*/ 549701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61550 w 2216643"/>
                <a:gd name="connsiteY1" fmla="*/ 549701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38127 w 2216643"/>
                <a:gd name="connsiteY0" fmla="*/ 3388 h 2038350"/>
                <a:gd name="connsiteX1" fmla="*/ 761550 w 2216643"/>
                <a:gd name="connsiteY1" fmla="*/ 549701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38127 w 2216643"/>
                <a:gd name="connsiteY10" fmla="*/ 3388 h 2038350"/>
                <a:gd name="connsiteX0" fmla="*/ 538127 w 2216643"/>
                <a:gd name="connsiteY0" fmla="*/ 3388 h 2038350"/>
                <a:gd name="connsiteX1" fmla="*/ 761550 w 2216643"/>
                <a:gd name="connsiteY1" fmla="*/ 549701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38127 w 2216643"/>
                <a:gd name="connsiteY10" fmla="*/ 3388 h 2038350"/>
                <a:gd name="connsiteX0" fmla="*/ 538127 w 2216643"/>
                <a:gd name="connsiteY0" fmla="*/ 12079 h 2047041"/>
                <a:gd name="connsiteX1" fmla="*/ 761550 w 2216643"/>
                <a:gd name="connsiteY1" fmla="*/ 558392 h 2047041"/>
                <a:gd name="connsiteX2" fmla="*/ 559095 w 2216643"/>
                <a:gd name="connsiteY2" fmla="*/ 809750 h 2047041"/>
                <a:gd name="connsiteX3" fmla="*/ 1405541 w 2216643"/>
                <a:gd name="connsiteY3" fmla="*/ 1551741 h 2047041"/>
                <a:gd name="connsiteX4" fmla="*/ 1662397 w 2216643"/>
                <a:gd name="connsiteY4" fmla="*/ 1244512 h 2047041"/>
                <a:gd name="connsiteX5" fmla="*/ 2205641 w 2216643"/>
                <a:gd name="connsiteY5" fmla="*/ 1494591 h 2047041"/>
                <a:gd name="connsiteX6" fmla="*/ 2170928 w 2216643"/>
                <a:gd name="connsiteY6" fmla="*/ 1806806 h 2047041"/>
                <a:gd name="connsiteX7" fmla="*/ 1672241 w 2216643"/>
                <a:gd name="connsiteY7" fmla="*/ 2047041 h 2047041"/>
                <a:gd name="connsiteX8" fmla="*/ 5558 w 2216643"/>
                <a:gd name="connsiteY8" fmla="*/ 585370 h 2047041"/>
                <a:gd name="connsiteX9" fmla="*/ 214916 w 2216643"/>
                <a:gd name="connsiteY9" fmla="*/ 8691 h 2047041"/>
                <a:gd name="connsiteX10" fmla="*/ 538127 w 2216643"/>
                <a:gd name="connsiteY10" fmla="*/ 12079 h 2047041"/>
                <a:gd name="connsiteX0" fmla="*/ 538432 w 2216948"/>
                <a:gd name="connsiteY0" fmla="*/ 8806 h 2043768"/>
                <a:gd name="connsiteX1" fmla="*/ 761855 w 2216948"/>
                <a:gd name="connsiteY1" fmla="*/ 555119 h 2043768"/>
                <a:gd name="connsiteX2" fmla="*/ 559400 w 2216948"/>
                <a:gd name="connsiteY2" fmla="*/ 806477 h 2043768"/>
                <a:gd name="connsiteX3" fmla="*/ 1405846 w 2216948"/>
                <a:gd name="connsiteY3" fmla="*/ 1548468 h 2043768"/>
                <a:gd name="connsiteX4" fmla="*/ 1662702 w 2216948"/>
                <a:gd name="connsiteY4" fmla="*/ 1241239 h 2043768"/>
                <a:gd name="connsiteX5" fmla="*/ 2205946 w 2216948"/>
                <a:gd name="connsiteY5" fmla="*/ 1491318 h 2043768"/>
                <a:gd name="connsiteX6" fmla="*/ 2171233 w 2216948"/>
                <a:gd name="connsiteY6" fmla="*/ 1803533 h 2043768"/>
                <a:gd name="connsiteX7" fmla="*/ 1672546 w 2216948"/>
                <a:gd name="connsiteY7" fmla="*/ 2043768 h 2043768"/>
                <a:gd name="connsiteX8" fmla="*/ 5863 w 2216948"/>
                <a:gd name="connsiteY8" fmla="*/ 582097 h 2043768"/>
                <a:gd name="connsiteX9" fmla="*/ 209084 w 2216948"/>
                <a:gd name="connsiteY9" fmla="*/ 20760 h 2043768"/>
                <a:gd name="connsiteX10" fmla="*/ 538432 w 2216948"/>
                <a:gd name="connsiteY10" fmla="*/ 8806 h 2043768"/>
                <a:gd name="connsiteX0" fmla="*/ 538432 w 2216948"/>
                <a:gd name="connsiteY0" fmla="*/ 16347 h 2051309"/>
                <a:gd name="connsiteX1" fmla="*/ 761855 w 2216948"/>
                <a:gd name="connsiteY1" fmla="*/ 562660 h 2051309"/>
                <a:gd name="connsiteX2" fmla="*/ 559400 w 2216948"/>
                <a:gd name="connsiteY2" fmla="*/ 814018 h 2051309"/>
                <a:gd name="connsiteX3" fmla="*/ 1405846 w 2216948"/>
                <a:gd name="connsiteY3" fmla="*/ 1556009 h 2051309"/>
                <a:gd name="connsiteX4" fmla="*/ 1662702 w 2216948"/>
                <a:gd name="connsiteY4" fmla="*/ 1248780 h 2051309"/>
                <a:gd name="connsiteX5" fmla="*/ 2205946 w 2216948"/>
                <a:gd name="connsiteY5" fmla="*/ 1498859 h 2051309"/>
                <a:gd name="connsiteX6" fmla="*/ 2171233 w 2216948"/>
                <a:gd name="connsiteY6" fmla="*/ 1811074 h 2051309"/>
                <a:gd name="connsiteX7" fmla="*/ 1672546 w 2216948"/>
                <a:gd name="connsiteY7" fmla="*/ 2051309 h 2051309"/>
                <a:gd name="connsiteX8" fmla="*/ 5863 w 2216948"/>
                <a:gd name="connsiteY8" fmla="*/ 589638 h 2051309"/>
                <a:gd name="connsiteX9" fmla="*/ 209084 w 2216948"/>
                <a:gd name="connsiteY9" fmla="*/ 28301 h 2051309"/>
                <a:gd name="connsiteX10" fmla="*/ 538432 w 2216948"/>
                <a:gd name="connsiteY10" fmla="*/ 16347 h 2051309"/>
                <a:gd name="connsiteX0" fmla="*/ 538432 w 2216948"/>
                <a:gd name="connsiteY0" fmla="*/ 9238 h 2044200"/>
                <a:gd name="connsiteX1" fmla="*/ 761855 w 2216948"/>
                <a:gd name="connsiteY1" fmla="*/ 555551 h 2044200"/>
                <a:gd name="connsiteX2" fmla="*/ 559400 w 2216948"/>
                <a:gd name="connsiteY2" fmla="*/ 806909 h 2044200"/>
                <a:gd name="connsiteX3" fmla="*/ 1405846 w 2216948"/>
                <a:gd name="connsiteY3" fmla="*/ 1548900 h 2044200"/>
                <a:gd name="connsiteX4" fmla="*/ 1662702 w 2216948"/>
                <a:gd name="connsiteY4" fmla="*/ 1241671 h 2044200"/>
                <a:gd name="connsiteX5" fmla="*/ 2205946 w 2216948"/>
                <a:gd name="connsiteY5" fmla="*/ 1491750 h 2044200"/>
                <a:gd name="connsiteX6" fmla="*/ 2171233 w 2216948"/>
                <a:gd name="connsiteY6" fmla="*/ 1803965 h 2044200"/>
                <a:gd name="connsiteX7" fmla="*/ 1672546 w 2216948"/>
                <a:gd name="connsiteY7" fmla="*/ 2044200 h 2044200"/>
                <a:gd name="connsiteX8" fmla="*/ 5863 w 2216948"/>
                <a:gd name="connsiteY8" fmla="*/ 582529 h 2044200"/>
                <a:gd name="connsiteX9" fmla="*/ 209084 w 2216948"/>
                <a:gd name="connsiteY9" fmla="*/ 48809 h 2044200"/>
                <a:gd name="connsiteX10" fmla="*/ 538432 w 2216948"/>
                <a:gd name="connsiteY10" fmla="*/ 9238 h 2044200"/>
                <a:gd name="connsiteX0" fmla="*/ 538432 w 2216948"/>
                <a:gd name="connsiteY0" fmla="*/ 17164 h 2052126"/>
                <a:gd name="connsiteX1" fmla="*/ 761855 w 2216948"/>
                <a:gd name="connsiteY1" fmla="*/ 563477 h 2052126"/>
                <a:gd name="connsiteX2" fmla="*/ 559400 w 2216948"/>
                <a:gd name="connsiteY2" fmla="*/ 814835 h 2052126"/>
                <a:gd name="connsiteX3" fmla="*/ 1405846 w 2216948"/>
                <a:gd name="connsiteY3" fmla="*/ 1556826 h 2052126"/>
                <a:gd name="connsiteX4" fmla="*/ 1662702 w 2216948"/>
                <a:gd name="connsiteY4" fmla="*/ 1249597 h 2052126"/>
                <a:gd name="connsiteX5" fmla="*/ 2205946 w 2216948"/>
                <a:gd name="connsiteY5" fmla="*/ 1499676 h 2052126"/>
                <a:gd name="connsiteX6" fmla="*/ 2171233 w 2216948"/>
                <a:gd name="connsiteY6" fmla="*/ 1811891 h 2052126"/>
                <a:gd name="connsiteX7" fmla="*/ 1672546 w 2216948"/>
                <a:gd name="connsiteY7" fmla="*/ 2052126 h 2052126"/>
                <a:gd name="connsiteX8" fmla="*/ 5863 w 2216948"/>
                <a:gd name="connsiteY8" fmla="*/ 590455 h 2052126"/>
                <a:gd name="connsiteX9" fmla="*/ 209084 w 2216948"/>
                <a:gd name="connsiteY9" fmla="*/ 56735 h 2052126"/>
                <a:gd name="connsiteX10" fmla="*/ 538432 w 2216948"/>
                <a:gd name="connsiteY10" fmla="*/ 17164 h 2052126"/>
                <a:gd name="connsiteX0" fmla="*/ 538142 w 2216658"/>
                <a:gd name="connsiteY0" fmla="*/ 17164 h 2052126"/>
                <a:gd name="connsiteX1" fmla="*/ 761565 w 2216658"/>
                <a:gd name="connsiteY1" fmla="*/ 563477 h 2052126"/>
                <a:gd name="connsiteX2" fmla="*/ 559110 w 2216658"/>
                <a:gd name="connsiteY2" fmla="*/ 814835 h 2052126"/>
                <a:gd name="connsiteX3" fmla="*/ 1405556 w 2216658"/>
                <a:gd name="connsiteY3" fmla="*/ 1556826 h 2052126"/>
                <a:gd name="connsiteX4" fmla="*/ 1662412 w 2216658"/>
                <a:gd name="connsiteY4" fmla="*/ 1249597 h 2052126"/>
                <a:gd name="connsiteX5" fmla="*/ 2205656 w 2216658"/>
                <a:gd name="connsiteY5" fmla="*/ 1499676 h 2052126"/>
                <a:gd name="connsiteX6" fmla="*/ 2170943 w 2216658"/>
                <a:gd name="connsiteY6" fmla="*/ 1811891 h 2052126"/>
                <a:gd name="connsiteX7" fmla="*/ 1672256 w 2216658"/>
                <a:gd name="connsiteY7" fmla="*/ 2052126 h 2052126"/>
                <a:gd name="connsiteX8" fmla="*/ 5573 w 2216658"/>
                <a:gd name="connsiteY8" fmla="*/ 590455 h 2052126"/>
                <a:gd name="connsiteX9" fmla="*/ 208794 w 2216658"/>
                <a:gd name="connsiteY9" fmla="*/ 56735 h 2052126"/>
                <a:gd name="connsiteX10" fmla="*/ 538142 w 2216658"/>
                <a:gd name="connsiteY10" fmla="*/ 17164 h 2052126"/>
                <a:gd name="connsiteX0" fmla="*/ 532750 w 2211266"/>
                <a:gd name="connsiteY0" fmla="*/ 17164 h 2052126"/>
                <a:gd name="connsiteX1" fmla="*/ 756173 w 2211266"/>
                <a:gd name="connsiteY1" fmla="*/ 563477 h 2052126"/>
                <a:gd name="connsiteX2" fmla="*/ 553718 w 2211266"/>
                <a:gd name="connsiteY2" fmla="*/ 814835 h 2052126"/>
                <a:gd name="connsiteX3" fmla="*/ 1400164 w 2211266"/>
                <a:gd name="connsiteY3" fmla="*/ 1556826 h 2052126"/>
                <a:gd name="connsiteX4" fmla="*/ 1657020 w 2211266"/>
                <a:gd name="connsiteY4" fmla="*/ 1249597 h 2052126"/>
                <a:gd name="connsiteX5" fmla="*/ 2200264 w 2211266"/>
                <a:gd name="connsiteY5" fmla="*/ 1499676 h 2052126"/>
                <a:gd name="connsiteX6" fmla="*/ 2165551 w 2211266"/>
                <a:gd name="connsiteY6" fmla="*/ 1811891 h 2052126"/>
                <a:gd name="connsiteX7" fmla="*/ 1666864 w 2211266"/>
                <a:gd name="connsiteY7" fmla="*/ 2052126 h 2052126"/>
                <a:gd name="connsiteX8" fmla="*/ 181 w 2211266"/>
                <a:gd name="connsiteY8" fmla="*/ 590455 h 2052126"/>
                <a:gd name="connsiteX9" fmla="*/ 203402 w 2211266"/>
                <a:gd name="connsiteY9" fmla="*/ 56735 h 2052126"/>
                <a:gd name="connsiteX10" fmla="*/ 532750 w 2211266"/>
                <a:gd name="connsiteY10" fmla="*/ 17164 h 2052126"/>
                <a:gd name="connsiteX0" fmla="*/ 532750 w 2211266"/>
                <a:gd name="connsiteY0" fmla="*/ 17164 h 2052126"/>
                <a:gd name="connsiteX1" fmla="*/ 756173 w 2211266"/>
                <a:gd name="connsiteY1" fmla="*/ 563477 h 2052126"/>
                <a:gd name="connsiteX2" fmla="*/ 553718 w 2211266"/>
                <a:gd name="connsiteY2" fmla="*/ 814835 h 2052126"/>
                <a:gd name="connsiteX3" fmla="*/ 1400164 w 2211266"/>
                <a:gd name="connsiteY3" fmla="*/ 1556826 h 2052126"/>
                <a:gd name="connsiteX4" fmla="*/ 1657020 w 2211266"/>
                <a:gd name="connsiteY4" fmla="*/ 1249597 h 2052126"/>
                <a:gd name="connsiteX5" fmla="*/ 2200264 w 2211266"/>
                <a:gd name="connsiteY5" fmla="*/ 1499676 h 2052126"/>
                <a:gd name="connsiteX6" fmla="*/ 2165551 w 2211266"/>
                <a:gd name="connsiteY6" fmla="*/ 1811891 h 2052126"/>
                <a:gd name="connsiteX7" fmla="*/ 1666864 w 2211266"/>
                <a:gd name="connsiteY7" fmla="*/ 2052126 h 2052126"/>
                <a:gd name="connsiteX8" fmla="*/ 181 w 2211266"/>
                <a:gd name="connsiteY8" fmla="*/ 590455 h 2052126"/>
                <a:gd name="connsiteX9" fmla="*/ 203402 w 2211266"/>
                <a:gd name="connsiteY9" fmla="*/ 56735 h 2052126"/>
                <a:gd name="connsiteX10" fmla="*/ 532750 w 2211266"/>
                <a:gd name="connsiteY10" fmla="*/ 17164 h 2052126"/>
                <a:gd name="connsiteX0" fmla="*/ 514412 w 2192928"/>
                <a:gd name="connsiteY0" fmla="*/ 17164 h 2052126"/>
                <a:gd name="connsiteX1" fmla="*/ 737835 w 2192928"/>
                <a:gd name="connsiteY1" fmla="*/ 563477 h 2052126"/>
                <a:gd name="connsiteX2" fmla="*/ 535380 w 2192928"/>
                <a:gd name="connsiteY2" fmla="*/ 814835 h 2052126"/>
                <a:gd name="connsiteX3" fmla="*/ 1381826 w 2192928"/>
                <a:gd name="connsiteY3" fmla="*/ 1556826 h 2052126"/>
                <a:gd name="connsiteX4" fmla="*/ 1638682 w 2192928"/>
                <a:gd name="connsiteY4" fmla="*/ 1249597 h 2052126"/>
                <a:gd name="connsiteX5" fmla="*/ 2181926 w 2192928"/>
                <a:gd name="connsiteY5" fmla="*/ 1499676 h 2052126"/>
                <a:gd name="connsiteX6" fmla="*/ 2147213 w 2192928"/>
                <a:gd name="connsiteY6" fmla="*/ 1811891 h 2052126"/>
                <a:gd name="connsiteX7" fmla="*/ 1648526 w 2192928"/>
                <a:gd name="connsiteY7" fmla="*/ 2052126 h 2052126"/>
                <a:gd name="connsiteX8" fmla="*/ 254 w 2192928"/>
                <a:gd name="connsiteY8" fmla="*/ 593523 h 2052126"/>
                <a:gd name="connsiteX9" fmla="*/ 185064 w 2192928"/>
                <a:gd name="connsiteY9" fmla="*/ 56735 h 2052126"/>
                <a:gd name="connsiteX10" fmla="*/ 514412 w 2192928"/>
                <a:gd name="connsiteY10" fmla="*/ 17164 h 2052126"/>
                <a:gd name="connsiteX0" fmla="*/ 520753 w 2199269"/>
                <a:gd name="connsiteY0" fmla="*/ 17164 h 2052126"/>
                <a:gd name="connsiteX1" fmla="*/ 744176 w 2199269"/>
                <a:gd name="connsiteY1" fmla="*/ 563477 h 2052126"/>
                <a:gd name="connsiteX2" fmla="*/ 541721 w 2199269"/>
                <a:gd name="connsiteY2" fmla="*/ 814835 h 2052126"/>
                <a:gd name="connsiteX3" fmla="*/ 1388167 w 2199269"/>
                <a:gd name="connsiteY3" fmla="*/ 1556826 h 2052126"/>
                <a:gd name="connsiteX4" fmla="*/ 1645023 w 2199269"/>
                <a:gd name="connsiteY4" fmla="*/ 1249597 h 2052126"/>
                <a:gd name="connsiteX5" fmla="*/ 2188267 w 2199269"/>
                <a:gd name="connsiteY5" fmla="*/ 1499676 h 2052126"/>
                <a:gd name="connsiteX6" fmla="*/ 2153554 w 2199269"/>
                <a:gd name="connsiteY6" fmla="*/ 1811891 h 2052126"/>
                <a:gd name="connsiteX7" fmla="*/ 1654867 w 2199269"/>
                <a:gd name="connsiteY7" fmla="*/ 2052126 h 2052126"/>
                <a:gd name="connsiteX8" fmla="*/ 6595 w 2199269"/>
                <a:gd name="connsiteY8" fmla="*/ 593523 h 2052126"/>
                <a:gd name="connsiteX9" fmla="*/ 191405 w 2199269"/>
                <a:gd name="connsiteY9" fmla="*/ 56735 h 2052126"/>
                <a:gd name="connsiteX10" fmla="*/ 520753 w 2199269"/>
                <a:gd name="connsiteY10" fmla="*/ 17164 h 2052126"/>
                <a:gd name="connsiteX0" fmla="*/ 532311 w 2210827"/>
                <a:gd name="connsiteY0" fmla="*/ 17164 h 2052126"/>
                <a:gd name="connsiteX1" fmla="*/ 755734 w 2210827"/>
                <a:gd name="connsiteY1" fmla="*/ 563477 h 2052126"/>
                <a:gd name="connsiteX2" fmla="*/ 553279 w 2210827"/>
                <a:gd name="connsiteY2" fmla="*/ 814835 h 2052126"/>
                <a:gd name="connsiteX3" fmla="*/ 1399725 w 2210827"/>
                <a:gd name="connsiteY3" fmla="*/ 1556826 h 2052126"/>
                <a:gd name="connsiteX4" fmla="*/ 1656581 w 2210827"/>
                <a:gd name="connsiteY4" fmla="*/ 1249597 h 2052126"/>
                <a:gd name="connsiteX5" fmla="*/ 2199825 w 2210827"/>
                <a:gd name="connsiteY5" fmla="*/ 1499676 h 2052126"/>
                <a:gd name="connsiteX6" fmla="*/ 2165112 w 2210827"/>
                <a:gd name="connsiteY6" fmla="*/ 1811891 h 2052126"/>
                <a:gd name="connsiteX7" fmla="*/ 1666425 w 2210827"/>
                <a:gd name="connsiteY7" fmla="*/ 2052126 h 2052126"/>
                <a:gd name="connsiteX8" fmla="*/ 5879 w 2210827"/>
                <a:gd name="connsiteY8" fmla="*/ 590455 h 2052126"/>
                <a:gd name="connsiteX9" fmla="*/ 202963 w 2210827"/>
                <a:gd name="connsiteY9" fmla="*/ 56735 h 2052126"/>
                <a:gd name="connsiteX10" fmla="*/ 532311 w 2210827"/>
                <a:gd name="connsiteY10" fmla="*/ 17164 h 2052126"/>
                <a:gd name="connsiteX0" fmla="*/ 532311 w 2205014"/>
                <a:gd name="connsiteY0" fmla="*/ 17164 h 2052126"/>
                <a:gd name="connsiteX1" fmla="*/ 755734 w 2205014"/>
                <a:gd name="connsiteY1" fmla="*/ 563477 h 2052126"/>
                <a:gd name="connsiteX2" fmla="*/ 553279 w 2205014"/>
                <a:gd name="connsiteY2" fmla="*/ 814835 h 2052126"/>
                <a:gd name="connsiteX3" fmla="*/ 1399725 w 2205014"/>
                <a:gd name="connsiteY3" fmla="*/ 1556826 h 2052126"/>
                <a:gd name="connsiteX4" fmla="*/ 1656581 w 2205014"/>
                <a:gd name="connsiteY4" fmla="*/ 1249597 h 2052126"/>
                <a:gd name="connsiteX5" fmla="*/ 2199825 w 2205014"/>
                <a:gd name="connsiteY5" fmla="*/ 1499676 h 2052126"/>
                <a:gd name="connsiteX6" fmla="*/ 2131359 w 2205014"/>
                <a:gd name="connsiteY6" fmla="*/ 1818028 h 2052126"/>
                <a:gd name="connsiteX7" fmla="*/ 1666425 w 2205014"/>
                <a:gd name="connsiteY7" fmla="*/ 2052126 h 2052126"/>
                <a:gd name="connsiteX8" fmla="*/ 5879 w 2205014"/>
                <a:gd name="connsiteY8" fmla="*/ 590455 h 2052126"/>
                <a:gd name="connsiteX9" fmla="*/ 202963 w 2205014"/>
                <a:gd name="connsiteY9" fmla="*/ 56735 h 2052126"/>
                <a:gd name="connsiteX10" fmla="*/ 532311 w 2205014"/>
                <a:gd name="connsiteY10" fmla="*/ 17164 h 2052126"/>
                <a:gd name="connsiteX0" fmla="*/ 532311 w 2202839"/>
                <a:gd name="connsiteY0" fmla="*/ 17164 h 2052126"/>
                <a:gd name="connsiteX1" fmla="*/ 755734 w 2202839"/>
                <a:gd name="connsiteY1" fmla="*/ 563477 h 2052126"/>
                <a:gd name="connsiteX2" fmla="*/ 553279 w 2202839"/>
                <a:gd name="connsiteY2" fmla="*/ 814835 h 2052126"/>
                <a:gd name="connsiteX3" fmla="*/ 1399725 w 2202839"/>
                <a:gd name="connsiteY3" fmla="*/ 1556826 h 2052126"/>
                <a:gd name="connsiteX4" fmla="*/ 1656581 w 2202839"/>
                <a:gd name="connsiteY4" fmla="*/ 1249597 h 2052126"/>
                <a:gd name="connsiteX5" fmla="*/ 2199825 w 2202839"/>
                <a:gd name="connsiteY5" fmla="*/ 1499676 h 2052126"/>
                <a:gd name="connsiteX6" fmla="*/ 2091469 w 2202839"/>
                <a:gd name="connsiteY6" fmla="*/ 1827233 h 2052126"/>
                <a:gd name="connsiteX7" fmla="*/ 1666425 w 2202839"/>
                <a:gd name="connsiteY7" fmla="*/ 2052126 h 2052126"/>
                <a:gd name="connsiteX8" fmla="*/ 5879 w 2202839"/>
                <a:gd name="connsiteY8" fmla="*/ 590455 h 2052126"/>
                <a:gd name="connsiteX9" fmla="*/ 202963 w 2202839"/>
                <a:gd name="connsiteY9" fmla="*/ 56735 h 2052126"/>
                <a:gd name="connsiteX10" fmla="*/ 532311 w 2202839"/>
                <a:gd name="connsiteY10" fmla="*/ 17164 h 2052126"/>
                <a:gd name="connsiteX0" fmla="*/ 532311 w 2203429"/>
                <a:gd name="connsiteY0" fmla="*/ 17164 h 2052126"/>
                <a:gd name="connsiteX1" fmla="*/ 755734 w 2203429"/>
                <a:gd name="connsiteY1" fmla="*/ 563477 h 2052126"/>
                <a:gd name="connsiteX2" fmla="*/ 553279 w 2203429"/>
                <a:gd name="connsiteY2" fmla="*/ 814835 h 2052126"/>
                <a:gd name="connsiteX3" fmla="*/ 1399725 w 2203429"/>
                <a:gd name="connsiteY3" fmla="*/ 1556826 h 2052126"/>
                <a:gd name="connsiteX4" fmla="*/ 1656581 w 2203429"/>
                <a:gd name="connsiteY4" fmla="*/ 1249597 h 2052126"/>
                <a:gd name="connsiteX5" fmla="*/ 2199825 w 2203429"/>
                <a:gd name="connsiteY5" fmla="*/ 1499676 h 2052126"/>
                <a:gd name="connsiteX6" fmla="*/ 2106811 w 2203429"/>
                <a:gd name="connsiteY6" fmla="*/ 1851781 h 2052126"/>
                <a:gd name="connsiteX7" fmla="*/ 1666425 w 2203429"/>
                <a:gd name="connsiteY7" fmla="*/ 2052126 h 2052126"/>
                <a:gd name="connsiteX8" fmla="*/ 5879 w 2203429"/>
                <a:gd name="connsiteY8" fmla="*/ 590455 h 2052126"/>
                <a:gd name="connsiteX9" fmla="*/ 202963 w 2203429"/>
                <a:gd name="connsiteY9" fmla="*/ 56735 h 2052126"/>
                <a:gd name="connsiteX10" fmla="*/ 532311 w 2203429"/>
                <a:gd name="connsiteY10" fmla="*/ 17164 h 2052126"/>
                <a:gd name="connsiteX0" fmla="*/ 532311 w 2204638"/>
                <a:gd name="connsiteY0" fmla="*/ 17164 h 2052126"/>
                <a:gd name="connsiteX1" fmla="*/ 755734 w 2204638"/>
                <a:gd name="connsiteY1" fmla="*/ 563477 h 2052126"/>
                <a:gd name="connsiteX2" fmla="*/ 553279 w 2204638"/>
                <a:gd name="connsiteY2" fmla="*/ 814835 h 2052126"/>
                <a:gd name="connsiteX3" fmla="*/ 1399725 w 2204638"/>
                <a:gd name="connsiteY3" fmla="*/ 1556826 h 2052126"/>
                <a:gd name="connsiteX4" fmla="*/ 1656581 w 2204638"/>
                <a:gd name="connsiteY4" fmla="*/ 1249597 h 2052126"/>
                <a:gd name="connsiteX5" fmla="*/ 2199825 w 2204638"/>
                <a:gd name="connsiteY5" fmla="*/ 1499676 h 2052126"/>
                <a:gd name="connsiteX6" fmla="*/ 2106811 w 2204638"/>
                <a:gd name="connsiteY6" fmla="*/ 1851781 h 2052126"/>
                <a:gd name="connsiteX7" fmla="*/ 1666425 w 2204638"/>
                <a:gd name="connsiteY7" fmla="*/ 2052126 h 2052126"/>
                <a:gd name="connsiteX8" fmla="*/ 5879 w 2204638"/>
                <a:gd name="connsiteY8" fmla="*/ 590455 h 2052126"/>
                <a:gd name="connsiteX9" fmla="*/ 202963 w 2204638"/>
                <a:gd name="connsiteY9" fmla="*/ 56735 h 2052126"/>
                <a:gd name="connsiteX10" fmla="*/ 532311 w 2204638"/>
                <a:gd name="connsiteY10" fmla="*/ 17164 h 2052126"/>
                <a:gd name="connsiteX0" fmla="*/ 532311 w 2204638"/>
                <a:gd name="connsiteY0" fmla="*/ 17164 h 2052126"/>
                <a:gd name="connsiteX1" fmla="*/ 755734 w 2204638"/>
                <a:gd name="connsiteY1" fmla="*/ 563477 h 2052126"/>
                <a:gd name="connsiteX2" fmla="*/ 553279 w 2204638"/>
                <a:gd name="connsiteY2" fmla="*/ 814835 h 2052126"/>
                <a:gd name="connsiteX3" fmla="*/ 1399725 w 2204638"/>
                <a:gd name="connsiteY3" fmla="*/ 1556826 h 2052126"/>
                <a:gd name="connsiteX4" fmla="*/ 1656581 w 2204638"/>
                <a:gd name="connsiteY4" fmla="*/ 1249597 h 2052126"/>
                <a:gd name="connsiteX5" fmla="*/ 2199825 w 2204638"/>
                <a:gd name="connsiteY5" fmla="*/ 1499676 h 2052126"/>
                <a:gd name="connsiteX6" fmla="*/ 2106811 w 2204638"/>
                <a:gd name="connsiteY6" fmla="*/ 1851781 h 2052126"/>
                <a:gd name="connsiteX7" fmla="*/ 1666425 w 2204638"/>
                <a:gd name="connsiteY7" fmla="*/ 2052126 h 2052126"/>
                <a:gd name="connsiteX8" fmla="*/ 5879 w 2204638"/>
                <a:gd name="connsiteY8" fmla="*/ 590455 h 2052126"/>
                <a:gd name="connsiteX9" fmla="*/ 202963 w 2204638"/>
                <a:gd name="connsiteY9" fmla="*/ 56735 h 2052126"/>
                <a:gd name="connsiteX10" fmla="*/ 532311 w 2204638"/>
                <a:gd name="connsiteY10" fmla="*/ 17164 h 2052126"/>
                <a:gd name="connsiteX0" fmla="*/ 532311 w 2205672"/>
                <a:gd name="connsiteY0" fmla="*/ 17164 h 2052126"/>
                <a:gd name="connsiteX1" fmla="*/ 755734 w 2205672"/>
                <a:gd name="connsiteY1" fmla="*/ 563477 h 2052126"/>
                <a:gd name="connsiteX2" fmla="*/ 553279 w 2205672"/>
                <a:gd name="connsiteY2" fmla="*/ 814835 h 2052126"/>
                <a:gd name="connsiteX3" fmla="*/ 1399725 w 2205672"/>
                <a:gd name="connsiteY3" fmla="*/ 1556826 h 2052126"/>
                <a:gd name="connsiteX4" fmla="*/ 1656581 w 2205672"/>
                <a:gd name="connsiteY4" fmla="*/ 1249597 h 2052126"/>
                <a:gd name="connsiteX5" fmla="*/ 2199825 w 2205672"/>
                <a:gd name="connsiteY5" fmla="*/ 1499676 h 2052126"/>
                <a:gd name="connsiteX6" fmla="*/ 2106811 w 2205672"/>
                <a:gd name="connsiteY6" fmla="*/ 1851781 h 2052126"/>
                <a:gd name="connsiteX7" fmla="*/ 1666425 w 2205672"/>
                <a:gd name="connsiteY7" fmla="*/ 2052126 h 2052126"/>
                <a:gd name="connsiteX8" fmla="*/ 5879 w 2205672"/>
                <a:gd name="connsiteY8" fmla="*/ 590455 h 2052126"/>
                <a:gd name="connsiteX9" fmla="*/ 202963 w 2205672"/>
                <a:gd name="connsiteY9" fmla="*/ 56735 h 2052126"/>
                <a:gd name="connsiteX10" fmla="*/ 532311 w 2205672"/>
                <a:gd name="connsiteY10" fmla="*/ 17164 h 205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5672" h="2052126">
                  <a:moveTo>
                    <a:pt x="532311" y="17164"/>
                  </a:moveTo>
                  <a:cubicBezTo>
                    <a:pt x="622127" y="200291"/>
                    <a:pt x="678192" y="358870"/>
                    <a:pt x="755734" y="563477"/>
                  </a:cubicBezTo>
                  <a:cubicBezTo>
                    <a:pt x="689272" y="676925"/>
                    <a:pt x="638152" y="750483"/>
                    <a:pt x="553279" y="814835"/>
                  </a:cubicBezTo>
                  <a:cubicBezTo>
                    <a:pt x="694279" y="1154220"/>
                    <a:pt x="1065413" y="1453714"/>
                    <a:pt x="1399725" y="1556826"/>
                  </a:cubicBezTo>
                  <a:cubicBezTo>
                    <a:pt x="1470001" y="1439074"/>
                    <a:pt x="1534141" y="1352007"/>
                    <a:pt x="1656581" y="1249597"/>
                  </a:cubicBezTo>
                  <a:cubicBezTo>
                    <a:pt x="1862210" y="1322729"/>
                    <a:pt x="2037154" y="1398928"/>
                    <a:pt x="2199825" y="1499676"/>
                  </a:cubicBezTo>
                  <a:cubicBezTo>
                    <a:pt x="2218938" y="1646706"/>
                    <a:pt x="2192025" y="1738504"/>
                    <a:pt x="2106811" y="1851781"/>
                  </a:cubicBezTo>
                  <a:cubicBezTo>
                    <a:pt x="1920124" y="2038232"/>
                    <a:pt x="1822426" y="2043644"/>
                    <a:pt x="1666425" y="2052126"/>
                  </a:cubicBezTo>
                  <a:cubicBezTo>
                    <a:pt x="720146" y="1943344"/>
                    <a:pt x="50031" y="1052110"/>
                    <a:pt x="5879" y="590455"/>
                  </a:cubicBezTo>
                  <a:cubicBezTo>
                    <a:pt x="-22525" y="333791"/>
                    <a:pt x="53398" y="175318"/>
                    <a:pt x="202963" y="56735"/>
                  </a:cubicBezTo>
                  <a:cubicBezTo>
                    <a:pt x="332180" y="-12711"/>
                    <a:pt x="393890" y="-8513"/>
                    <a:pt x="532311" y="171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C70F3DF5-327C-46BE-96C7-9E8FC52B94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Right Triangle 3">
            <a:extLst>
              <a:ext uri="{FF2B5EF4-FFF2-40B4-BE49-F238E27FC236}">
                <a16:creationId xmlns:a16="http://schemas.microsoft.com/office/drawing/2014/main" id="{43DA2D52-EF9E-4979-BBB9-843AD3EF3C20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A7AF40-5CEB-41F7-9C73-0E251800F9F7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7E711-D4AA-4A41-8229-8CA97B29A17C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자유형: 도형 13">
            <a:extLst>
              <a:ext uri="{FF2B5EF4-FFF2-40B4-BE49-F238E27FC236}">
                <a16:creationId xmlns:a16="http://schemas.microsoft.com/office/drawing/2014/main" id="{FE2E1D4C-37AA-474B-9F90-D0FB4D181563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FC80E-4430-45A3-B552-4A8DA335A117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00D9D-D3D1-4C31-9474-EAB3504335D1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8">
            <a:extLst>
              <a:ext uri="{FF2B5EF4-FFF2-40B4-BE49-F238E27FC236}">
                <a16:creationId xmlns:a16="http://schemas.microsoft.com/office/drawing/2014/main" id="{21DE44E4-3DFB-416C-AEC9-59D7EDB418A8}"/>
              </a:ext>
            </a:extLst>
          </p:cNvPr>
          <p:cNvGrpSpPr/>
          <p:nvPr/>
        </p:nvGrpSpPr>
        <p:grpSpPr>
          <a:xfrm>
            <a:off x="8372477" y="1546069"/>
            <a:ext cx="3067047" cy="4918387"/>
            <a:chOff x="8324873" y="-548600"/>
            <a:chExt cx="1388358" cy="2015847"/>
          </a:xfrm>
        </p:grpSpPr>
        <p:sp>
          <p:nvSpPr>
            <p:cNvPr id="4" name="Freeform: Shape 249">
              <a:extLst>
                <a:ext uri="{FF2B5EF4-FFF2-40B4-BE49-F238E27FC236}">
                  <a16:creationId xmlns:a16="http://schemas.microsoft.com/office/drawing/2014/main" id="{0A6478E9-FC0B-4FA9-B784-BD413ACB5978}"/>
                </a:ext>
              </a:extLst>
            </p:cNvPr>
            <p:cNvSpPr/>
            <p:nvPr/>
          </p:nvSpPr>
          <p:spPr>
            <a:xfrm>
              <a:off x="8511724" y="1352744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50">
              <a:extLst>
                <a:ext uri="{FF2B5EF4-FFF2-40B4-BE49-F238E27FC236}">
                  <a16:creationId xmlns:a16="http://schemas.microsoft.com/office/drawing/2014/main" id="{AF66125B-0A2E-4E61-B4BD-3C1D923F93BB}"/>
                </a:ext>
              </a:extLst>
            </p:cNvPr>
            <p:cNvSpPr/>
            <p:nvPr/>
          </p:nvSpPr>
          <p:spPr>
            <a:xfrm>
              <a:off x="8512515" y="531704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56">
              <a:extLst>
                <a:ext uri="{FF2B5EF4-FFF2-40B4-BE49-F238E27FC236}">
                  <a16:creationId xmlns:a16="http://schemas.microsoft.com/office/drawing/2014/main" id="{A1E8F626-0BDC-4CE9-8EAF-EEBE92B541E0}"/>
                </a:ext>
              </a:extLst>
            </p:cNvPr>
            <p:cNvSpPr/>
            <p:nvPr/>
          </p:nvSpPr>
          <p:spPr>
            <a:xfrm>
              <a:off x="9441265" y="531967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57">
              <a:extLst>
                <a:ext uri="{FF2B5EF4-FFF2-40B4-BE49-F238E27FC236}">
                  <a16:creationId xmlns:a16="http://schemas.microsoft.com/office/drawing/2014/main" id="{C315CF06-998A-4091-BAC5-6479BA1928EF}"/>
                </a:ext>
              </a:extLst>
            </p:cNvPr>
            <p:cNvSpPr/>
            <p:nvPr/>
          </p:nvSpPr>
          <p:spPr>
            <a:xfrm>
              <a:off x="9441001" y="1353008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58">
              <a:extLst>
                <a:ext uri="{FF2B5EF4-FFF2-40B4-BE49-F238E27FC236}">
                  <a16:creationId xmlns:a16="http://schemas.microsoft.com/office/drawing/2014/main" id="{7E6CA9D7-603E-4435-A724-3EC3EAF16D83}"/>
                </a:ext>
              </a:extLst>
            </p:cNvPr>
            <p:cNvSpPr/>
            <p:nvPr/>
          </p:nvSpPr>
          <p:spPr>
            <a:xfrm>
              <a:off x="9441792" y="945231"/>
              <a:ext cx="78560" cy="59052"/>
            </a:xfrm>
            <a:custGeom>
              <a:avLst/>
              <a:gdLst>
                <a:gd name="connsiteX0" fmla="*/ 672 w 200397"/>
                <a:gd name="connsiteY0" fmla="*/ 150635 h 150634"/>
                <a:gd name="connsiteX1" fmla="*/ 0 w 200397"/>
                <a:gd name="connsiteY1" fmla="*/ 0 h 150634"/>
                <a:gd name="connsiteX2" fmla="*/ 200398 w 200397"/>
                <a:gd name="connsiteY2" fmla="*/ 0 h 150634"/>
                <a:gd name="connsiteX3" fmla="*/ 672 w 200397"/>
                <a:gd name="connsiteY3" fmla="*/ 150635 h 15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97" h="150634">
                  <a:moveTo>
                    <a:pt x="672" y="150635"/>
                  </a:moveTo>
                  <a:cubicBezTo>
                    <a:pt x="672" y="100199"/>
                    <a:pt x="0" y="50436"/>
                    <a:pt x="0" y="0"/>
                  </a:cubicBezTo>
                  <a:cubicBezTo>
                    <a:pt x="66575" y="0"/>
                    <a:pt x="133150" y="0"/>
                    <a:pt x="200398" y="0"/>
                  </a:cubicBezTo>
                  <a:cubicBezTo>
                    <a:pt x="135840" y="53126"/>
                    <a:pt x="68592" y="102217"/>
                    <a:pt x="672" y="15063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50">
              <a:extLst>
                <a:ext uri="{FF2B5EF4-FFF2-40B4-BE49-F238E27FC236}">
                  <a16:creationId xmlns:a16="http://schemas.microsoft.com/office/drawing/2014/main" id="{4EA1A6B6-65DA-4E8D-BD8D-9DF54C4D351E}"/>
                </a:ext>
              </a:extLst>
            </p:cNvPr>
            <p:cNvSpPr/>
            <p:nvPr/>
          </p:nvSpPr>
          <p:spPr>
            <a:xfrm>
              <a:off x="8518978" y="945231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50">
              <a:extLst>
                <a:ext uri="{FF2B5EF4-FFF2-40B4-BE49-F238E27FC236}">
                  <a16:creationId xmlns:a16="http://schemas.microsoft.com/office/drawing/2014/main" id="{5E5A3911-544B-4FEF-9F40-957AE23AF59A}"/>
                </a:ext>
              </a:extLst>
            </p:cNvPr>
            <p:cNvSpPr/>
            <p:nvPr/>
          </p:nvSpPr>
          <p:spPr>
            <a:xfrm>
              <a:off x="8508203" y="117888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56">
              <a:extLst>
                <a:ext uri="{FF2B5EF4-FFF2-40B4-BE49-F238E27FC236}">
                  <a16:creationId xmlns:a16="http://schemas.microsoft.com/office/drawing/2014/main" id="{B9800D1C-FD22-4A1D-B894-A4A533CF029F}"/>
                </a:ext>
              </a:extLst>
            </p:cNvPr>
            <p:cNvSpPr/>
            <p:nvPr/>
          </p:nvSpPr>
          <p:spPr>
            <a:xfrm>
              <a:off x="9436954" y="118150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Arrow: Pentagon 251">
              <a:extLst>
                <a:ext uri="{FF2B5EF4-FFF2-40B4-BE49-F238E27FC236}">
                  <a16:creationId xmlns:a16="http://schemas.microsoft.com/office/drawing/2014/main" id="{F8185ACF-2F44-4B12-8895-79923B7AF69C}"/>
                </a:ext>
              </a:extLst>
            </p:cNvPr>
            <p:cNvSpPr/>
            <p:nvPr/>
          </p:nvSpPr>
          <p:spPr>
            <a:xfrm>
              <a:off x="8324873" y="-548600"/>
              <a:ext cx="1388358" cy="2015847"/>
            </a:xfrm>
            <a:prstGeom prst="upArrow">
              <a:avLst>
                <a:gd name="adj1" fmla="val 62422"/>
                <a:gd name="adj2" fmla="val 2171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252">
              <a:extLst>
                <a:ext uri="{FF2B5EF4-FFF2-40B4-BE49-F238E27FC236}">
                  <a16:creationId xmlns:a16="http://schemas.microsoft.com/office/drawing/2014/main" id="{3E4B2E85-CEFB-4C6B-992E-D6EE0CA473C0}"/>
                </a:ext>
              </a:extLst>
            </p:cNvPr>
            <p:cNvSpPr/>
            <p:nvPr/>
          </p:nvSpPr>
          <p:spPr>
            <a:xfrm>
              <a:off x="8510372" y="632221"/>
              <a:ext cx="1013145" cy="314560"/>
            </a:xfrm>
            <a:custGeom>
              <a:avLst/>
              <a:gdLst>
                <a:gd name="connsiteX0" fmla="*/ 2375947 w 2584415"/>
                <a:gd name="connsiteY0" fmla="*/ 11434 h 802406"/>
                <a:gd name="connsiteX1" fmla="*/ 2557516 w 2584415"/>
                <a:gd name="connsiteY1" fmla="*/ 12779 h 802406"/>
                <a:gd name="connsiteX2" fmla="*/ 2584415 w 2584415"/>
                <a:gd name="connsiteY2" fmla="*/ 34970 h 802406"/>
                <a:gd name="connsiteX3" fmla="*/ 2583742 w 2584415"/>
                <a:gd name="connsiteY3" fmla="*/ 770660 h 802406"/>
                <a:gd name="connsiteX4" fmla="*/ 2576345 w 2584415"/>
                <a:gd name="connsiteY4" fmla="*/ 790834 h 802406"/>
                <a:gd name="connsiteX5" fmla="*/ 2471439 w 2584415"/>
                <a:gd name="connsiteY5" fmla="*/ 800921 h 802406"/>
                <a:gd name="connsiteX6" fmla="*/ 2381327 w 2584415"/>
                <a:gd name="connsiteY6" fmla="*/ 799576 h 802406"/>
                <a:gd name="connsiteX7" fmla="*/ 2368550 w 2584415"/>
                <a:gd name="connsiteY7" fmla="*/ 796886 h 802406"/>
                <a:gd name="connsiteX8" fmla="*/ 2324839 w 2584415"/>
                <a:gd name="connsiteY8" fmla="*/ 794196 h 802406"/>
                <a:gd name="connsiteX9" fmla="*/ 254284 w 2584415"/>
                <a:gd name="connsiteY9" fmla="*/ 794869 h 802406"/>
                <a:gd name="connsiteX10" fmla="*/ 63300 w 2584415"/>
                <a:gd name="connsiteY10" fmla="*/ 802266 h 802406"/>
                <a:gd name="connsiteX11" fmla="*/ 8157 w 2584415"/>
                <a:gd name="connsiteY11" fmla="*/ 791506 h 802406"/>
                <a:gd name="connsiteX12" fmla="*/ 1432 w 2584415"/>
                <a:gd name="connsiteY12" fmla="*/ 761245 h 802406"/>
                <a:gd name="connsiteX13" fmla="*/ 760 w 2584415"/>
                <a:gd name="connsiteY13" fmla="*/ 46402 h 802406"/>
                <a:gd name="connsiteX14" fmla="*/ 33711 w 2584415"/>
                <a:gd name="connsiteY14" fmla="*/ 12779 h 802406"/>
                <a:gd name="connsiteX15" fmla="*/ 207883 w 2584415"/>
                <a:gd name="connsiteY15" fmla="*/ 12106 h 802406"/>
                <a:gd name="connsiteX16" fmla="*/ 265716 w 2584415"/>
                <a:gd name="connsiteY16" fmla="*/ 674 h 802406"/>
                <a:gd name="connsiteX17" fmla="*/ 846736 w 2584415"/>
                <a:gd name="connsiteY17" fmla="*/ 674 h 802406"/>
                <a:gd name="connsiteX18" fmla="*/ 2311389 w 2584415"/>
                <a:gd name="connsiteY18" fmla="*/ 674 h 802406"/>
                <a:gd name="connsiteX19" fmla="*/ 2375947 w 2584415"/>
                <a:gd name="connsiteY19" fmla="*/ 11434 h 8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84415" h="802406">
                  <a:moveTo>
                    <a:pt x="2375947" y="11434"/>
                  </a:moveTo>
                  <a:cubicBezTo>
                    <a:pt x="2436470" y="12106"/>
                    <a:pt x="2496993" y="12779"/>
                    <a:pt x="2557516" y="12779"/>
                  </a:cubicBezTo>
                  <a:cubicBezTo>
                    <a:pt x="2573655" y="12779"/>
                    <a:pt x="2584415" y="13451"/>
                    <a:pt x="2584415" y="34970"/>
                  </a:cubicBezTo>
                  <a:cubicBezTo>
                    <a:pt x="2583742" y="280424"/>
                    <a:pt x="2583742" y="525206"/>
                    <a:pt x="2583742" y="770660"/>
                  </a:cubicBezTo>
                  <a:cubicBezTo>
                    <a:pt x="2583742" y="778057"/>
                    <a:pt x="2587105" y="786799"/>
                    <a:pt x="2576345" y="790834"/>
                  </a:cubicBezTo>
                  <a:cubicBezTo>
                    <a:pt x="2542722" y="807646"/>
                    <a:pt x="2506408" y="800249"/>
                    <a:pt x="2471439" y="800921"/>
                  </a:cubicBezTo>
                  <a:cubicBezTo>
                    <a:pt x="2441177" y="801594"/>
                    <a:pt x="2411589" y="802938"/>
                    <a:pt x="2381327" y="799576"/>
                  </a:cubicBezTo>
                  <a:cubicBezTo>
                    <a:pt x="2377292" y="798904"/>
                    <a:pt x="2372585" y="798231"/>
                    <a:pt x="2368550" y="796886"/>
                  </a:cubicBezTo>
                  <a:cubicBezTo>
                    <a:pt x="2354428" y="792851"/>
                    <a:pt x="2339634" y="794196"/>
                    <a:pt x="2324839" y="794196"/>
                  </a:cubicBezTo>
                  <a:cubicBezTo>
                    <a:pt x="1634878" y="794196"/>
                    <a:pt x="944245" y="793524"/>
                    <a:pt x="254284" y="794869"/>
                  </a:cubicBezTo>
                  <a:cubicBezTo>
                    <a:pt x="191071" y="794869"/>
                    <a:pt x="127186" y="803611"/>
                    <a:pt x="63300" y="802266"/>
                  </a:cubicBezTo>
                  <a:cubicBezTo>
                    <a:pt x="43799" y="801594"/>
                    <a:pt x="24969" y="800249"/>
                    <a:pt x="8157" y="791506"/>
                  </a:cubicBezTo>
                  <a:cubicBezTo>
                    <a:pt x="-4620" y="783437"/>
                    <a:pt x="1432" y="771332"/>
                    <a:pt x="1432" y="761245"/>
                  </a:cubicBezTo>
                  <a:cubicBezTo>
                    <a:pt x="760" y="523188"/>
                    <a:pt x="1432" y="284459"/>
                    <a:pt x="760" y="46402"/>
                  </a:cubicBezTo>
                  <a:cubicBezTo>
                    <a:pt x="760" y="20848"/>
                    <a:pt x="6812" y="12106"/>
                    <a:pt x="33711" y="12779"/>
                  </a:cubicBezTo>
                  <a:cubicBezTo>
                    <a:pt x="91544" y="14796"/>
                    <a:pt x="150050" y="12106"/>
                    <a:pt x="207883" y="12106"/>
                  </a:cubicBezTo>
                  <a:cubicBezTo>
                    <a:pt x="225367" y="-2016"/>
                    <a:pt x="246214" y="674"/>
                    <a:pt x="265716" y="674"/>
                  </a:cubicBezTo>
                  <a:cubicBezTo>
                    <a:pt x="459389" y="674"/>
                    <a:pt x="653062" y="674"/>
                    <a:pt x="846736" y="674"/>
                  </a:cubicBezTo>
                  <a:cubicBezTo>
                    <a:pt x="1334953" y="674"/>
                    <a:pt x="1823172" y="674"/>
                    <a:pt x="2311389" y="674"/>
                  </a:cubicBezTo>
                  <a:cubicBezTo>
                    <a:pt x="2332909" y="674"/>
                    <a:pt x="2356445" y="-4033"/>
                    <a:pt x="2375947" y="11434"/>
                  </a:cubicBezTo>
                  <a:close/>
                </a:path>
              </a:pathLst>
            </a:custGeom>
            <a:solidFill>
              <a:schemeClr val="accent3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53">
              <a:extLst>
                <a:ext uri="{FF2B5EF4-FFF2-40B4-BE49-F238E27FC236}">
                  <a16:creationId xmlns:a16="http://schemas.microsoft.com/office/drawing/2014/main" id="{A79469BF-26DE-4B7C-B340-A618B87ED025}"/>
                </a:ext>
              </a:extLst>
            </p:cNvPr>
            <p:cNvSpPr/>
            <p:nvPr/>
          </p:nvSpPr>
          <p:spPr>
            <a:xfrm>
              <a:off x="8510274" y="221095"/>
              <a:ext cx="1012715" cy="312308"/>
            </a:xfrm>
            <a:custGeom>
              <a:avLst/>
              <a:gdLst>
                <a:gd name="connsiteX0" fmla="*/ 2376196 w 2583318"/>
                <a:gd name="connsiteY0" fmla="*/ 9425 h 796661"/>
                <a:gd name="connsiteX1" fmla="*/ 2560454 w 2583318"/>
                <a:gd name="connsiteY1" fmla="*/ 10770 h 796661"/>
                <a:gd name="connsiteX2" fmla="*/ 2583319 w 2583318"/>
                <a:gd name="connsiteY2" fmla="*/ 32962 h 796661"/>
                <a:gd name="connsiteX3" fmla="*/ 2582646 w 2583318"/>
                <a:gd name="connsiteY3" fmla="*/ 771341 h 796661"/>
                <a:gd name="connsiteX4" fmla="*/ 2577939 w 2583318"/>
                <a:gd name="connsiteY4" fmla="*/ 786136 h 796661"/>
                <a:gd name="connsiteX5" fmla="*/ 2516744 w 2583318"/>
                <a:gd name="connsiteY5" fmla="*/ 796223 h 796661"/>
                <a:gd name="connsiteX6" fmla="*/ 2374178 w 2583318"/>
                <a:gd name="connsiteY6" fmla="*/ 795550 h 796661"/>
                <a:gd name="connsiteX7" fmla="*/ 2313656 w 2583318"/>
                <a:gd name="connsiteY7" fmla="*/ 796223 h 796661"/>
                <a:gd name="connsiteX8" fmla="*/ 250497 w 2583318"/>
                <a:gd name="connsiteY8" fmla="*/ 796223 h 796661"/>
                <a:gd name="connsiteX9" fmla="*/ 210149 w 2583318"/>
                <a:gd name="connsiteY9" fmla="*/ 795550 h 796661"/>
                <a:gd name="connsiteX10" fmla="*/ 50099 w 2583318"/>
                <a:gd name="connsiteY10" fmla="*/ 796223 h 796661"/>
                <a:gd name="connsiteX11" fmla="*/ 5043 w 2583318"/>
                <a:gd name="connsiteY11" fmla="*/ 786136 h 796661"/>
                <a:gd name="connsiteX12" fmla="*/ 1009 w 2583318"/>
                <a:gd name="connsiteY12" fmla="*/ 753857 h 796661"/>
                <a:gd name="connsiteX13" fmla="*/ 336 w 2583318"/>
                <a:gd name="connsiteY13" fmla="*/ 43049 h 796661"/>
                <a:gd name="connsiteX14" fmla="*/ 33288 w 2583318"/>
                <a:gd name="connsiteY14" fmla="*/ 9425 h 796661"/>
                <a:gd name="connsiteX15" fmla="*/ 207459 w 2583318"/>
                <a:gd name="connsiteY15" fmla="*/ 8753 h 796661"/>
                <a:gd name="connsiteX16" fmla="*/ 256550 w 2583318"/>
                <a:gd name="connsiteY16" fmla="*/ 11 h 796661"/>
                <a:gd name="connsiteX17" fmla="*/ 2331140 w 2583318"/>
                <a:gd name="connsiteY17" fmla="*/ 11 h 796661"/>
                <a:gd name="connsiteX18" fmla="*/ 2376196 w 2583318"/>
                <a:gd name="connsiteY18" fmla="*/ 9425 h 79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83318" h="796661">
                  <a:moveTo>
                    <a:pt x="2376196" y="9425"/>
                  </a:moveTo>
                  <a:cubicBezTo>
                    <a:pt x="2437391" y="10098"/>
                    <a:pt x="2499259" y="10770"/>
                    <a:pt x="2560454" y="10770"/>
                  </a:cubicBezTo>
                  <a:cubicBezTo>
                    <a:pt x="2577266" y="10770"/>
                    <a:pt x="2583319" y="14805"/>
                    <a:pt x="2583319" y="32962"/>
                  </a:cubicBezTo>
                  <a:cubicBezTo>
                    <a:pt x="2582646" y="279088"/>
                    <a:pt x="2582646" y="525215"/>
                    <a:pt x="2582646" y="771341"/>
                  </a:cubicBezTo>
                  <a:cubicBezTo>
                    <a:pt x="2582646" y="776721"/>
                    <a:pt x="2583319" y="782773"/>
                    <a:pt x="2577939" y="786136"/>
                  </a:cubicBezTo>
                  <a:cubicBezTo>
                    <a:pt x="2558437" y="796895"/>
                    <a:pt x="2537591" y="796895"/>
                    <a:pt x="2516744" y="796223"/>
                  </a:cubicBezTo>
                  <a:cubicBezTo>
                    <a:pt x="2468998" y="795550"/>
                    <a:pt x="2421924" y="797568"/>
                    <a:pt x="2374178" y="795550"/>
                  </a:cubicBezTo>
                  <a:cubicBezTo>
                    <a:pt x="2354004" y="797568"/>
                    <a:pt x="2333830" y="796223"/>
                    <a:pt x="2313656" y="796223"/>
                  </a:cubicBezTo>
                  <a:cubicBezTo>
                    <a:pt x="1625712" y="796223"/>
                    <a:pt x="938441" y="796223"/>
                    <a:pt x="250497" y="796223"/>
                  </a:cubicBezTo>
                  <a:cubicBezTo>
                    <a:pt x="237048" y="796223"/>
                    <a:pt x="223598" y="796223"/>
                    <a:pt x="210149" y="795550"/>
                  </a:cubicBezTo>
                  <a:cubicBezTo>
                    <a:pt x="157023" y="797568"/>
                    <a:pt x="103225" y="795550"/>
                    <a:pt x="50099" y="796223"/>
                  </a:cubicBezTo>
                  <a:cubicBezTo>
                    <a:pt x="33960" y="796223"/>
                    <a:pt x="19165" y="791515"/>
                    <a:pt x="5043" y="786136"/>
                  </a:cubicBezTo>
                  <a:cubicBezTo>
                    <a:pt x="-3026" y="776721"/>
                    <a:pt x="1009" y="764616"/>
                    <a:pt x="1009" y="753857"/>
                  </a:cubicBezTo>
                  <a:cubicBezTo>
                    <a:pt x="1009" y="517145"/>
                    <a:pt x="1009" y="279761"/>
                    <a:pt x="336" y="43049"/>
                  </a:cubicBezTo>
                  <a:cubicBezTo>
                    <a:pt x="336" y="17495"/>
                    <a:pt x="6388" y="8753"/>
                    <a:pt x="33288" y="9425"/>
                  </a:cubicBezTo>
                  <a:cubicBezTo>
                    <a:pt x="91121" y="11443"/>
                    <a:pt x="149626" y="9425"/>
                    <a:pt x="207459" y="8753"/>
                  </a:cubicBezTo>
                  <a:cubicBezTo>
                    <a:pt x="222926" y="-662"/>
                    <a:pt x="239738" y="11"/>
                    <a:pt x="256550" y="11"/>
                  </a:cubicBezTo>
                  <a:cubicBezTo>
                    <a:pt x="947856" y="11"/>
                    <a:pt x="1639162" y="11"/>
                    <a:pt x="2331140" y="11"/>
                  </a:cubicBezTo>
                  <a:cubicBezTo>
                    <a:pt x="2346607" y="683"/>
                    <a:pt x="2362074" y="11"/>
                    <a:pt x="2376196" y="9425"/>
                  </a:cubicBezTo>
                  <a:close/>
                </a:path>
              </a:pathLst>
            </a:custGeom>
            <a:solidFill>
              <a:schemeClr val="accent2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54">
              <a:extLst>
                <a:ext uri="{FF2B5EF4-FFF2-40B4-BE49-F238E27FC236}">
                  <a16:creationId xmlns:a16="http://schemas.microsoft.com/office/drawing/2014/main" id="{FFDDEC2B-47B6-440C-9942-D590EF4668C4}"/>
                </a:ext>
              </a:extLst>
            </p:cNvPr>
            <p:cNvSpPr/>
            <p:nvPr/>
          </p:nvSpPr>
          <p:spPr>
            <a:xfrm>
              <a:off x="8510406" y="1045600"/>
              <a:ext cx="1012583" cy="312186"/>
            </a:xfrm>
            <a:custGeom>
              <a:avLst/>
              <a:gdLst>
                <a:gd name="connsiteX0" fmla="*/ 2373842 w 2582982"/>
                <a:gd name="connsiteY0" fmla="*/ 784162 h 796351"/>
                <a:gd name="connsiteX1" fmla="*/ 210485 w 2582982"/>
                <a:gd name="connsiteY1" fmla="*/ 784162 h 796351"/>
                <a:gd name="connsiteX2" fmla="*/ 199053 w 2582982"/>
                <a:gd name="connsiteY2" fmla="*/ 790886 h 796351"/>
                <a:gd name="connsiteX3" fmla="*/ 3362 w 2582982"/>
                <a:gd name="connsiteY3" fmla="*/ 784162 h 796351"/>
                <a:gd name="connsiteX4" fmla="*/ 673 w 2582982"/>
                <a:gd name="connsiteY4" fmla="*/ 754572 h 796351"/>
                <a:gd name="connsiteX5" fmla="*/ 0 w 2582982"/>
                <a:gd name="connsiteY5" fmla="*/ 43092 h 796351"/>
                <a:gd name="connsiteX6" fmla="*/ 32279 w 2582982"/>
                <a:gd name="connsiteY6" fmla="*/ 9468 h 796351"/>
                <a:gd name="connsiteX7" fmla="*/ 206450 w 2582982"/>
                <a:gd name="connsiteY7" fmla="*/ 9468 h 796351"/>
                <a:gd name="connsiteX8" fmla="*/ 254869 w 2582982"/>
                <a:gd name="connsiteY8" fmla="*/ 54 h 796351"/>
                <a:gd name="connsiteX9" fmla="*/ 2326769 w 2582982"/>
                <a:gd name="connsiteY9" fmla="*/ 54 h 796351"/>
                <a:gd name="connsiteX10" fmla="*/ 2375187 w 2582982"/>
                <a:gd name="connsiteY10" fmla="*/ 9468 h 796351"/>
                <a:gd name="connsiteX11" fmla="*/ 2556756 w 2582982"/>
                <a:gd name="connsiteY11" fmla="*/ 10141 h 796351"/>
                <a:gd name="connsiteX12" fmla="*/ 2582983 w 2582982"/>
                <a:gd name="connsiteY12" fmla="*/ 33005 h 796351"/>
                <a:gd name="connsiteX13" fmla="*/ 2582310 w 2582982"/>
                <a:gd name="connsiteY13" fmla="*/ 772729 h 796351"/>
                <a:gd name="connsiteX14" fmla="*/ 2578275 w 2582982"/>
                <a:gd name="connsiteY14" fmla="*/ 784834 h 796351"/>
                <a:gd name="connsiteX15" fmla="*/ 2373842 w 2582982"/>
                <a:gd name="connsiteY15" fmla="*/ 784162 h 79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82982" h="796351">
                  <a:moveTo>
                    <a:pt x="2373842" y="784162"/>
                  </a:moveTo>
                  <a:cubicBezTo>
                    <a:pt x="1652948" y="784162"/>
                    <a:pt x="931380" y="784162"/>
                    <a:pt x="210485" y="784162"/>
                  </a:cubicBezTo>
                  <a:cubicBezTo>
                    <a:pt x="207123" y="786851"/>
                    <a:pt x="203088" y="790214"/>
                    <a:pt x="199053" y="790886"/>
                  </a:cubicBezTo>
                  <a:cubicBezTo>
                    <a:pt x="133823" y="794249"/>
                    <a:pt x="67920" y="803663"/>
                    <a:pt x="3362" y="784162"/>
                  </a:cubicBezTo>
                  <a:cubicBezTo>
                    <a:pt x="2690" y="774074"/>
                    <a:pt x="673" y="764660"/>
                    <a:pt x="673" y="754572"/>
                  </a:cubicBezTo>
                  <a:cubicBezTo>
                    <a:pt x="673" y="517188"/>
                    <a:pt x="673" y="280476"/>
                    <a:pt x="0" y="43092"/>
                  </a:cubicBezTo>
                  <a:cubicBezTo>
                    <a:pt x="0" y="17538"/>
                    <a:pt x="5380" y="8796"/>
                    <a:pt x="32279" y="9468"/>
                  </a:cubicBezTo>
                  <a:cubicBezTo>
                    <a:pt x="90112" y="11486"/>
                    <a:pt x="148617" y="9468"/>
                    <a:pt x="206450" y="9468"/>
                  </a:cubicBezTo>
                  <a:cubicBezTo>
                    <a:pt x="221245" y="-619"/>
                    <a:pt x="238057" y="54"/>
                    <a:pt x="254869" y="54"/>
                  </a:cubicBezTo>
                  <a:cubicBezTo>
                    <a:pt x="945502" y="54"/>
                    <a:pt x="1636136" y="54"/>
                    <a:pt x="2326769" y="54"/>
                  </a:cubicBezTo>
                  <a:cubicBezTo>
                    <a:pt x="2343581" y="54"/>
                    <a:pt x="2360393" y="-1291"/>
                    <a:pt x="2375187" y="9468"/>
                  </a:cubicBezTo>
                  <a:cubicBezTo>
                    <a:pt x="2435710" y="10141"/>
                    <a:pt x="2496233" y="10813"/>
                    <a:pt x="2556756" y="10141"/>
                  </a:cubicBezTo>
                  <a:cubicBezTo>
                    <a:pt x="2574241" y="10141"/>
                    <a:pt x="2582983" y="12158"/>
                    <a:pt x="2582983" y="33005"/>
                  </a:cubicBezTo>
                  <a:cubicBezTo>
                    <a:pt x="2582310" y="279804"/>
                    <a:pt x="2582310" y="525930"/>
                    <a:pt x="2582310" y="772729"/>
                  </a:cubicBezTo>
                  <a:cubicBezTo>
                    <a:pt x="2582310" y="776764"/>
                    <a:pt x="2579620" y="780799"/>
                    <a:pt x="2578275" y="784834"/>
                  </a:cubicBezTo>
                  <a:cubicBezTo>
                    <a:pt x="2511028" y="799628"/>
                    <a:pt x="2442435" y="800973"/>
                    <a:pt x="2373842" y="784162"/>
                  </a:cubicBezTo>
                  <a:close/>
                </a:path>
              </a:pathLst>
            </a:custGeom>
            <a:solidFill>
              <a:schemeClr val="accent4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53">
              <a:extLst>
                <a:ext uri="{FF2B5EF4-FFF2-40B4-BE49-F238E27FC236}">
                  <a16:creationId xmlns:a16="http://schemas.microsoft.com/office/drawing/2014/main" id="{2B309005-2B48-483A-92AB-AA3730420711}"/>
                </a:ext>
              </a:extLst>
            </p:cNvPr>
            <p:cNvSpPr/>
            <p:nvPr/>
          </p:nvSpPr>
          <p:spPr>
            <a:xfrm>
              <a:off x="8505964" y="-190032"/>
              <a:ext cx="1012715" cy="312308"/>
            </a:xfrm>
            <a:custGeom>
              <a:avLst/>
              <a:gdLst>
                <a:gd name="connsiteX0" fmla="*/ 2376196 w 2583318"/>
                <a:gd name="connsiteY0" fmla="*/ 9425 h 796661"/>
                <a:gd name="connsiteX1" fmla="*/ 2560454 w 2583318"/>
                <a:gd name="connsiteY1" fmla="*/ 10770 h 796661"/>
                <a:gd name="connsiteX2" fmla="*/ 2583319 w 2583318"/>
                <a:gd name="connsiteY2" fmla="*/ 32962 h 796661"/>
                <a:gd name="connsiteX3" fmla="*/ 2582646 w 2583318"/>
                <a:gd name="connsiteY3" fmla="*/ 771341 h 796661"/>
                <a:gd name="connsiteX4" fmla="*/ 2577939 w 2583318"/>
                <a:gd name="connsiteY4" fmla="*/ 786136 h 796661"/>
                <a:gd name="connsiteX5" fmla="*/ 2516744 w 2583318"/>
                <a:gd name="connsiteY5" fmla="*/ 796223 h 796661"/>
                <a:gd name="connsiteX6" fmla="*/ 2374178 w 2583318"/>
                <a:gd name="connsiteY6" fmla="*/ 795550 h 796661"/>
                <a:gd name="connsiteX7" fmla="*/ 2313656 w 2583318"/>
                <a:gd name="connsiteY7" fmla="*/ 796223 h 796661"/>
                <a:gd name="connsiteX8" fmla="*/ 250497 w 2583318"/>
                <a:gd name="connsiteY8" fmla="*/ 796223 h 796661"/>
                <a:gd name="connsiteX9" fmla="*/ 210149 w 2583318"/>
                <a:gd name="connsiteY9" fmla="*/ 795550 h 796661"/>
                <a:gd name="connsiteX10" fmla="*/ 50099 w 2583318"/>
                <a:gd name="connsiteY10" fmla="*/ 796223 h 796661"/>
                <a:gd name="connsiteX11" fmla="*/ 5043 w 2583318"/>
                <a:gd name="connsiteY11" fmla="*/ 786136 h 796661"/>
                <a:gd name="connsiteX12" fmla="*/ 1009 w 2583318"/>
                <a:gd name="connsiteY12" fmla="*/ 753857 h 796661"/>
                <a:gd name="connsiteX13" fmla="*/ 336 w 2583318"/>
                <a:gd name="connsiteY13" fmla="*/ 43049 h 796661"/>
                <a:gd name="connsiteX14" fmla="*/ 33288 w 2583318"/>
                <a:gd name="connsiteY14" fmla="*/ 9425 h 796661"/>
                <a:gd name="connsiteX15" fmla="*/ 207459 w 2583318"/>
                <a:gd name="connsiteY15" fmla="*/ 8753 h 796661"/>
                <a:gd name="connsiteX16" fmla="*/ 256550 w 2583318"/>
                <a:gd name="connsiteY16" fmla="*/ 11 h 796661"/>
                <a:gd name="connsiteX17" fmla="*/ 2331140 w 2583318"/>
                <a:gd name="connsiteY17" fmla="*/ 11 h 796661"/>
                <a:gd name="connsiteX18" fmla="*/ 2376196 w 2583318"/>
                <a:gd name="connsiteY18" fmla="*/ 9425 h 79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83318" h="796661">
                  <a:moveTo>
                    <a:pt x="2376196" y="9425"/>
                  </a:moveTo>
                  <a:cubicBezTo>
                    <a:pt x="2437391" y="10098"/>
                    <a:pt x="2499259" y="10770"/>
                    <a:pt x="2560454" y="10770"/>
                  </a:cubicBezTo>
                  <a:cubicBezTo>
                    <a:pt x="2577266" y="10770"/>
                    <a:pt x="2583319" y="14805"/>
                    <a:pt x="2583319" y="32962"/>
                  </a:cubicBezTo>
                  <a:cubicBezTo>
                    <a:pt x="2582646" y="279088"/>
                    <a:pt x="2582646" y="525215"/>
                    <a:pt x="2582646" y="771341"/>
                  </a:cubicBezTo>
                  <a:cubicBezTo>
                    <a:pt x="2582646" y="776721"/>
                    <a:pt x="2583319" y="782773"/>
                    <a:pt x="2577939" y="786136"/>
                  </a:cubicBezTo>
                  <a:cubicBezTo>
                    <a:pt x="2558437" y="796895"/>
                    <a:pt x="2537591" y="796895"/>
                    <a:pt x="2516744" y="796223"/>
                  </a:cubicBezTo>
                  <a:cubicBezTo>
                    <a:pt x="2468998" y="795550"/>
                    <a:pt x="2421924" y="797568"/>
                    <a:pt x="2374178" y="795550"/>
                  </a:cubicBezTo>
                  <a:cubicBezTo>
                    <a:pt x="2354004" y="797568"/>
                    <a:pt x="2333830" y="796223"/>
                    <a:pt x="2313656" y="796223"/>
                  </a:cubicBezTo>
                  <a:cubicBezTo>
                    <a:pt x="1625712" y="796223"/>
                    <a:pt x="938441" y="796223"/>
                    <a:pt x="250497" y="796223"/>
                  </a:cubicBezTo>
                  <a:cubicBezTo>
                    <a:pt x="237048" y="796223"/>
                    <a:pt x="223598" y="796223"/>
                    <a:pt x="210149" y="795550"/>
                  </a:cubicBezTo>
                  <a:cubicBezTo>
                    <a:pt x="157023" y="797568"/>
                    <a:pt x="103225" y="795550"/>
                    <a:pt x="50099" y="796223"/>
                  </a:cubicBezTo>
                  <a:cubicBezTo>
                    <a:pt x="33960" y="796223"/>
                    <a:pt x="19165" y="791515"/>
                    <a:pt x="5043" y="786136"/>
                  </a:cubicBezTo>
                  <a:cubicBezTo>
                    <a:pt x="-3026" y="776721"/>
                    <a:pt x="1009" y="764616"/>
                    <a:pt x="1009" y="753857"/>
                  </a:cubicBezTo>
                  <a:cubicBezTo>
                    <a:pt x="1009" y="517145"/>
                    <a:pt x="1009" y="279761"/>
                    <a:pt x="336" y="43049"/>
                  </a:cubicBezTo>
                  <a:cubicBezTo>
                    <a:pt x="336" y="17495"/>
                    <a:pt x="6388" y="8753"/>
                    <a:pt x="33288" y="9425"/>
                  </a:cubicBezTo>
                  <a:cubicBezTo>
                    <a:pt x="91121" y="11443"/>
                    <a:pt x="149626" y="9425"/>
                    <a:pt x="207459" y="8753"/>
                  </a:cubicBezTo>
                  <a:cubicBezTo>
                    <a:pt x="222926" y="-662"/>
                    <a:pt x="239738" y="11"/>
                    <a:pt x="256550" y="11"/>
                  </a:cubicBezTo>
                  <a:cubicBezTo>
                    <a:pt x="947856" y="11"/>
                    <a:pt x="1639162" y="11"/>
                    <a:pt x="2331140" y="11"/>
                  </a:cubicBezTo>
                  <a:cubicBezTo>
                    <a:pt x="2346607" y="683"/>
                    <a:pt x="2362074" y="11"/>
                    <a:pt x="2376196" y="9425"/>
                  </a:cubicBezTo>
                  <a:close/>
                </a:path>
              </a:pathLst>
            </a:custGeom>
            <a:solidFill>
              <a:schemeClr val="accent1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1DB41C5-478A-4C59-8738-1B8F4647EE6B}"/>
              </a:ext>
            </a:extLst>
          </p:cNvPr>
          <p:cNvSpPr txBox="1"/>
          <p:nvPr/>
        </p:nvSpPr>
        <p:spPr>
          <a:xfrm>
            <a:off x="9135568" y="5563004"/>
            <a:ext cx="1540864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  </a:t>
            </a:r>
            <a:r>
              <a:rPr lang="en-US" altLang="ko-KR" sz="2700" b="1" dirty="0">
                <a:solidFill>
                  <a:schemeClr val="bg1"/>
                </a:solidFill>
              </a:rPr>
              <a:t>D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FD0AD6-FEDB-4F18-B92F-3620AC2C0B0E}"/>
              </a:ext>
            </a:extLst>
          </p:cNvPr>
          <p:cNvSpPr txBox="1"/>
          <p:nvPr/>
        </p:nvSpPr>
        <p:spPr>
          <a:xfrm>
            <a:off x="9135568" y="4554681"/>
            <a:ext cx="1540864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  </a:t>
            </a:r>
            <a:r>
              <a:rPr lang="en-US" altLang="ko-KR" sz="2700" b="1" dirty="0">
                <a:solidFill>
                  <a:schemeClr val="bg1"/>
                </a:solidFill>
              </a:rPr>
              <a:t>C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E71DEE-3C0D-4A4E-9659-A4ED3B3E7376}"/>
              </a:ext>
            </a:extLst>
          </p:cNvPr>
          <p:cNvSpPr txBox="1"/>
          <p:nvPr/>
        </p:nvSpPr>
        <p:spPr>
          <a:xfrm>
            <a:off x="9135568" y="3546359"/>
            <a:ext cx="1540864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</a:t>
            </a:r>
            <a:r>
              <a:rPr lang="en-US" altLang="ko-KR" sz="1400" b="1" dirty="0">
                <a:solidFill>
                  <a:schemeClr val="bg1"/>
                </a:solidFill>
              </a:rPr>
              <a:t>  </a:t>
            </a:r>
            <a:r>
              <a:rPr lang="en-US" altLang="ko-KR" sz="2700" b="1" dirty="0">
                <a:solidFill>
                  <a:schemeClr val="bg1"/>
                </a:solidFill>
              </a:rPr>
              <a:t>B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AAF0B6-F0A4-4B70-83A8-7FD44F7E5046}"/>
              </a:ext>
            </a:extLst>
          </p:cNvPr>
          <p:cNvSpPr txBox="1"/>
          <p:nvPr/>
        </p:nvSpPr>
        <p:spPr>
          <a:xfrm>
            <a:off x="9135568" y="2538037"/>
            <a:ext cx="1540864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 </a:t>
            </a: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</a:rPr>
              <a:t>A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grpSp>
        <p:nvGrpSpPr>
          <p:cNvPr id="21" name="Group 73">
            <a:extLst>
              <a:ext uri="{FF2B5EF4-FFF2-40B4-BE49-F238E27FC236}">
                <a16:creationId xmlns:a16="http://schemas.microsoft.com/office/drawing/2014/main" id="{C7ADF978-3F43-4B34-98CF-A1E97562399A}"/>
              </a:ext>
            </a:extLst>
          </p:cNvPr>
          <p:cNvGrpSpPr/>
          <p:nvPr/>
        </p:nvGrpSpPr>
        <p:grpSpPr>
          <a:xfrm>
            <a:off x="926563" y="2171468"/>
            <a:ext cx="4274542" cy="874400"/>
            <a:chOff x="6949900" y="3084922"/>
            <a:chExt cx="4274542" cy="874400"/>
          </a:xfrm>
        </p:grpSpPr>
        <p:sp>
          <p:nvSpPr>
            <p:cNvPr id="22" name="Rectangle 74">
              <a:extLst>
                <a:ext uri="{FF2B5EF4-FFF2-40B4-BE49-F238E27FC236}">
                  <a16:creationId xmlns:a16="http://schemas.microsoft.com/office/drawing/2014/main" id="{A9A4B5D0-8CD4-4E17-A3BD-34E8ECA269FD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F842563F-5BC3-483E-B7FC-0A5F969F1577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24" name="Group 73">
            <a:extLst>
              <a:ext uri="{FF2B5EF4-FFF2-40B4-BE49-F238E27FC236}">
                <a16:creationId xmlns:a16="http://schemas.microsoft.com/office/drawing/2014/main" id="{AA6FBA23-9D17-4877-AAD6-F8D5CA0BAA3E}"/>
              </a:ext>
            </a:extLst>
          </p:cNvPr>
          <p:cNvGrpSpPr/>
          <p:nvPr/>
        </p:nvGrpSpPr>
        <p:grpSpPr>
          <a:xfrm>
            <a:off x="926563" y="3206923"/>
            <a:ext cx="4274542" cy="874400"/>
            <a:chOff x="6949900" y="3084922"/>
            <a:chExt cx="4274542" cy="874400"/>
          </a:xfrm>
        </p:grpSpPr>
        <p:sp>
          <p:nvSpPr>
            <p:cNvPr id="25" name="Rectangle 74">
              <a:extLst>
                <a:ext uri="{FF2B5EF4-FFF2-40B4-BE49-F238E27FC236}">
                  <a16:creationId xmlns:a16="http://schemas.microsoft.com/office/drawing/2014/main" id="{B7CC0F82-21D1-4649-8267-5CE4E03277B9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직사각형 22">
              <a:extLst>
                <a:ext uri="{FF2B5EF4-FFF2-40B4-BE49-F238E27FC236}">
                  <a16:creationId xmlns:a16="http://schemas.microsoft.com/office/drawing/2014/main" id="{9DBE8030-C8A7-43FD-96F2-57445F330EBC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27" name="Group 73">
            <a:extLst>
              <a:ext uri="{FF2B5EF4-FFF2-40B4-BE49-F238E27FC236}">
                <a16:creationId xmlns:a16="http://schemas.microsoft.com/office/drawing/2014/main" id="{6BF768BB-4C9F-412C-B8E2-EF5D8C4FD1AF}"/>
              </a:ext>
            </a:extLst>
          </p:cNvPr>
          <p:cNvGrpSpPr/>
          <p:nvPr/>
        </p:nvGrpSpPr>
        <p:grpSpPr>
          <a:xfrm>
            <a:off x="926563" y="4242378"/>
            <a:ext cx="4274542" cy="874400"/>
            <a:chOff x="6949900" y="3084922"/>
            <a:chExt cx="4274542" cy="874400"/>
          </a:xfrm>
        </p:grpSpPr>
        <p:sp>
          <p:nvSpPr>
            <p:cNvPr id="28" name="Rectangle 74">
              <a:extLst>
                <a:ext uri="{FF2B5EF4-FFF2-40B4-BE49-F238E27FC236}">
                  <a16:creationId xmlns:a16="http://schemas.microsoft.com/office/drawing/2014/main" id="{AF7FD8DA-B887-4652-BDB8-8A4E69714FF0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직사각형 22">
              <a:extLst>
                <a:ext uri="{FF2B5EF4-FFF2-40B4-BE49-F238E27FC236}">
                  <a16:creationId xmlns:a16="http://schemas.microsoft.com/office/drawing/2014/main" id="{04921064-2244-4099-9F65-47ECA122E8C3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30" name="Group 73">
            <a:extLst>
              <a:ext uri="{FF2B5EF4-FFF2-40B4-BE49-F238E27FC236}">
                <a16:creationId xmlns:a16="http://schemas.microsoft.com/office/drawing/2014/main" id="{E709EE2C-C877-46ED-966F-3BBF49F3EE21}"/>
              </a:ext>
            </a:extLst>
          </p:cNvPr>
          <p:cNvGrpSpPr/>
          <p:nvPr/>
        </p:nvGrpSpPr>
        <p:grpSpPr>
          <a:xfrm>
            <a:off x="926563" y="5277833"/>
            <a:ext cx="4274542" cy="874400"/>
            <a:chOff x="6949900" y="3084922"/>
            <a:chExt cx="4274542" cy="874400"/>
          </a:xfrm>
        </p:grpSpPr>
        <p:sp>
          <p:nvSpPr>
            <p:cNvPr id="31" name="Rectangle 74">
              <a:extLst>
                <a:ext uri="{FF2B5EF4-FFF2-40B4-BE49-F238E27FC236}">
                  <a16:creationId xmlns:a16="http://schemas.microsoft.com/office/drawing/2014/main" id="{8D6ACEC5-7430-4D31-8F79-F5EC3AECF4F1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직사각형 22">
              <a:extLst>
                <a:ext uri="{FF2B5EF4-FFF2-40B4-BE49-F238E27FC236}">
                  <a16:creationId xmlns:a16="http://schemas.microsoft.com/office/drawing/2014/main" id="{108A6D6F-A062-4DA3-9572-D5F0EE01899B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BA46048-1DC3-4308-9FFA-4350F9C48154}"/>
              </a:ext>
            </a:extLst>
          </p:cNvPr>
          <p:cNvCxnSpPr>
            <a:cxnSpLocks/>
          </p:cNvCxnSpPr>
          <p:nvPr/>
        </p:nvCxnSpPr>
        <p:spPr>
          <a:xfrm flipH="1">
            <a:off x="5545095" y="2791952"/>
            <a:ext cx="301788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99D3EF7-D2D7-4563-B034-FF0180A4CD40}"/>
              </a:ext>
            </a:extLst>
          </p:cNvPr>
          <p:cNvCxnSpPr>
            <a:cxnSpLocks/>
          </p:cNvCxnSpPr>
          <p:nvPr/>
        </p:nvCxnSpPr>
        <p:spPr>
          <a:xfrm flipH="1">
            <a:off x="5545095" y="3800274"/>
            <a:ext cx="301788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418EAF0C-8243-423E-A63D-ECA246C12544}"/>
              </a:ext>
            </a:extLst>
          </p:cNvPr>
          <p:cNvCxnSpPr>
            <a:cxnSpLocks/>
          </p:cNvCxnSpPr>
          <p:nvPr/>
        </p:nvCxnSpPr>
        <p:spPr>
          <a:xfrm flipH="1">
            <a:off x="5545095" y="4808596"/>
            <a:ext cx="301788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6357F516-D782-4AC0-9484-11F96C9A58C7}"/>
              </a:ext>
            </a:extLst>
          </p:cNvPr>
          <p:cNvCxnSpPr>
            <a:cxnSpLocks/>
          </p:cNvCxnSpPr>
          <p:nvPr/>
        </p:nvCxnSpPr>
        <p:spPr>
          <a:xfrm flipH="1">
            <a:off x="5545095" y="5816919"/>
            <a:ext cx="301788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51172C2-77B0-4166-89B8-51F7440C95A8}"/>
              </a:ext>
            </a:extLst>
          </p:cNvPr>
          <p:cNvSpPr txBox="1"/>
          <p:nvPr/>
        </p:nvSpPr>
        <p:spPr>
          <a:xfrm>
            <a:off x="6106378" y="2485170"/>
            <a:ext cx="2104865" cy="2646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8E1F1B-F86D-4DA0-867D-9873CB725220}"/>
              </a:ext>
            </a:extLst>
          </p:cNvPr>
          <p:cNvSpPr txBox="1"/>
          <p:nvPr/>
        </p:nvSpPr>
        <p:spPr>
          <a:xfrm>
            <a:off x="6106378" y="3495054"/>
            <a:ext cx="2104865" cy="2646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A3C381-4BE0-44EF-B4D1-A6E04D0D37F7}"/>
              </a:ext>
            </a:extLst>
          </p:cNvPr>
          <p:cNvSpPr txBox="1"/>
          <p:nvPr/>
        </p:nvSpPr>
        <p:spPr>
          <a:xfrm>
            <a:off x="6106378" y="4504938"/>
            <a:ext cx="2104865" cy="2646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9F60F5-43F5-4127-B091-7E059096C8EC}"/>
              </a:ext>
            </a:extLst>
          </p:cNvPr>
          <p:cNvSpPr txBox="1"/>
          <p:nvPr/>
        </p:nvSpPr>
        <p:spPr>
          <a:xfrm>
            <a:off x="6106378" y="5514821"/>
            <a:ext cx="2104865" cy="2646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80B28ED2-67CD-413F-AB40-30D63FB48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58800"/>
              </p:ext>
            </p:extLst>
          </p:nvPr>
        </p:nvGraphicFramePr>
        <p:xfrm>
          <a:off x="924724" y="1814360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380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4BF7F09-2062-4BFF-9E62-547EAE421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55270"/>
              </p:ext>
            </p:extLst>
          </p:nvPr>
        </p:nvGraphicFramePr>
        <p:xfrm>
          <a:off x="3587943" y="1814360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B5F9378-4E2D-451C-9EFD-0552D3E8F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71554"/>
              </p:ext>
            </p:extLst>
          </p:nvPr>
        </p:nvGraphicFramePr>
        <p:xfrm>
          <a:off x="6251162" y="1814360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410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E3EB111-FC94-44A7-BBDD-4292C7CC6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77018"/>
              </p:ext>
            </p:extLst>
          </p:nvPr>
        </p:nvGraphicFramePr>
        <p:xfrm>
          <a:off x="8914382" y="1814360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68169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4986256-E4D9-44A5-A24C-095EBC40B324}"/>
              </a:ext>
            </a:extLst>
          </p:cNvPr>
          <p:cNvSpPr/>
          <p:nvPr/>
        </p:nvSpPr>
        <p:spPr>
          <a:xfrm>
            <a:off x="609601" y="415636"/>
            <a:ext cx="3561176" cy="3288146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7F0F82-B766-47C0-BD14-A6789D7F5AAE}"/>
              </a:ext>
            </a:extLst>
          </p:cNvPr>
          <p:cNvSpPr txBox="1"/>
          <p:nvPr/>
        </p:nvSpPr>
        <p:spPr>
          <a:xfrm>
            <a:off x="987003" y="1243441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693CE-3F69-49E2-82F3-FC233C03E5BE}"/>
              </a:ext>
            </a:extLst>
          </p:cNvPr>
          <p:cNvSpPr txBox="1"/>
          <p:nvPr/>
        </p:nvSpPr>
        <p:spPr>
          <a:xfrm>
            <a:off x="987003" y="1564601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A6BFA-0828-4CDF-8D16-89A792014E99}"/>
              </a:ext>
            </a:extLst>
          </p:cNvPr>
          <p:cNvSpPr txBox="1"/>
          <p:nvPr/>
        </p:nvSpPr>
        <p:spPr>
          <a:xfrm>
            <a:off x="987003" y="2528081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D9F8D-6462-4F33-8826-9E95719C7595}"/>
              </a:ext>
            </a:extLst>
          </p:cNvPr>
          <p:cNvSpPr txBox="1"/>
          <p:nvPr/>
        </p:nvSpPr>
        <p:spPr>
          <a:xfrm>
            <a:off x="987003" y="2206921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4447A-6B5D-4FA1-963F-008CF1285C03}"/>
              </a:ext>
            </a:extLst>
          </p:cNvPr>
          <p:cNvSpPr txBox="1"/>
          <p:nvPr/>
        </p:nvSpPr>
        <p:spPr>
          <a:xfrm>
            <a:off x="987003" y="1885761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079F3-7466-4772-8E9C-1AD54799CDFE}"/>
              </a:ext>
            </a:extLst>
          </p:cNvPr>
          <p:cNvSpPr txBox="1"/>
          <p:nvPr/>
        </p:nvSpPr>
        <p:spPr>
          <a:xfrm>
            <a:off x="987003" y="2849241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60692-74DA-4715-B1EE-E91D749ABF9C}"/>
              </a:ext>
            </a:extLst>
          </p:cNvPr>
          <p:cNvSpPr txBox="1"/>
          <p:nvPr/>
        </p:nvSpPr>
        <p:spPr>
          <a:xfrm>
            <a:off x="987003" y="3170401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5FCA21C8-C00D-4FEB-B127-B540FD29A21F}"/>
              </a:ext>
            </a:extLst>
          </p:cNvPr>
          <p:cNvSpPr/>
          <p:nvPr/>
        </p:nvSpPr>
        <p:spPr>
          <a:xfrm>
            <a:off x="987003" y="564224"/>
            <a:ext cx="2461571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Things To Consider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32D57E-FC55-4C4A-B0FA-731C683D9B49}"/>
              </a:ext>
            </a:extLst>
          </p:cNvPr>
          <p:cNvSpPr txBox="1"/>
          <p:nvPr/>
        </p:nvSpPr>
        <p:spPr>
          <a:xfrm>
            <a:off x="4784798" y="415636"/>
            <a:ext cx="3097218" cy="181588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18">
            <a:extLst>
              <a:ext uri="{FF2B5EF4-FFF2-40B4-BE49-F238E27FC236}">
                <a16:creationId xmlns:a16="http://schemas.microsoft.com/office/drawing/2014/main" id="{8D00218E-40FF-4861-877A-55E70E9D68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851282"/>
              </p:ext>
            </p:extLst>
          </p:nvPr>
        </p:nvGraphicFramePr>
        <p:xfrm>
          <a:off x="439409" y="1533524"/>
          <a:ext cx="7147394" cy="321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F265CE9-E553-43CA-BE32-3D37F796DF2E}"/>
              </a:ext>
            </a:extLst>
          </p:cNvPr>
          <p:cNvSpPr txBox="1"/>
          <p:nvPr/>
        </p:nvSpPr>
        <p:spPr>
          <a:xfrm>
            <a:off x="711480" y="4643559"/>
            <a:ext cx="14135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A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7369AF-F7EC-45DF-A7A6-3AA99358084F}"/>
              </a:ext>
            </a:extLst>
          </p:cNvPr>
          <p:cNvSpPr txBox="1"/>
          <p:nvPr/>
        </p:nvSpPr>
        <p:spPr>
          <a:xfrm>
            <a:off x="2436737" y="4643559"/>
            <a:ext cx="14135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B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65D50F-A530-4D25-9298-4DEA04062D9A}"/>
              </a:ext>
            </a:extLst>
          </p:cNvPr>
          <p:cNvSpPr txBox="1"/>
          <p:nvPr/>
        </p:nvSpPr>
        <p:spPr>
          <a:xfrm>
            <a:off x="4161994" y="4643559"/>
            <a:ext cx="14135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C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77CCA4-23B4-4CF7-9EC8-D9C541BA746A}"/>
              </a:ext>
            </a:extLst>
          </p:cNvPr>
          <p:cNvSpPr txBox="1"/>
          <p:nvPr/>
        </p:nvSpPr>
        <p:spPr>
          <a:xfrm>
            <a:off x="5887252" y="4643559"/>
            <a:ext cx="14135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D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BAA4C5F-CA61-4E1B-ADFD-34A81946F337}"/>
              </a:ext>
            </a:extLst>
          </p:cNvPr>
          <p:cNvGrpSpPr/>
          <p:nvPr/>
        </p:nvGrpSpPr>
        <p:grpSpPr>
          <a:xfrm>
            <a:off x="7944117" y="2873501"/>
            <a:ext cx="3517900" cy="937993"/>
            <a:chOff x="7962616" y="1835439"/>
            <a:chExt cx="3517900" cy="9379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F982C2-192E-4B26-A79A-BF5A083F0215}"/>
                </a:ext>
              </a:extLst>
            </p:cNvPr>
            <p:cNvSpPr txBox="1"/>
            <p:nvPr/>
          </p:nvSpPr>
          <p:spPr>
            <a:xfrm>
              <a:off x="7962616" y="1835439"/>
              <a:ext cx="1729679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723F7D-F3BC-4422-8C8C-8CA70CB34C79}"/>
                </a:ext>
              </a:extLst>
            </p:cNvPr>
            <p:cNvSpPr txBox="1"/>
            <p:nvPr/>
          </p:nvSpPr>
          <p:spPr>
            <a:xfrm>
              <a:off x="7962619" y="2127101"/>
              <a:ext cx="3517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39C5EF0-0963-46FA-B909-9CFE99A41ABA}"/>
              </a:ext>
            </a:extLst>
          </p:cNvPr>
          <p:cNvGrpSpPr/>
          <p:nvPr/>
        </p:nvGrpSpPr>
        <p:grpSpPr>
          <a:xfrm>
            <a:off x="7944117" y="3973430"/>
            <a:ext cx="3517901" cy="937993"/>
            <a:chOff x="7962615" y="2793169"/>
            <a:chExt cx="3517901" cy="9379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86AD49-B0E3-4479-B1AC-D5FBB9242F9F}"/>
                </a:ext>
              </a:extLst>
            </p:cNvPr>
            <p:cNvSpPr txBox="1"/>
            <p:nvPr/>
          </p:nvSpPr>
          <p:spPr>
            <a:xfrm>
              <a:off x="7962615" y="2793169"/>
              <a:ext cx="1729679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E91C2A-DC52-4E01-92AD-DA3907BED8E0}"/>
                </a:ext>
              </a:extLst>
            </p:cNvPr>
            <p:cNvSpPr txBox="1"/>
            <p:nvPr/>
          </p:nvSpPr>
          <p:spPr>
            <a:xfrm>
              <a:off x="7962618" y="3084831"/>
              <a:ext cx="3517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86095CB-C5C2-4A8F-B4E9-6D09DC3B59E2}"/>
              </a:ext>
            </a:extLst>
          </p:cNvPr>
          <p:cNvGrpSpPr/>
          <p:nvPr/>
        </p:nvGrpSpPr>
        <p:grpSpPr>
          <a:xfrm>
            <a:off x="7944117" y="5073360"/>
            <a:ext cx="3517901" cy="996639"/>
            <a:chOff x="7962615" y="3935562"/>
            <a:chExt cx="3517901" cy="99663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190C35-2F32-4004-ABBF-F6765654DE1E}"/>
                </a:ext>
              </a:extLst>
            </p:cNvPr>
            <p:cNvSpPr txBox="1"/>
            <p:nvPr/>
          </p:nvSpPr>
          <p:spPr>
            <a:xfrm>
              <a:off x="7962616" y="3935562"/>
              <a:ext cx="172968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7909C0-DC85-4402-B5AC-EFDAC7236D0C}"/>
                </a:ext>
              </a:extLst>
            </p:cNvPr>
            <p:cNvSpPr txBox="1"/>
            <p:nvPr/>
          </p:nvSpPr>
          <p:spPr>
            <a:xfrm>
              <a:off x="7962615" y="4285870"/>
              <a:ext cx="3517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BB74410-22BE-4FAF-B858-0E59399B66E5}"/>
              </a:ext>
            </a:extLst>
          </p:cNvPr>
          <p:cNvGrpSpPr/>
          <p:nvPr/>
        </p:nvGrpSpPr>
        <p:grpSpPr>
          <a:xfrm>
            <a:off x="7944117" y="1773572"/>
            <a:ext cx="3517900" cy="937993"/>
            <a:chOff x="7962616" y="1835439"/>
            <a:chExt cx="3517900" cy="93799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B77BE4D-6E64-4B2B-81BA-B890AB8F0CB5}"/>
                </a:ext>
              </a:extLst>
            </p:cNvPr>
            <p:cNvSpPr txBox="1"/>
            <p:nvPr/>
          </p:nvSpPr>
          <p:spPr>
            <a:xfrm>
              <a:off x="7962616" y="1835439"/>
              <a:ext cx="1729679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8A62DF-7911-4E22-86E3-59A71FC4CBAC}"/>
                </a:ext>
              </a:extLst>
            </p:cNvPr>
            <p:cNvSpPr txBox="1"/>
            <p:nvPr/>
          </p:nvSpPr>
          <p:spPr>
            <a:xfrm>
              <a:off x="7962619" y="2127101"/>
              <a:ext cx="3517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5E65D74-98D1-4E5A-AD0B-64BEBCD58F57}"/>
              </a:ext>
            </a:extLst>
          </p:cNvPr>
          <p:cNvSpPr txBox="1"/>
          <p:nvPr/>
        </p:nvSpPr>
        <p:spPr>
          <a:xfrm>
            <a:off x="730929" y="5564910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7366D3-23DE-4019-B0C9-35E855947486}"/>
              </a:ext>
            </a:extLst>
          </p:cNvPr>
          <p:cNvSpPr txBox="1"/>
          <p:nvPr/>
        </p:nvSpPr>
        <p:spPr>
          <a:xfrm>
            <a:off x="726137" y="5167508"/>
            <a:ext cx="379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433112-B1EF-4ABF-8807-438F7F8957B9}"/>
              </a:ext>
            </a:extLst>
          </p:cNvPr>
          <p:cNvSpPr txBox="1"/>
          <p:nvPr/>
        </p:nvSpPr>
        <p:spPr>
          <a:xfrm>
            <a:off x="1775046" y="5549521"/>
            <a:ext cx="543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0B05D5-ED0A-491A-92DA-21B0EEED13C2}"/>
              </a:ext>
            </a:extLst>
          </p:cNvPr>
          <p:cNvSpPr/>
          <p:nvPr/>
        </p:nvSpPr>
        <p:spPr>
          <a:xfrm>
            <a:off x="487709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4FD704-D0BA-4C67-B6BA-017CD2EFDB48}"/>
              </a:ext>
            </a:extLst>
          </p:cNvPr>
          <p:cNvSpPr/>
          <p:nvPr/>
        </p:nvSpPr>
        <p:spPr>
          <a:xfrm>
            <a:off x="487709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A49F76-2AF7-4842-9AFD-E72725226999}"/>
              </a:ext>
            </a:extLst>
          </p:cNvPr>
          <p:cNvSpPr/>
          <p:nvPr/>
        </p:nvSpPr>
        <p:spPr>
          <a:xfrm>
            <a:off x="487709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649B5-C039-428D-BD37-F8B34933AB2D}"/>
              </a:ext>
            </a:extLst>
          </p:cNvPr>
          <p:cNvSpPr/>
          <p:nvPr/>
        </p:nvSpPr>
        <p:spPr>
          <a:xfrm>
            <a:off x="487709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C2B5DB1-D9E4-43EB-AA73-740087100E2A}"/>
              </a:ext>
            </a:extLst>
          </p:cNvPr>
          <p:cNvSpPr/>
          <p:nvPr/>
        </p:nvSpPr>
        <p:spPr>
          <a:xfrm>
            <a:off x="280007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C7FE714-93BA-4F9B-96DA-97E100E9BA86}"/>
              </a:ext>
            </a:extLst>
          </p:cNvPr>
          <p:cNvSpPr/>
          <p:nvPr/>
        </p:nvSpPr>
        <p:spPr>
          <a:xfrm>
            <a:off x="279775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1E8B45D1-02DF-4380-A7D6-863AA7795172}"/>
              </a:ext>
            </a:extLst>
          </p:cNvPr>
          <p:cNvSpPr/>
          <p:nvPr/>
        </p:nvSpPr>
        <p:spPr>
          <a:xfrm flipV="1">
            <a:off x="280736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233304A9-1D68-4B46-B77D-757FAB2B1ACC}"/>
              </a:ext>
            </a:extLst>
          </p:cNvPr>
          <p:cNvSpPr/>
          <p:nvPr/>
        </p:nvSpPr>
        <p:spPr>
          <a:xfrm flipV="1">
            <a:off x="280548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1F9879F-C208-4258-9929-B5AC6ABA8237}"/>
              </a:ext>
            </a:extLst>
          </p:cNvPr>
          <p:cNvGrpSpPr/>
          <p:nvPr/>
        </p:nvGrpSpPr>
        <p:grpSpPr>
          <a:xfrm>
            <a:off x="6148014" y="1880508"/>
            <a:ext cx="5245190" cy="892552"/>
            <a:chOff x="1353016" y="1766707"/>
            <a:chExt cx="4320480" cy="8925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9C29F1-6534-431A-A4AF-649FB39CEA3B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DDD65B-552B-47DE-A6FF-6FE0C7AFDA94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E4EA55C-841C-4B30-A912-0AE311409951}"/>
              </a:ext>
            </a:extLst>
          </p:cNvPr>
          <p:cNvGrpSpPr/>
          <p:nvPr/>
        </p:nvGrpSpPr>
        <p:grpSpPr>
          <a:xfrm>
            <a:off x="6148014" y="2978628"/>
            <a:ext cx="5245190" cy="892552"/>
            <a:chOff x="1353016" y="1766707"/>
            <a:chExt cx="4320480" cy="8925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7C24BF-FE16-413D-B656-C519E3551DD7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52E212-149C-4B0B-9002-7BD0003802C4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02C441D-A709-4FDF-8520-B84E0C29BFF8}"/>
              </a:ext>
            </a:extLst>
          </p:cNvPr>
          <p:cNvGrpSpPr/>
          <p:nvPr/>
        </p:nvGrpSpPr>
        <p:grpSpPr>
          <a:xfrm>
            <a:off x="6148014" y="4076746"/>
            <a:ext cx="5245190" cy="892552"/>
            <a:chOff x="1353016" y="1766707"/>
            <a:chExt cx="4320480" cy="8925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ED0061-89EF-4E6D-97C5-54F9953783AC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681EDA-ABE2-4C9B-9DAD-B419E2E2979D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6045545A-51D8-47C1-AD26-E4C7985798DF}"/>
              </a:ext>
            </a:extLst>
          </p:cNvPr>
          <p:cNvGrpSpPr/>
          <p:nvPr/>
        </p:nvGrpSpPr>
        <p:grpSpPr>
          <a:xfrm>
            <a:off x="6148014" y="5174866"/>
            <a:ext cx="5245190" cy="892552"/>
            <a:chOff x="1353016" y="1766707"/>
            <a:chExt cx="4320480" cy="8925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647A50-B462-4257-B9E1-D96C1D9A373C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EE9461-F5D9-4897-95C7-BDB6D1ABEF2D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rapezoid 13">
            <a:extLst>
              <a:ext uri="{FF2B5EF4-FFF2-40B4-BE49-F238E27FC236}">
                <a16:creationId xmlns:a16="http://schemas.microsoft.com/office/drawing/2014/main" id="{734A7367-EF02-49E6-8350-AE97CDE83A71}"/>
              </a:ext>
            </a:extLst>
          </p:cNvPr>
          <p:cNvSpPr/>
          <p:nvPr/>
        </p:nvSpPr>
        <p:spPr>
          <a:xfrm>
            <a:off x="5117875" y="207194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899E2942-6E63-49B4-9133-D51BFC0892F4}"/>
              </a:ext>
            </a:extLst>
          </p:cNvPr>
          <p:cNvSpPr/>
          <p:nvPr/>
        </p:nvSpPr>
        <p:spPr>
          <a:xfrm>
            <a:off x="5241212" y="425064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76BD43B1-4FAD-42F5-9118-D2FDFD0FD997}"/>
              </a:ext>
            </a:extLst>
          </p:cNvPr>
          <p:cNvSpPr/>
          <p:nvPr/>
        </p:nvSpPr>
        <p:spPr>
          <a:xfrm>
            <a:off x="5137270" y="318903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E06C314-F389-421A-98D6-366CE8650676}"/>
              </a:ext>
            </a:extLst>
          </p:cNvPr>
          <p:cNvSpPr/>
          <p:nvPr/>
        </p:nvSpPr>
        <p:spPr>
          <a:xfrm>
            <a:off x="5206000" y="533933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3EF0346C-C9B7-4668-85AC-E339350CA578}"/>
              </a:ext>
            </a:extLst>
          </p:cNvPr>
          <p:cNvGrpSpPr/>
          <p:nvPr/>
        </p:nvGrpSpPr>
        <p:grpSpPr>
          <a:xfrm flipH="1">
            <a:off x="819465" y="1364112"/>
            <a:ext cx="1809399" cy="5144606"/>
            <a:chOff x="9732137" y="733036"/>
            <a:chExt cx="2053695" cy="5839205"/>
          </a:xfrm>
        </p:grpSpPr>
        <p:sp>
          <p:nvSpPr>
            <p:cNvPr id="28" name="Freeform: Shape 2">
              <a:extLst>
                <a:ext uri="{FF2B5EF4-FFF2-40B4-BE49-F238E27FC236}">
                  <a16:creationId xmlns:a16="http://schemas.microsoft.com/office/drawing/2014/main" id="{AE0F47B9-B5F3-49D4-A55C-014BCFA4BFED}"/>
                </a:ext>
              </a:extLst>
            </p:cNvPr>
            <p:cNvSpPr/>
            <p:nvPr/>
          </p:nvSpPr>
          <p:spPr>
            <a:xfrm flipH="1">
              <a:off x="9736375" y="3526897"/>
              <a:ext cx="245308" cy="438050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BC094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3">
              <a:extLst>
                <a:ext uri="{FF2B5EF4-FFF2-40B4-BE49-F238E27FC236}">
                  <a16:creationId xmlns:a16="http://schemas.microsoft.com/office/drawing/2014/main" id="{011C16B7-3941-4A06-9256-353C9312A9F2}"/>
                </a:ext>
              </a:extLst>
            </p:cNvPr>
            <p:cNvSpPr/>
            <p:nvPr/>
          </p:nvSpPr>
          <p:spPr>
            <a:xfrm flipH="1">
              <a:off x="9746807" y="3356443"/>
              <a:ext cx="216105" cy="20442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">
              <a:extLst>
                <a:ext uri="{FF2B5EF4-FFF2-40B4-BE49-F238E27FC236}">
                  <a16:creationId xmlns:a16="http://schemas.microsoft.com/office/drawing/2014/main" id="{A06EE579-B03F-4E46-93AD-376207D94019}"/>
                </a:ext>
              </a:extLst>
            </p:cNvPr>
            <p:cNvSpPr/>
            <p:nvPr/>
          </p:nvSpPr>
          <p:spPr>
            <a:xfrm flipH="1">
              <a:off x="9762737" y="3155449"/>
              <a:ext cx="1559458" cy="341679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">
              <a:extLst>
                <a:ext uri="{FF2B5EF4-FFF2-40B4-BE49-F238E27FC236}">
                  <a16:creationId xmlns:a16="http://schemas.microsoft.com/office/drawing/2014/main" id="{00BDFC4B-C27D-42FC-BBAF-0180CC1199EE}"/>
                </a:ext>
              </a:extLst>
            </p:cNvPr>
            <p:cNvSpPr/>
            <p:nvPr/>
          </p:nvSpPr>
          <p:spPr>
            <a:xfrm flipH="1">
              <a:off x="10318490" y="1481646"/>
              <a:ext cx="636633" cy="1682113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6">
              <a:extLst>
                <a:ext uri="{FF2B5EF4-FFF2-40B4-BE49-F238E27FC236}">
                  <a16:creationId xmlns:a16="http://schemas.microsoft.com/office/drawing/2014/main" id="{94C31CA3-3DFB-42E4-A6D7-EC02D1BF5AB7}"/>
                </a:ext>
              </a:extLst>
            </p:cNvPr>
            <p:cNvSpPr/>
            <p:nvPr/>
          </p:nvSpPr>
          <p:spPr>
            <a:xfrm flipH="1">
              <a:off x="9732137" y="1604301"/>
              <a:ext cx="776809" cy="2861929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7">
              <a:extLst>
                <a:ext uri="{FF2B5EF4-FFF2-40B4-BE49-F238E27FC236}">
                  <a16:creationId xmlns:a16="http://schemas.microsoft.com/office/drawing/2014/main" id="{5E3F221A-B1BF-4003-8DEB-5DE580F774ED}"/>
                </a:ext>
              </a:extLst>
            </p:cNvPr>
            <p:cNvSpPr/>
            <p:nvPr/>
          </p:nvSpPr>
          <p:spPr>
            <a:xfrm flipH="1">
              <a:off x="10409072" y="747808"/>
              <a:ext cx="554864" cy="963710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rgbClr val="FBC094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8">
              <a:extLst>
                <a:ext uri="{FF2B5EF4-FFF2-40B4-BE49-F238E27FC236}">
                  <a16:creationId xmlns:a16="http://schemas.microsoft.com/office/drawing/2014/main" id="{D9BC14BD-9888-423A-A96A-E7AE6CF9E889}"/>
                </a:ext>
              </a:extLst>
            </p:cNvPr>
            <p:cNvSpPr/>
            <p:nvPr/>
          </p:nvSpPr>
          <p:spPr>
            <a:xfrm flipH="1">
              <a:off x="10525300" y="1423240"/>
              <a:ext cx="297875" cy="29203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EC9F6C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9">
              <a:extLst>
                <a:ext uri="{FF2B5EF4-FFF2-40B4-BE49-F238E27FC236}">
                  <a16:creationId xmlns:a16="http://schemas.microsoft.com/office/drawing/2014/main" id="{DF15C813-DE89-4B1C-98D2-2026E8EAF034}"/>
                </a:ext>
              </a:extLst>
            </p:cNvPr>
            <p:cNvSpPr/>
            <p:nvPr/>
          </p:nvSpPr>
          <p:spPr>
            <a:xfrm flipH="1">
              <a:off x="10312701" y="1943843"/>
              <a:ext cx="122654" cy="26283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10">
              <a:extLst>
                <a:ext uri="{FF2B5EF4-FFF2-40B4-BE49-F238E27FC236}">
                  <a16:creationId xmlns:a16="http://schemas.microsoft.com/office/drawing/2014/main" id="{AEB07C60-2899-4A9A-8DCA-5D1034BBF815}"/>
                </a:ext>
              </a:extLst>
            </p:cNvPr>
            <p:cNvSpPr/>
            <p:nvPr/>
          </p:nvSpPr>
          <p:spPr>
            <a:xfrm flipH="1">
              <a:off x="10166099" y="1919697"/>
              <a:ext cx="64248" cy="26283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4D1504BC-095C-458E-BFA5-80DD62615693}"/>
                </a:ext>
              </a:extLst>
            </p:cNvPr>
            <p:cNvSpPr/>
            <p:nvPr/>
          </p:nvSpPr>
          <p:spPr>
            <a:xfrm flipH="1">
              <a:off x="10289921" y="2190843"/>
              <a:ext cx="23363" cy="23363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id="{77207D4F-4DB2-4BE9-8211-01F1DCF27E2B}"/>
                </a:ext>
              </a:extLst>
            </p:cNvPr>
            <p:cNvSpPr/>
            <p:nvPr/>
          </p:nvSpPr>
          <p:spPr>
            <a:xfrm flipH="1">
              <a:off x="10176880" y="2169094"/>
              <a:ext cx="29203" cy="29203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3">
              <a:extLst>
                <a:ext uri="{FF2B5EF4-FFF2-40B4-BE49-F238E27FC236}">
                  <a16:creationId xmlns:a16="http://schemas.microsoft.com/office/drawing/2014/main" id="{BBB0A5D6-B547-42BB-84A1-6E71007D1290}"/>
                </a:ext>
              </a:extLst>
            </p:cNvPr>
            <p:cNvSpPr/>
            <p:nvPr/>
          </p:nvSpPr>
          <p:spPr>
            <a:xfrm flipH="1">
              <a:off x="10322062" y="3111778"/>
              <a:ext cx="5841" cy="40884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4">
              <a:extLst>
                <a:ext uri="{FF2B5EF4-FFF2-40B4-BE49-F238E27FC236}">
                  <a16:creationId xmlns:a16="http://schemas.microsoft.com/office/drawing/2014/main" id="{0C740AFA-7FD0-4411-B8EE-27B10A8ADE3A}"/>
                </a:ext>
              </a:extLst>
            </p:cNvPr>
            <p:cNvSpPr/>
            <p:nvPr/>
          </p:nvSpPr>
          <p:spPr>
            <a:xfrm flipH="1">
              <a:off x="10733537" y="4619838"/>
              <a:ext cx="5841" cy="40884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5">
              <a:extLst>
                <a:ext uri="{FF2B5EF4-FFF2-40B4-BE49-F238E27FC236}">
                  <a16:creationId xmlns:a16="http://schemas.microsoft.com/office/drawing/2014/main" id="{C2B4D8F3-8BB0-4FBF-8919-D9CBED221AA4}"/>
                </a:ext>
              </a:extLst>
            </p:cNvPr>
            <p:cNvSpPr/>
            <p:nvPr/>
          </p:nvSpPr>
          <p:spPr>
            <a:xfrm flipH="1">
              <a:off x="10737514" y="4681750"/>
              <a:ext cx="5841" cy="29203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6">
              <a:extLst>
                <a:ext uri="{FF2B5EF4-FFF2-40B4-BE49-F238E27FC236}">
                  <a16:creationId xmlns:a16="http://schemas.microsoft.com/office/drawing/2014/main" id="{758F00DA-31EB-4141-8CB5-403819E92429}"/>
                </a:ext>
              </a:extLst>
            </p:cNvPr>
            <p:cNvSpPr/>
            <p:nvPr/>
          </p:nvSpPr>
          <p:spPr>
            <a:xfrm flipH="1">
              <a:off x="10415136" y="1252692"/>
              <a:ext cx="5841" cy="29203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7">
              <a:extLst>
                <a:ext uri="{FF2B5EF4-FFF2-40B4-BE49-F238E27FC236}">
                  <a16:creationId xmlns:a16="http://schemas.microsoft.com/office/drawing/2014/main" id="{9CC02F49-97A2-44AC-A094-3A1EA44C8924}"/>
                </a:ext>
              </a:extLst>
            </p:cNvPr>
            <p:cNvSpPr/>
            <p:nvPr/>
          </p:nvSpPr>
          <p:spPr>
            <a:xfrm flipH="1">
              <a:off x="10395077" y="1079808"/>
              <a:ext cx="5841" cy="23363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8">
              <a:extLst>
                <a:ext uri="{FF2B5EF4-FFF2-40B4-BE49-F238E27FC236}">
                  <a16:creationId xmlns:a16="http://schemas.microsoft.com/office/drawing/2014/main" id="{766753F5-2AB1-48A7-B939-ABB0A067179C}"/>
                </a:ext>
              </a:extLst>
            </p:cNvPr>
            <p:cNvSpPr/>
            <p:nvPr/>
          </p:nvSpPr>
          <p:spPr>
            <a:xfrm flipH="1">
              <a:off x="10398021" y="733036"/>
              <a:ext cx="554864" cy="403007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9">
              <a:extLst>
                <a:ext uri="{FF2B5EF4-FFF2-40B4-BE49-F238E27FC236}">
                  <a16:creationId xmlns:a16="http://schemas.microsoft.com/office/drawing/2014/main" id="{BB5BB9F5-C807-4454-AD31-87E965E55BA5}"/>
                </a:ext>
              </a:extLst>
            </p:cNvPr>
            <p:cNvSpPr/>
            <p:nvPr/>
          </p:nvSpPr>
          <p:spPr>
            <a:xfrm flipH="1">
              <a:off x="10506726" y="1498439"/>
              <a:ext cx="1279106" cy="3072193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0">
              <a:extLst>
                <a:ext uri="{FF2B5EF4-FFF2-40B4-BE49-F238E27FC236}">
                  <a16:creationId xmlns:a16="http://schemas.microsoft.com/office/drawing/2014/main" id="{CD2D5205-4FC6-4FA7-9AA6-58D73F5769B1}"/>
                </a:ext>
              </a:extLst>
            </p:cNvPr>
            <p:cNvSpPr/>
            <p:nvPr/>
          </p:nvSpPr>
          <p:spPr>
            <a:xfrm flipH="1">
              <a:off x="10348584" y="1702738"/>
              <a:ext cx="350441" cy="124990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1">
              <a:extLst>
                <a:ext uri="{FF2B5EF4-FFF2-40B4-BE49-F238E27FC236}">
                  <a16:creationId xmlns:a16="http://schemas.microsoft.com/office/drawing/2014/main" id="{695BFA22-30C2-4CC4-8839-C1CC8106FBAB}"/>
                </a:ext>
              </a:extLst>
            </p:cNvPr>
            <p:cNvSpPr/>
            <p:nvPr/>
          </p:nvSpPr>
          <p:spPr>
            <a:xfrm flipH="1">
              <a:off x="10800396" y="2250862"/>
              <a:ext cx="806012" cy="957869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2">
              <a:extLst>
                <a:ext uri="{FF2B5EF4-FFF2-40B4-BE49-F238E27FC236}">
                  <a16:creationId xmlns:a16="http://schemas.microsoft.com/office/drawing/2014/main" id="{7CEB5827-DC61-4CDB-AC9D-D07BFEFD1E36}"/>
                </a:ext>
              </a:extLst>
            </p:cNvPr>
            <p:cNvSpPr/>
            <p:nvPr/>
          </p:nvSpPr>
          <p:spPr>
            <a:xfrm flipH="1">
              <a:off x="10868148" y="2621401"/>
              <a:ext cx="397166" cy="367962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BC094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23">
              <a:extLst>
                <a:ext uri="{FF2B5EF4-FFF2-40B4-BE49-F238E27FC236}">
                  <a16:creationId xmlns:a16="http://schemas.microsoft.com/office/drawing/2014/main" id="{A3E5E421-0A54-4D61-AD0F-0297371D1176}"/>
                </a:ext>
              </a:extLst>
            </p:cNvPr>
            <p:cNvSpPr/>
            <p:nvPr/>
          </p:nvSpPr>
          <p:spPr>
            <a:xfrm flipH="1">
              <a:off x="11152446" y="2740027"/>
              <a:ext cx="227786" cy="315396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4">
              <a:extLst>
                <a:ext uri="{FF2B5EF4-FFF2-40B4-BE49-F238E27FC236}">
                  <a16:creationId xmlns:a16="http://schemas.microsoft.com/office/drawing/2014/main" id="{BD18AE3B-070D-40B2-B8F6-3C88A76E15EE}"/>
                </a:ext>
              </a:extLst>
            </p:cNvPr>
            <p:cNvSpPr/>
            <p:nvPr/>
          </p:nvSpPr>
          <p:spPr>
            <a:xfrm flipH="1">
              <a:off x="10809247" y="2131951"/>
              <a:ext cx="157698" cy="157698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5">
              <a:extLst>
                <a:ext uri="{FF2B5EF4-FFF2-40B4-BE49-F238E27FC236}">
                  <a16:creationId xmlns:a16="http://schemas.microsoft.com/office/drawing/2014/main" id="{F31C47CB-9847-493B-A7BB-76E4BB0DCF47}"/>
                </a:ext>
              </a:extLst>
            </p:cNvPr>
            <p:cNvSpPr/>
            <p:nvPr/>
          </p:nvSpPr>
          <p:spPr>
            <a:xfrm flipH="1">
              <a:off x="10833687" y="2157401"/>
              <a:ext cx="110973" cy="110973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6">
              <a:extLst>
                <a:ext uri="{FF2B5EF4-FFF2-40B4-BE49-F238E27FC236}">
                  <a16:creationId xmlns:a16="http://schemas.microsoft.com/office/drawing/2014/main" id="{FD8F26FC-1C43-4BC0-B7C2-A9D5391605A8}"/>
                </a:ext>
              </a:extLst>
            </p:cNvPr>
            <p:cNvSpPr/>
            <p:nvPr/>
          </p:nvSpPr>
          <p:spPr>
            <a:xfrm flipH="1">
              <a:off x="10889758" y="1450691"/>
              <a:ext cx="93450" cy="68919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7">
              <a:extLst>
                <a:ext uri="{FF2B5EF4-FFF2-40B4-BE49-F238E27FC236}">
                  <a16:creationId xmlns:a16="http://schemas.microsoft.com/office/drawing/2014/main" id="{466B9E6B-424E-4262-90A3-27A9D7F57DCB}"/>
                </a:ext>
              </a:extLst>
            </p:cNvPr>
            <p:cNvSpPr/>
            <p:nvPr/>
          </p:nvSpPr>
          <p:spPr>
            <a:xfrm flipH="1">
              <a:off x="10216496" y="1571009"/>
              <a:ext cx="297875" cy="379644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B1B9DEB-DC1E-429F-8A0E-4597DE82A83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F4968323-FCFC-4EA3-B718-A95BC4F528D1}"/>
              </a:ext>
            </a:extLst>
          </p:cNvPr>
          <p:cNvSpPr txBox="1">
            <a:spLocks/>
          </p:cNvSpPr>
          <p:nvPr/>
        </p:nvSpPr>
        <p:spPr>
          <a:xfrm>
            <a:off x="640592" y="238552"/>
            <a:ext cx="3775293" cy="16561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accent1"/>
                </a:solidFill>
              </a:rPr>
              <a:t>Portfolio </a:t>
            </a:r>
            <a:r>
              <a:rPr lang="en-US" altLang="ko-KR" sz="4800" dirty="0">
                <a:solidFill>
                  <a:schemeClr val="accent4"/>
                </a:solidFill>
              </a:rPr>
              <a:t>Presentation</a:t>
            </a:r>
            <a:endParaRPr lang="ko-KR" altLang="en-US" sz="48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453DD-120A-4CB1-8BD1-23582A36E546}"/>
              </a:ext>
            </a:extLst>
          </p:cNvPr>
          <p:cNvSpPr/>
          <p:nvPr/>
        </p:nvSpPr>
        <p:spPr>
          <a:xfrm>
            <a:off x="3476625" y="1908622"/>
            <a:ext cx="4482852" cy="432048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22">
            <a:extLst>
              <a:ext uri="{FF2B5EF4-FFF2-40B4-BE49-F238E27FC236}">
                <a16:creationId xmlns:a16="http://schemas.microsoft.com/office/drawing/2014/main" id="{1BC07187-0F64-4E18-AFD7-8DE94F4D1A05}"/>
              </a:ext>
            </a:extLst>
          </p:cNvPr>
          <p:cNvSpPr/>
          <p:nvPr/>
        </p:nvSpPr>
        <p:spPr>
          <a:xfrm>
            <a:off x="4136890" y="3699468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23">
            <a:extLst>
              <a:ext uri="{FF2B5EF4-FFF2-40B4-BE49-F238E27FC236}">
                <a16:creationId xmlns:a16="http://schemas.microsoft.com/office/drawing/2014/main" id="{26C1CDCD-5764-4799-AFBD-A01FD126BDB6}"/>
              </a:ext>
            </a:extLst>
          </p:cNvPr>
          <p:cNvSpPr/>
          <p:nvPr/>
        </p:nvSpPr>
        <p:spPr>
          <a:xfrm>
            <a:off x="4136890" y="5045554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947DB74-8450-48C0-A139-520512D76641}"/>
              </a:ext>
            </a:extLst>
          </p:cNvPr>
          <p:cNvSpPr txBox="1">
            <a:spLocks/>
          </p:cNvSpPr>
          <p:nvPr/>
        </p:nvSpPr>
        <p:spPr>
          <a:xfrm>
            <a:off x="640592" y="4918101"/>
            <a:ext cx="2354776" cy="15533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Portfolio Presentation </a:t>
            </a:r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Designed</a:t>
            </a: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2C44BFCB-2476-445B-82DA-348FB046130A}"/>
              </a:ext>
            </a:extLst>
          </p:cNvPr>
          <p:cNvGrpSpPr/>
          <p:nvPr/>
        </p:nvGrpSpPr>
        <p:grpSpPr>
          <a:xfrm>
            <a:off x="5016864" y="3599646"/>
            <a:ext cx="2403111" cy="923330"/>
            <a:chOff x="2551705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BAC5B4-9F30-4E88-AF06-742C83AB3AC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E3B308-2E0C-45CA-934B-E0E7265EF78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7BB43D37-4D63-4DCD-8475-8A21BA5AD764}"/>
              </a:ext>
            </a:extLst>
          </p:cNvPr>
          <p:cNvGrpSpPr/>
          <p:nvPr/>
        </p:nvGrpSpPr>
        <p:grpSpPr>
          <a:xfrm>
            <a:off x="5016864" y="4945732"/>
            <a:ext cx="2403111" cy="923330"/>
            <a:chOff x="2551705" y="4283314"/>
            <a:chExt cx="2357003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9C59F5-8E65-4898-8337-2206F4F494B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9BD01D-D1D4-490F-B5EC-76EF7941E06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Oval 21">
            <a:extLst>
              <a:ext uri="{FF2B5EF4-FFF2-40B4-BE49-F238E27FC236}">
                <a16:creationId xmlns:a16="http://schemas.microsoft.com/office/drawing/2014/main" id="{BBD86CB5-86AB-4AE1-89DA-C9AFCA99B240}"/>
              </a:ext>
            </a:extLst>
          </p:cNvPr>
          <p:cNvSpPr/>
          <p:nvPr/>
        </p:nvSpPr>
        <p:spPr>
          <a:xfrm>
            <a:off x="4136890" y="2317460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CF4D8EE2-5B9F-4FAE-8F8B-2C89201D6DFA}"/>
              </a:ext>
            </a:extLst>
          </p:cNvPr>
          <p:cNvGrpSpPr/>
          <p:nvPr/>
        </p:nvGrpSpPr>
        <p:grpSpPr>
          <a:xfrm>
            <a:off x="5016864" y="2217638"/>
            <a:ext cx="2419444" cy="923330"/>
            <a:chOff x="2551705" y="4283314"/>
            <a:chExt cx="237302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7193EA-0C52-494B-8DD4-C1BEE213A5AE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01322B-BDF2-40F2-AE31-B96B842398C1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36">
            <a:extLst>
              <a:ext uri="{FF2B5EF4-FFF2-40B4-BE49-F238E27FC236}">
                <a16:creationId xmlns:a16="http://schemas.microsoft.com/office/drawing/2014/main" id="{6F6B53CC-5B47-43FC-8C97-A9D8A66BFDBE}"/>
              </a:ext>
            </a:extLst>
          </p:cNvPr>
          <p:cNvSpPr/>
          <p:nvPr/>
        </p:nvSpPr>
        <p:spPr>
          <a:xfrm>
            <a:off x="4306648" y="250448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484CEA4C-2943-4446-A91E-84C619A29C0F}"/>
              </a:ext>
            </a:extLst>
          </p:cNvPr>
          <p:cNvSpPr/>
          <p:nvPr/>
        </p:nvSpPr>
        <p:spPr>
          <a:xfrm>
            <a:off x="4286212" y="52645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BD96F92-B16F-4F2E-A86F-5594C6F3B8EC}"/>
              </a:ext>
            </a:extLst>
          </p:cNvPr>
          <p:cNvSpPr/>
          <p:nvPr/>
        </p:nvSpPr>
        <p:spPr>
          <a:xfrm>
            <a:off x="4290518" y="391580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5">
            <a:extLst>
              <a:ext uri="{FF2B5EF4-FFF2-40B4-BE49-F238E27FC236}">
                <a16:creationId xmlns:a16="http://schemas.microsoft.com/office/drawing/2014/main" id="{B64B32DC-B7B2-4E6A-B997-841AE5B7C802}"/>
              </a:ext>
            </a:extLst>
          </p:cNvPr>
          <p:cNvSpPr/>
          <p:nvPr/>
        </p:nvSpPr>
        <p:spPr>
          <a:xfrm>
            <a:off x="5256031" y="1488976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B8B12485-D0CF-4FBD-91E3-433DCAF4C77F}"/>
              </a:ext>
            </a:extLst>
          </p:cNvPr>
          <p:cNvSpPr/>
          <p:nvPr/>
        </p:nvSpPr>
        <p:spPr>
          <a:xfrm rot="5400000">
            <a:off x="6681006" y="2907495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1F385D13-1CD3-473F-A138-CCB6DE60DD8D}"/>
              </a:ext>
            </a:extLst>
          </p:cNvPr>
          <p:cNvSpPr/>
          <p:nvPr/>
        </p:nvSpPr>
        <p:spPr>
          <a:xfrm rot="10800000">
            <a:off x="5256031" y="4318496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6" name="Up Arrow 8">
            <a:extLst>
              <a:ext uri="{FF2B5EF4-FFF2-40B4-BE49-F238E27FC236}">
                <a16:creationId xmlns:a16="http://schemas.microsoft.com/office/drawing/2014/main" id="{77F5C13F-7A20-4B7E-8144-929DB069C06B}"/>
              </a:ext>
            </a:extLst>
          </p:cNvPr>
          <p:cNvSpPr/>
          <p:nvPr/>
        </p:nvSpPr>
        <p:spPr>
          <a:xfrm rot="16200000">
            <a:off x="3829040" y="2907495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6B294-19D5-493E-AB95-B674F9182191}"/>
              </a:ext>
            </a:extLst>
          </p:cNvPr>
          <p:cNvSpPr txBox="1"/>
          <p:nvPr/>
        </p:nvSpPr>
        <p:spPr>
          <a:xfrm>
            <a:off x="3811555" y="3536918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2478A-40AC-497D-94B6-F51B5FF41BFB}"/>
              </a:ext>
            </a:extLst>
          </p:cNvPr>
          <p:cNvSpPr txBox="1"/>
          <p:nvPr/>
        </p:nvSpPr>
        <p:spPr>
          <a:xfrm>
            <a:off x="5503725" y="1725536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43C2EB-B719-408D-88D5-2AB7EB661906}"/>
              </a:ext>
            </a:extLst>
          </p:cNvPr>
          <p:cNvSpPr txBox="1"/>
          <p:nvPr/>
        </p:nvSpPr>
        <p:spPr>
          <a:xfrm>
            <a:off x="7195896" y="3530242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67E5C-1B45-4136-A3EB-4172CF2CED38}"/>
              </a:ext>
            </a:extLst>
          </p:cNvPr>
          <p:cNvSpPr txBox="1"/>
          <p:nvPr/>
        </p:nvSpPr>
        <p:spPr>
          <a:xfrm>
            <a:off x="5503724" y="5216238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606FDCE-199C-4B67-B60C-16BE6D682BD5}"/>
              </a:ext>
            </a:extLst>
          </p:cNvPr>
          <p:cNvSpPr/>
          <p:nvPr/>
        </p:nvSpPr>
        <p:spPr>
          <a:xfrm>
            <a:off x="6640518" y="3725386"/>
            <a:ext cx="397449" cy="37204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FB686E72-C7D2-4F5F-A937-A550E774DDC7}"/>
              </a:ext>
            </a:extLst>
          </p:cNvPr>
          <p:cNvSpPr/>
          <p:nvPr/>
        </p:nvSpPr>
        <p:spPr>
          <a:xfrm rot="2700000">
            <a:off x="5131750" y="3641493"/>
            <a:ext cx="301111" cy="539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09A012A1-55E8-446A-9A77-23B35A0DF6BB}"/>
              </a:ext>
            </a:extLst>
          </p:cNvPr>
          <p:cNvSpPr/>
          <p:nvPr/>
        </p:nvSpPr>
        <p:spPr>
          <a:xfrm>
            <a:off x="5870775" y="4497966"/>
            <a:ext cx="448205" cy="4457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E52D062C-1EF7-4FB3-9626-34504BAD9C01}"/>
              </a:ext>
            </a:extLst>
          </p:cNvPr>
          <p:cNvSpPr/>
          <p:nvPr/>
        </p:nvSpPr>
        <p:spPr>
          <a:xfrm>
            <a:off x="5870775" y="2855837"/>
            <a:ext cx="402692" cy="4026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5CDA535-7CDD-4972-B552-E0EC78BBC49A}"/>
              </a:ext>
            </a:extLst>
          </p:cNvPr>
          <p:cNvGrpSpPr/>
          <p:nvPr/>
        </p:nvGrpSpPr>
        <p:grpSpPr>
          <a:xfrm>
            <a:off x="7037968" y="4794854"/>
            <a:ext cx="2915657" cy="796271"/>
            <a:chOff x="1062658" y="3986014"/>
            <a:chExt cx="1728192" cy="5972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68E5FE-B1BB-4520-9CE8-E1B3A17119A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8A7C28-8922-4384-A191-422A6E188B8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2C447949-0832-46C9-BA5C-4B68E669E913}"/>
              </a:ext>
            </a:extLst>
          </p:cNvPr>
          <p:cNvGrpSpPr/>
          <p:nvPr/>
        </p:nvGrpSpPr>
        <p:grpSpPr>
          <a:xfrm>
            <a:off x="8649496" y="3306550"/>
            <a:ext cx="2915657" cy="796271"/>
            <a:chOff x="1062658" y="3986014"/>
            <a:chExt cx="1728192" cy="5972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7B36C2-60E0-4838-888C-CF26087257F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345A35-BA8F-4BAB-907D-ABFB944F0E0D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70A8BE72-98A9-40CA-A374-F967F9445ECF}"/>
              </a:ext>
            </a:extLst>
          </p:cNvPr>
          <p:cNvGrpSpPr/>
          <p:nvPr/>
        </p:nvGrpSpPr>
        <p:grpSpPr>
          <a:xfrm>
            <a:off x="664104" y="3313223"/>
            <a:ext cx="2899903" cy="796271"/>
            <a:chOff x="1062658" y="3986014"/>
            <a:chExt cx="1728192" cy="5972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86DAFE-830F-4B94-80C5-6E238BEA82E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62E1C6-980E-4868-95C5-FE7E46D9870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308FFA17-6522-4636-B51A-CCFE0AE7B3B1}"/>
              </a:ext>
            </a:extLst>
          </p:cNvPr>
          <p:cNvGrpSpPr/>
          <p:nvPr/>
        </p:nvGrpSpPr>
        <p:grpSpPr>
          <a:xfrm>
            <a:off x="2200275" y="1764644"/>
            <a:ext cx="2899903" cy="796271"/>
            <a:chOff x="1062658" y="3986014"/>
            <a:chExt cx="1728192" cy="59720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015F24-D755-4DE3-9448-090149C7968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867BC1-37F7-4931-B380-67809A52502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93E4B84-A523-47F1-9E52-FE62427B0EAA}"/>
              </a:ext>
            </a:extLst>
          </p:cNvPr>
          <p:cNvGrpSpPr/>
          <p:nvPr/>
        </p:nvGrpSpPr>
        <p:grpSpPr>
          <a:xfrm>
            <a:off x="0" y="4691063"/>
            <a:ext cx="12191999" cy="0"/>
            <a:chOff x="1589167" y="4005263"/>
            <a:chExt cx="10307559" cy="0"/>
          </a:xfrm>
        </p:grpSpPr>
        <p:cxnSp>
          <p:nvCxnSpPr>
            <p:cNvPr id="97" name="직선 연결선 96">
              <a:extLst>
                <a:ext uri="{FF2B5EF4-FFF2-40B4-BE49-F238E27FC236}">
                  <a16:creationId xmlns:a16="http://schemas.microsoft.com/office/drawing/2014/main" id="{D328BD95-3854-402E-BC02-8AA09ED16086}"/>
                </a:ext>
              </a:extLst>
            </p:cNvPr>
            <p:cNvCxnSpPr>
              <a:cxnSpLocks/>
            </p:cNvCxnSpPr>
            <p:nvPr/>
          </p:nvCxnSpPr>
          <p:spPr>
            <a:xfrm>
              <a:off x="1589167" y="4005263"/>
              <a:ext cx="1397655" cy="0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0B4FE2AA-9114-405F-84A6-F136D3F6C3F7}"/>
                </a:ext>
              </a:extLst>
            </p:cNvPr>
            <p:cNvCxnSpPr>
              <a:cxnSpLocks/>
            </p:cNvCxnSpPr>
            <p:nvPr/>
          </p:nvCxnSpPr>
          <p:spPr>
            <a:xfrm>
              <a:off x="2979066" y="4005263"/>
              <a:ext cx="1783532" cy="0"/>
            </a:xfrm>
            <a:prstGeom prst="line">
              <a:avLst/>
            </a:prstGeom>
            <a:ln w="38100">
              <a:solidFill>
                <a:schemeClr val="accent5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4FC321C4-202B-46BB-8533-A0F352FEA1A3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98" y="4005263"/>
              <a:ext cx="1783532" cy="0"/>
            </a:xfrm>
            <a:prstGeom prst="line">
              <a:avLst/>
            </a:prstGeom>
            <a:ln w="38100">
              <a:solidFill>
                <a:schemeClr val="accent4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ADBC8E41-EB4B-4B1C-AD19-74E070339B8D}"/>
                </a:ext>
              </a:extLst>
            </p:cNvPr>
            <p:cNvCxnSpPr>
              <a:cxnSpLocks/>
            </p:cNvCxnSpPr>
            <p:nvPr/>
          </p:nvCxnSpPr>
          <p:spPr>
            <a:xfrm>
              <a:off x="6546130" y="4005263"/>
              <a:ext cx="1783532" cy="0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F1BC9011-DE08-43EC-9750-6D84F5894AE3}"/>
                </a:ext>
              </a:extLst>
            </p:cNvPr>
            <p:cNvCxnSpPr>
              <a:cxnSpLocks/>
            </p:cNvCxnSpPr>
            <p:nvPr/>
          </p:nvCxnSpPr>
          <p:spPr>
            <a:xfrm>
              <a:off x="8329662" y="4005263"/>
              <a:ext cx="1783532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5BD56E02-2EE6-4BF6-91A4-34E2EC464B8E}"/>
                </a:ext>
              </a:extLst>
            </p:cNvPr>
            <p:cNvCxnSpPr>
              <a:cxnSpLocks/>
            </p:cNvCxnSpPr>
            <p:nvPr/>
          </p:nvCxnSpPr>
          <p:spPr>
            <a:xfrm>
              <a:off x="10113194" y="4005263"/>
              <a:ext cx="1783532" cy="0"/>
            </a:xfrm>
            <a:prstGeom prst="line">
              <a:avLst/>
            </a:prstGeom>
            <a:ln w="38100"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922F99E-9949-4EBA-8A42-C4E27F1EE240}"/>
              </a:ext>
            </a:extLst>
          </p:cNvPr>
          <p:cNvSpPr txBox="1"/>
          <p:nvPr/>
        </p:nvSpPr>
        <p:spPr>
          <a:xfrm>
            <a:off x="1114372" y="4906949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2023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A4C85C-0CE1-4B1D-B1E1-03840A209AE2}"/>
              </a:ext>
            </a:extLst>
          </p:cNvPr>
          <p:cNvSpPr txBox="1"/>
          <p:nvPr/>
        </p:nvSpPr>
        <p:spPr>
          <a:xfrm>
            <a:off x="3223972" y="4906949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63C446-D10B-4278-862F-E043B22C16DF}"/>
              </a:ext>
            </a:extLst>
          </p:cNvPr>
          <p:cNvSpPr txBox="1"/>
          <p:nvPr/>
        </p:nvSpPr>
        <p:spPr>
          <a:xfrm>
            <a:off x="5333572" y="4906949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2025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E5CBBAA-EC86-49FB-8ED2-9A6E81142107}"/>
              </a:ext>
            </a:extLst>
          </p:cNvPr>
          <p:cNvSpPr txBox="1"/>
          <p:nvPr/>
        </p:nvSpPr>
        <p:spPr>
          <a:xfrm>
            <a:off x="7443172" y="4906949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2026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5EF1F85-23F0-4397-B905-C46E5665C3FF}"/>
              </a:ext>
            </a:extLst>
          </p:cNvPr>
          <p:cNvSpPr txBox="1"/>
          <p:nvPr/>
        </p:nvSpPr>
        <p:spPr>
          <a:xfrm>
            <a:off x="9552772" y="4906949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2027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5C057C-E80C-43D1-A593-69D2A5F3B4B4}"/>
              </a:ext>
            </a:extLst>
          </p:cNvPr>
          <p:cNvSpPr txBox="1"/>
          <p:nvPr/>
        </p:nvSpPr>
        <p:spPr>
          <a:xfrm flipH="1">
            <a:off x="1323922" y="5482904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5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9DCC4B6-EDF3-4566-A2A6-DB7554B15CAE}"/>
              </a:ext>
            </a:extLst>
          </p:cNvPr>
          <p:cNvSpPr txBox="1"/>
          <p:nvPr/>
        </p:nvSpPr>
        <p:spPr>
          <a:xfrm flipH="1">
            <a:off x="3433522" y="5482904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4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ADB839-D672-47B5-AB8F-26E2460B928E}"/>
              </a:ext>
            </a:extLst>
          </p:cNvPr>
          <p:cNvSpPr txBox="1"/>
          <p:nvPr/>
        </p:nvSpPr>
        <p:spPr>
          <a:xfrm flipH="1">
            <a:off x="5543122" y="5482904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3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BA23599-511B-405E-99C7-30154DEC4CEA}"/>
              </a:ext>
            </a:extLst>
          </p:cNvPr>
          <p:cNvSpPr txBox="1"/>
          <p:nvPr/>
        </p:nvSpPr>
        <p:spPr>
          <a:xfrm flipH="1">
            <a:off x="7652722" y="5482904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6E44AC-0B04-4F94-9FC3-7F44B28BC3C1}"/>
              </a:ext>
            </a:extLst>
          </p:cNvPr>
          <p:cNvSpPr txBox="1"/>
          <p:nvPr/>
        </p:nvSpPr>
        <p:spPr>
          <a:xfrm flipH="1">
            <a:off x="9762322" y="5482904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FF05041E-E4F0-4B90-AED1-F2CCDDE28554}"/>
              </a:ext>
            </a:extLst>
          </p:cNvPr>
          <p:cNvGrpSpPr/>
          <p:nvPr/>
        </p:nvGrpSpPr>
        <p:grpSpPr>
          <a:xfrm>
            <a:off x="762155" y="2068717"/>
            <a:ext cx="1890662" cy="2506377"/>
            <a:chOff x="762155" y="1782967"/>
            <a:chExt cx="1890662" cy="2506377"/>
          </a:xfrm>
        </p:grpSpPr>
        <p:sp>
          <p:nvSpPr>
            <p:cNvPr id="68" name="이등변 삼각형 14">
              <a:extLst>
                <a:ext uri="{FF2B5EF4-FFF2-40B4-BE49-F238E27FC236}">
                  <a16:creationId xmlns:a16="http://schemas.microsoft.com/office/drawing/2014/main" id="{190A1F09-F185-4A18-AE50-4035BABA7DEF}"/>
                </a:ext>
              </a:extLst>
            </p:cNvPr>
            <p:cNvSpPr/>
            <p:nvPr/>
          </p:nvSpPr>
          <p:spPr>
            <a:xfrm rot="10800000">
              <a:off x="762155" y="3273372"/>
              <a:ext cx="648543" cy="1015972"/>
            </a:xfrm>
            <a:custGeom>
              <a:avLst/>
              <a:gdLst>
                <a:gd name="connsiteX0" fmla="*/ 0 w 443144"/>
                <a:gd name="connsiteY0" fmla="*/ 757571 h 757571"/>
                <a:gd name="connsiteX1" fmla="*/ 0 w 443144"/>
                <a:gd name="connsiteY1" fmla="*/ 0 h 757571"/>
                <a:gd name="connsiteX2" fmla="*/ 443144 w 443144"/>
                <a:gd name="connsiteY2" fmla="*/ 757571 h 757571"/>
                <a:gd name="connsiteX3" fmla="*/ 0 w 443144"/>
                <a:gd name="connsiteY3" fmla="*/ 757571 h 757571"/>
                <a:gd name="connsiteX0" fmla="*/ 425512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25512 w 443144"/>
                <a:gd name="connsiteY3" fmla="*/ 1282672 h 1282672"/>
                <a:gd name="connsiteX0" fmla="*/ 436883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36883 w 443144"/>
                <a:gd name="connsiteY3" fmla="*/ 1282672 h 1282672"/>
                <a:gd name="connsiteX0" fmla="*/ 400995 w 407256"/>
                <a:gd name="connsiteY0" fmla="*/ 1015972 h 1015972"/>
                <a:gd name="connsiteX1" fmla="*/ 0 w 407256"/>
                <a:gd name="connsiteY1" fmla="*/ 0 h 1015972"/>
                <a:gd name="connsiteX2" fmla="*/ 407256 w 407256"/>
                <a:gd name="connsiteY2" fmla="*/ 490871 h 1015972"/>
                <a:gd name="connsiteX3" fmla="*/ 400995 w 407256"/>
                <a:gd name="connsiteY3" fmla="*/ 1015972 h 10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256" h="1015972">
                  <a:moveTo>
                    <a:pt x="400995" y="1015972"/>
                  </a:moveTo>
                  <a:lnTo>
                    <a:pt x="0" y="0"/>
                  </a:lnTo>
                  <a:lnTo>
                    <a:pt x="407256" y="490871"/>
                  </a:lnTo>
                  <a:lnTo>
                    <a:pt x="400995" y="101597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ED9C8123-0A5D-4A11-9FA1-72BA079AC002}"/>
                </a:ext>
              </a:extLst>
            </p:cNvPr>
            <p:cNvSpPr/>
            <p:nvPr/>
          </p:nvSpPr>
          <p:spPr>
            <a:xfrm>
              <a:off x="938265" y="1782967"/>
              <a:ext cx="1714552" cy="208418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80AABDB2-85DC-41C8-BD86-EE7619DDAA9A}"/>
                </a:ext>
              </a:extLst>
            </p:cNvPr>
            <p:cNvSpPr/>
            <p:nvPr/>
          </p:nvSpPr>
          <p:spPr>
            <a:xfrm>
              <a:off x="762156" y="3273378"/>
              <a:ext cx="1782843" cy="5250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D610F04-CF58-4E1B-BBB5-EA288D708737}"/>
                </a:ext>
              </a:extLst>
            </p:cNvPr>
            <p:cNvSpPr txBox="1"/>
            <p:nvPr/>
          </p:nvSpPr>
          <p:spPr>
            <a:xfrm>
              <a:off x="1046083" y="1946467"/>
              <a:ext cx="14989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0BA2A4E-84ED-4176-A7BA-EC4AE85F9641}"/>
                </a:ext>
              </a:extLst>
            </p:cNvPr>
            <p:cNvSpPr txBox="1"/>
            <p:nvPr/>
          </p:nvSpPr>
          <p:spPr>
            <a:xfrm>
              <a:off x="851827" y="3351261"/>
              <a:ext cx="160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67BB17BB-3A72-43D5-AD17-61AEB127C59B}"/>
              </a:ext>
            </a:extLst>
          </p:cNvPr>
          <p:cNvGrpSpPr/>
          <p:nvPr/>
        </p:nvGrpSpPr>
        <p:grpSpPr>
          <a:xfrm>
            <a:off x="2886590" y="2068717"/>
            <a:ext cx="1890662" cy="2506377"/>
            <a:chOff x="762155" y="1782967"/>
            <a:chExt cx="1890662" cy="2506377"/>
          </a:xfrm>
        </p:grpSpPr>
        <p:sp>
          <p:nvSpPr>
            <p:cNvPr id="74" name="이등변 삼각형 14">
              <a:extLst>
                <a:ext uri="{FF2B5EF4-FFF2-40B4-BE49-F238E27FC236}">
                  <a16:creationId xmlns:a16="http://schemas.microsoft.com/office/drawing/2014/main" id="{41569849-BD99-413C-BFEE-CC97C20E63DE}"/>
                </a:ext>
              </a:extLst>
            </p:cNvPr>
            <p:cNvSpPr/>
            <p:nvPr/>
          </p:nvSpPr>
          <p:spPr>
            <a:xfrm rot="10800000">
              <a:off x="762155" y="3273372"/>
              <a:ext cx="648543" cy="1015972"/>
            </a:xfrm>
            <a:custGeom>
              <a:avLst/>
              <a:gdLst>
                <a:gd name="connsiteX0" fmla="*/ 0 w 443144"/>
                <a:gd name="connsiteY0" fmla="*/ 757571 h 757571"/>
                <a:gd name="connsiteX1" fmla="*/ 0 w 443144"/>
                <a:gd name="connsiteY1" fmla="*/ 0 h 757571"/>
                <a:gd name="connsiteX2" fmla="*/ 443144 w 443144"/>
                <a:gd name="connsiteY2" fmla="*/ 757571 h 757571"/>
                <a:gd name="connsiteX3" fmla="*/ 0 w 443144"/>
                <a:gd name="connsiteY3" fmla="*/ 757571 h 757571"/>
                <a:gd name="connsiteX0" fmla="*/ 425512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25512 w 443144"/>
                <a:gd name="connsiteY3" fmla="*/ 1282672 h 1282672"/>
                <a:gd name="connsiteX0" fmla="*/ 436883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36883 w 443144"/>
                <a:gd name="connsiteY3" fmla="*/ 1282672 h 1282672"/>
                <a:gd name="connsiteX0" fmla="*/ 400995 w 407256"/>
                <a:gd name="connsiteY0" fmla="*/ 1015972 h 1015972"/>
                <a:gd name="connsiteX1" fmla="*/ 0 w 407256"/>
                <a:gd name="connsiteY1" fmla="*/ 0 h 1015972"/>
                <a:gd name="connsiteX2" fmla="*/ 407256 w 407256"/>
                <a:gd name="connsiteY2" fmla="*/ 490871 h 1015972"/>
                <a:gd name="connsiteX3" fmla="*/ 400995 w 407256"/>
                <a:gd name="connsiteY3" fmla="*/ 1015972 h 10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256" h="1015972">
                  <a:moveTo>
                    <a:pt x="400995" y="1015972"/>
                  </a:moveTo>
                  <a:lnTo>
                    <a:pt x="0" y="0"/>
                  </a:lnTo>
                  <a:lnTo>
                    <a:pt x="407256" y="490871"/>
                  </a:lnTo>
                  <a:lnTo>
                    <a:pt x="400995" y="101597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89E1879F-8845-4AB2-B933-C71717737CC5}"/>
                </a:ext>
              </a:extLst>
            </p:cNvPr>
            <p:cNvSpPr/>
            <p:nvPr/>
          </p:nvSpPr>
          <p:spPr>
            <a:xfrm>
              <a:off x="938265" y="1782967"/>
              <a:ext cx="1714552" cy="208418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40427967-7ADB-4923-AA7B-F53AD94F2D2E}"/>
                </a:ext>
              </a:extLst>
            </p:cNvPr>
            <p:cNvSpPr/>
            <p:nvPr/>
          </p:nvSpPr>
          <p:spPr>
            <a:xfrm>
              <a:off x="762156" y="3273378"/>
              <a:ext cx="1782843" cy="5250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69B558C-1327-4C68-B7C3-E8D82B43691E}"/>
                </a:ext>
              </a:extLst>
            </p:cNvPr>
            <p:cNvSpPr txBox="1"/>
            <p:nvPr/>
          </p:nvSpPr>
          <p:spPr>
            <a:xfrm>
              <a:off x="1046083" y="1946467"/>
              <a:ext cx="14989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093FD7D-BB6A-4FEE-AFF0-5298C8DE21CF}"/>
                </a:ext>
              </a:extLst>
            </p:cNvPr>
            <p:cNvSpPr txBox="1"/>
            <p:nvPr/>
          </p:nvSpPr>
          <p:spPr>
            <a:xfrm>
              <a:off x="851827" y="3351261"/>
              <a:ext cx="160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C7FF261C-06C1-43C8-BADE-0264C3BAF463}"/>
              </a:ext>
            </a:extLst>
          </p:cNvPr>
          <p:cNvGrpSpPr/>
          <p:nvPr/>
        </p:nvGrpSpPr>
        <p:grpSpPr>
          <a:xfrm>
            <a:off x="5011025" y="2068717"/>
            <a:ext cx="1890662" cy="2506377"/>
            <a:chOff x="762155" y="1782967"/>
            <a:chExt cx="1890662" cy="2506377"/>
          </a:xfrm>
        </p:grpSpPr>
        <p:sp>
          <p:nvSpPr>
            <p:cNvPr id="80" name="이등변 삼각형 14">
              <a:extLst>
                <a:ext uri="{FF2B5EF4-FFF2-40B4-BE49-F238E27FC236}">
                  <a16:creationId xmlns:a16="http://schemas.microsoft.com/office/drawing/2014/main" id="{EDEF994E-42EE-4210-9974-0FBCC6F0D6ED}"/>
                </a:ext>
              </a:extLst>
            </p:cNvPr>
            <p:cNvSpPr/>
            <p:nvPr/>
          </p:nvSpPr>
          <p:spPr>
            <a:xfrm rot="10800000">
              <a:off x="762155" y="3273372"/>
              <a:ext cx="648543" cy="1015972"/>
            </a:xfrm>
            <a:custGeom>
              <a:avLst/>
              <a:gdLst>
                <a:gd name="connsiteX0" fmla="*/ 0 w 443144"/>
                <a:gd name="connsiteY0" fmla="*/ 757571 h 757571"/>
                <a:gd name="connsiteX1" fmla="*/ 0 w 443144"/>
                <a:gd name="connsiteY1" fmla="*/ 0 h 757571"/>
                <a:gd name="connsiteX2" fmla="*/ 443144 w 443144"/>
                <a:gd name="connsiteY2" fmla="*/ 757571 h 757571"/>
                <a:gd name="connsiteX3" fmla="*/ 0 w 443144"/>
                <a:gd name="connsiteY3" fmla="*/ 757571 h 757571"/>
                <a:gd name="connsiteX0" fmla="*/ 425512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25512 w 443144"/>
                <a:gd name="connsiteY3" fmla="*/ 1282672 h 1282672"/>
                <a:gd name="connsiteX0" fmla="*/ 436883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36883 w 443144"/>
                <a:gd name="connsiteY3" fmla="*/ 1282672 h 1282672"/>
                <a:gd name="connsiteX0" fmla="*/ 400995 w 407256"/>
                <a:gd name="connsiteY0" fmla="*/ 1015972 h 1015972"/>
                <a:gd name="connsiteX1" fmla="*/ 0 w 407256"/>
                <a:gd name="connsiteY1" fmla="*/ 0 h 1015972"/>
                <a:gd name="connsiteX2" fmla="*/ 407256 w 407256"/>
                <a:gd name="connsiteY2" fmla="*/ 490871 h 1015972"/>
                <a:gd name="connsiteX3" fmla="*/ 400995 w 407256"/>
                <a:gd name="connsiteY3" fmla="*/ 1015972 h 10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256" h="1015972">
                  <a:moveTo>
                    <a:pt x="400995" y="1015972"/>
                  </a:moveTo>
                  <a:lnTo>
                    <a:pt x="0" y="0"/>
                  </a:lnTo>
                  <a:lnTo>
                    <a:pt x="407256" y="490871"/>
                  </a:lnTo>
                  <a:lnTo>
                    <a:pt x="400995" y="101597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4F309C65-E1C3-4F20-8452-C8636782C02F}"/>
                </a:ext>
              </a:extLst>
            </p:cNvPr>
            <p:cNvSpPr/>
            <p:nvPr/>
          </p:nvSpPr>
          <p:spPr>
            <a:xfrm>
              <a:off x="938265" y="1782967"/>
              <a:ext cx="1714552" cy="208418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24577266-4C3E-449D-B2C2-9EEF75228EB9}"/>
                </a:ext>
              </a:extLst>
            </p:cNvPr>
            <p:cNvSpPr/>
            <p:nvPr/>
          </p:nvSpPr>
          <p:spPr>
            <a:xfrm>
              <a:off x="762156" y="3273378"/>
              <a:ext cx="1782843" cy="5250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1FA942-7C57-4943-A1C4-A8A2CB83A8B1}"/>
                </a:ext>
              </a:extLst>
            </p:cNvPr>
            <p:cNvSpPr txBox="1"/>
            <p:nvPr/>
          </p:nvSpPr>
          <p:spPr>
            <a:xfrm>
              <a:off x="1046083" y="1946467"/>
              <a:ext cx="14989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743CFA4-6E08-40A0-B413-C0458CEE4788}"/>
                </a:ext>
              </a:extLst>
            </p:cNvPr>
            <p:cNvSpPr txBox="1"/>
            <p:nvPr/>
          </p:nvSpPr>
          <p:spPr>
            <a:xfrm>
              <a:off x="851827" y="3351261"/>
              <a:ext cx="160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84D7A1B3-B97C-4EDF-A5AB-CDCADCCF31A6}"/>
              </a:ext>
            </a:extLst>
          </p:cNvPr>
          <p:cNvGrpSpPr/>
          <p:nvPr/>
        </p:nvGrpSpPr>
        <p:grpSpPr>
          <a:xfrm>
            <a:off x="7135460" y="2068717"/>
            <a:ext cx="1890662" cy="2506377"/>
            <a:chOff x="762155" y="1782967"/>
            <a:chExt cx="1890662" cy="2506377"/>
          </a:xfrm>
        </p:grpSpPr>
        <p:sp>
          <p:nvSpPr>
            <p:cNvPr id="86" name="이등변 삼각형 14">
              <a:extLst>
                <a:ext uri="{FF2B5EF4-FFF2-40B4-BE49-F238E27FC236}">
                  <a16:creationId xmlns:a16="http://schemas.microsoft.com/office/drawing/2014/main" id="{D539F90B-E9E6-43B9-977C-CCD4D98C266C}"/>
                </a:ext>
              </a:extLst>
            </p:cNvPr>
            <p:cNvSpPr/>
            <p:nvPr/>
          </p:nvSpPr>
          <p:spPr>
            <a:xfrm rot="10800000">
              <a:off x="762155" y="3273372"/>
              <a:ext cx="648543" cy="1015972"/>
            </a:xfrm>
            <a:custGeom>
              <a:avLst/>
              <a:gdLst>
                <a:gd name="connsiteX0" fmla="*/ 0 w 443144"/>
                <a:gd name="connsiteY0" fmla="*/ 757571 h 757571"/>
                <a:gd name="connsiteX1" fmla="*/ 0 w 443144"/>
                <a:gd name="connsiteY1" fmla="*/ 0 h 757571"/>
                <a:gd name="connsiteX2" fmla="*/ 443144 w 443144"/>
                <a:gd name="connsiteY2" fmla="*/ 757571 h 757571"/>
                <a:gd name="connsiteX3" fmla="*/ 0 w 443144"/>
                <a:gd name="connsiteY3" fmla="*/ 757571 h 757571"/>
                <a:gd name="connsiteX0" fmla="*/ 425512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25512 w 443144"/>
                <a:gd name="connsiteY3" fmla="*/ 1282672 h 1282672"/>
                <a:gd name="connsiteX0" fmla="*/ 436883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36883 w 443144"/>
                <a:gd name="connsiteY3" fmla="*/ 1282672 h 1282672"/>
                <a:gd name="connsiteX0" fmla="*/ 400995 w 407256"/>
                <a:gd name="connsiteY0" fmla="*/ 1015972 h 1015972"/>
                <a:gd name="connsiteX1" fmla="*/ 0 w 407256"/>
                <a:gd name="connsiteY1" fmla="*/ 0 h 1015972"/>
                <a:gd name="connsiteX2" fmla="*/ 407256 w 407256"/>
                <a:gd name="connsiteY2" fmla="*/ 490871 h 1015972"/>
                <a:gd name="connsiteX3" fmla="*/ 400995 w 407256"/>
                <a:gd name="connsiteY3" fmla="*/ 1015972 h 10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256" h="1015972">
                  <a:moveTo>
                    <a:pt x="400995" y="1015972"/>
                  </a:moveTo>
                  <a:lnTo>
                    <a:pt x="0" y="0"/>
                  </a:lnTo>
                  <a:lnTo>
                    <a:pt x="407256" y="490871"/>
                  </a:lnTo>
                  <a:lnTo>
                    <a:pt x="400995" y="101597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878AB783-87EB-4C94-A945-AD4F5C8182ED}"/>
                </a:ext>
              </a:extLst>
            </p:cNvPr>
            <p:cNvSpPr/>
            <p:nvPr/>
          </p:nvSpPr>
          <p:spPr>
            <a:xfrm>
              <a:off x="938265" y="1782967"/>
              <a:ext cx="1714552" cy="208418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793AEEEB-5DBA-4D65-BA3C-4F179BA8DBD3}"/>
                </a:ext>
              </a:extLst>
            </p:cNvPr>
            <p:cNvSpPr/>
            <p:nvPr/>
          </p:nvSpPr>
          <p:spPr>
            <a:xfrm>
              <a:off x="762156" y="3273378"/>
              <a:ext cx="1782843" cy="525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9B7CAEB-C14F-4C11-80A0-D6AAB38CA3CA}"/>
                </a:ext>
              </a:extLst>
            </p:cNvPr>
            <p:cNvSpPr txBox="1"/>
            <p:nvPr/>
          </p:nvSpPr>
          <p:spPr>
            <a:xfrm>
              <a:off x="1046083" y="1946467"/>
              <a:ext cx="14989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FCAEBEE-E912-4E14-8115-3DCB6AEDE5EC}"/>
                </a:ext>
              </a:extLst>
            </p:cNvPr>
            <p:cNvSpPr txBox="1"/>
            <p:nvPr/>
          </p:nvSpPr>
          <p:spPr>
            <a:xfrm>
              <a:off x="851827" y="3351261"/>
              <a:ext cx="160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D9AF8713-1F29-4A6D-AC2B-FFDFF97A1F53}"/>
              </a:ext>
            </a:extLst>
          </p:cNvPr>
          <p:cNvGrpSpPr/>
          <p:nvPr/>
        </p:nvGrpSpPr>
        <p:grpSpPr>
          <a:xfrm>
            <a:off x="9259896" y="2068717"/>
            <a:ext cx="1890662" cy="2506377"/>
            <a:chOff x="762155" y="1782967"/>
            <a:chExt cx="1890662" cy="2506377"/>
          </a:xfrm>
        </p:grpSpPr>
        <p:sp>
          <p:nvSpPr>
            <p:cNvPr id="92" name="이등변 삼각형 14">
              <a:extLst>
                <a:ext uri="{FF2B5EF4-FFF2-40B4-BE49-F238E27FC236}">
                  <a16:creationId xmlns:a16="http://schemas.microsoft.com/office/drawing/2014/main" id="{07FF2A5D-EC7D-4038-8726-ACDC96E6A4DE}"/>
                </a:ext>
              </a:extLst>
            </p:cNvPr>
            <p:cNvSpPr/>
            <p:nvPr/>
          </p:nvSpPr>
          <p:spPr>
            <a:xfrm rot="10800000">
              <a:off x="762155" y="3273372"/>
              <a:ext cx="648543" cy="1015972"/>
            </a:xfrm>
            <a:custGeom>
              <a:avLst/>
              <a:gdLst>
                <a:gd name="connsiteX0" fmla="*/ 0 w 443144"/>
                <a:gd name="connsiteY0" fmla="*/ 757571 h 757571"/>
                <a:gd name="connsiteX1" fmla="*/ 0 w 443144"/>
                <a:gd name="connsiteY1" fmla="*/ 0 h 757571"/>
                <a:gd name="connsiteX2" fmla="*/ 443144 w 443144"/>
                <a:gd name="connsiteY2" fmla="*/ 757571 h 757571"/>
                <a:gd name="connsiteX3" fmla="*/ 0 w 443144"/>
                <a:gd name="connsiteY3" fmla="*/ 757571 h 757571"/>
                <a:gd name="connsiteX0" fmla="*/ 425512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25512 w 443144"/>
                <a:gd name="connsiteY3" fmla="*/ 1282672 h 1282672"/>
                <a:gd name="connsiteX0" fmla="*/ 436883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36883 w 443144"/>
                <a:gd name="connsiteY3" fmla="*/ 1282672 h 1282672"/>
                <a:gd name="connsiteX0" fmla="*/ 400995 w 407256"/>
                <a:gd name="connsiteY0" fmla="*/ 1015972 h 1015972"/>
                <a:gd name="connsiteX1" fmla="*/ 0 w 407256"/>
                <a:gd name="connsiteY1" fmla="*/ 0 h 1015972"/>
                <a:gd name="connsiteX2" fmla="*/ 407256 w 407256"/>
                <a:gd name="connsiteY2" fmla="*/ 490871 h 1015972"/>
                <a:gd name="connsiteX3" fmla="*/ 400995 w 407256"/>
                <a:gd name="connsiteY3" fmla="*/ 1015972 h 10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256" h="1015972">
                  <a:moveTo>
                    <a:pt x="400995" y="1015972"/>
                  </a:moveTo>
                  <a:lnTo>
                    <a:pt x="0" y="0"/>
                  </a:lnTo>
                  <a:lnTo>
                    <a:pt x="407256" y="490871"/>
                  </a:lnTo>
                  <a:lnTo>
                    <a:pt x="400995" y="10159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C9E0302E-F803-4845-9F21-31DA3ABBE8CB}"/>
                </a:ext>
              </a:extLst>
            </p:cNvPr>
            <p:cNvSpPr/>
            <p:nvPr/>
          </p:nvSpPr>
          <p:spPr>
            <a:xfrm>
              <a:off x="938265" y="1782967"/>
              <a:ext cx="1714552" cy="208418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65A9001C-ACE6-4206-A929-191DD84E6BA9}"/>
                </a:ext>
              </a:extLst>
            </p:cNvPr>
            <p:cNvSpPr/>
            <p:nvPr/>
          </p:nvSpPr>
          <p:spPr>
            <a:xfrm>
              <a:off x="762156" y="3273378"/>
              <a:ext cx="1782843" cy="5250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9F5D183-68B0-44BE-8B6A-2F0BAAB0B85D}"/>
                </a:ext>
              </a:extLst>
            </p:cNvPr>
            <p:cNvSpPr txBox="1"/>
            <p:nvPr/>
          </p:nvSpPr>
          <p:spPr>
            <a:xfrm>
              <a:off x="1046083" y="1946467"/>
              <a:ext cx="14989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5D9FA2E-CB3C-4189-9949-21EC9685E2DB}"/>
                </a:ext>
              </a:extLst>
            </p:cNvPr>
            <p:cNvSpPr txBox="1"/>
            <p:nvPr/>
          </p:nvSpPr>
          <p:spPr>
            <a:xfrm>
              <a:off x="851827" y="3351261"/>
              <a:ext cx="160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DE3754-C6EC-4046-801D-C8780FD8BB80}"/>
              </a:ext>
            </a:extLst>
          </p:cNvPr>
          <p:cNvGrpSpPr/>
          <p:nvPr/>
        </p:nvGrpSpPr>
        <p:grpSpPr>
          <a:xfrm>
            <a:off x="6096000" y="1825640"/>
            <a:ext cx="5338140" cy="902054"/>
            <a:chOff x="2645783" y="1829298"/>
            <a:chExt cx="5338140" cy="902054"/>
          </a:xfrm>
        </p:grpSpPr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9C1FA609-CFBA-4FA3-844A-7FF06F154511}"/>
                </a:ext>
              </a:extLst>
            </p:cNvPr>
            <p:cNvSpPr/>
            <p:nvPr/>
          </p:nvSpPr>
          <p:spPr>
            <a:xfrm>
              <a:off x="2645783" y="1829298"/>
              <a:ext cx="5338140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98FE3CF9-A093-405E-BD9C-735D1740E8F5}"/>
                </a:ext>
              </a:extLst>
            </p:cNvPr>
            <p:cNvSpPr/>
            <p:nvPr/>
          </p:nvSpPr>
          <p:spPr>
            <a:xfrm>
              <a:off x="2751904" y="1938324"/>
              <a:ext cx="684000" cy="68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/>
                </a:solidFill>
              </a:endParaRPr>
            </a:p>
          </p:txBody>
        </p:sp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913F6706-AB95-47EA-A012-5C67A56B08C6}"/>
                </a:ext>
              </a:extLst>
            </p:cNvPr>
            <p:cNvGrpSpPr/>
            <p:nvPr/>
          </p:nvGrpSpPr>
          <p:grpSpPr>
            <a:xfrm>
              <a:off x="3553179" y="1940981"/>
              <a:ext cx="4331217" cy="678692"/>
              <a:chOff x="803640" y="3362835"/>
              <a:chExt cx="2059657" cy="67869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63D657-34CE-4A4D-9112-3D1224D0F923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D9C39C-1942-43D3-A36D-EC2EE15444BC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DD5CA4-AF5F-4AD2-AE13-6C88605285FC}"/>
                </a:ext>
              </a:extLst>
            </p:cNvPr>
            <p:cNvSpPr txBox="1"/>
            <p:nvPr/>
          </p:nvSpPr>
          <p:spPr>
            <a:xfrm>
              <a:off x="2884552" y="208026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782D048-9364-49D3-A086-A91CF6AEFF95}"/>
              </a:ext>
            </a:extLst>
          </p:cNvPr>
          <p:cNvGrpSpPr/>
          <p:nvPr/>
        </p:nvGrpSpPr>
        <p:grpSpPr>
          <a:xfrm>
            <a:off x="4312627" y="2979825"/>
            <a:ext cx="5338140" cy="902054"/>
            <a:chOff x="3742897" y="2905450"/>
            <a:chExt cx="5338140" cy="902054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8A41D662-E21D-4C6E-8C88-04A4079FC577}"/>
                </a:ext>
              </a:extLst>
            </p:cNvPr>
            <p:cNvSpPr/>
            <p:nvPr/>
          </p:nvSpPr>
          <p:spPr>
            <a:xfrm>
              <a:off x="3742897" y="2905450"/>
              <a:ext cx="5338140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331D6E8-B319-4E24-9E37-11738DAFF785}"/>
                </a:ext>
              </a:extLst>
            </p:cNvPr>
            <p:cNvSpPr/>
            <p:nvPr/>
          </p:nvSpPr>
          <p:spPr>
            <a:xfrm>
              <a:off x="3849017" y="3014477"/>
              <a:ext cx="684000" cy="68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58D0CD13-5484-4E31-9162-4ABF10B29092}"/>
                </a:ext>
              </a:extLst>
            </p:cNvPr>
            <p:cNvGrpSpPr/>
            <p:nvPr/>
          </p:nvGrpSpPr>
          <p:grpSpPr>
            <a:xfrm>
              <a:off x="4647498" y="3017134"/>
              <a:ext cx="4331217" cy="678692"/>
              <a:chOff x="803640" y="3362835"/>
              <a:chExt cx="2059657" cy="67869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15AD83-1C78-44FB-A9CC-4B971BB48F7A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09C2FD-59C1-492B-BA86-1A570DF59917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76B830-C8A8-43F5-B5C7-5B35820049AE}"/>
                </a:ext>
              </a:extLst>
            </p:cNvPr>
            <p:cNvSpPr txBox="1"/>
            <p:nvPr/>
          </p:nvSpPr>
          <p:spPr>
            <a:xfrm>
              <a:off x="3981665" y="3156422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7312FB6-9E57-4004-A210-109E486A1EC9}"/>
              </a:ext>
            </a:extLst>
          </p:cNvPr>
          <p:cNvGrpSpPr/>
          <p:nvPr/>
        </p:nvGrpSpPr>
        <p:grpSpPr>
          <a:xfrm>
            <a:off x="769839" y="5288194"/>
            <a:ext cx="5326161" cy="902054"/>
            <a:chOff x="5928741" y="5057758"/>
            <a:chExt cx="5326161" cy="902054"/>
          </a:xfrm>
        </p:grpSpPr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AD7478E6-A976-47F8-8719-DBE8CF0F7AC9}"/>
                </a:ext>
              </a:extLst>
            </p:cNvPr>
            <p:cNvSpPr/>
            <p:nvPr/>
          </p:nvSpPr>
          <p:spPr>
            <a:xfrm>
              <a:off x="5928741" y="5057758"/>
              <a:ext cx="5326161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A73E30A8-0BF1-4D88-8AF2-A07C52089FAC}"/>
                </a:ext>
              </a:extLst>
            </p:cNvPr>
            <p:cNvSpPr/>
            <p:nvPr/>
          </p:nvSpPr>
          <p:spPr>
            <a:xfrm>
              <a:off x="6034861" y="5166784"/>
              <a:ext cx="684000" cy="6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0" name="Group 32">
              <a:extLst>
                <a:ext uri="{FF2B5EF4-FFF2-40B4-BE49-F238E27FC236}">
                  <a16:creationId xmlns:a16="http://schemas.microsoft.com/office/drawing/2014/main" id="{7ED6C696-FEF8-43B7-99ED-3CD622B165E2}"/>
                </a:ext>
              </a:extLst>
            </p:cNvPr>
            <p:cNvGrpSpPr/>
            <p:nvPr/>
          </p:nvGrpSpPr>
          <p:grpSpPr>
            <a:xfrm>
              <a:off x="6836137" y="5169441"/>
              <a:ext cx="4331217" cy="678692"/>
              <a:chOff x="803640" y="3362835"/>
              <a:chExt cx="2059657" cy="67869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E3B9E4-B8CB-4FE7-95CD-B25EBAD9199A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49D986-15BD-40B3-8432-BF712F4290B5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DE994E-E485-45E3-AA8E-67E6D1A2D553}"/>
                </a:ext>
              </a:extLst>
            </p:cNvPr>
            <p:cNvSpPr txBox="1"/>
            <p:nvPr/>
          </p:nvSpPr>
          <p:spPr>
            <a:xfrm>
              <a:off x="6167509" y="530872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01EB5D5-DCAE-4DF3-BDA8-DCFB03F349BD}"/>
              </a:ext>
            </a:extLst>
          </p:cNvPr>
          <p:cNvGrpSpPr/>
          <p:nvPr/>
        </p:nvGrpSpPr>
        <p:grpSpPr>
          <a:xfrm>
            <a:off x="2541233" y="4134010"/>
            <a:ext cx="5326161" cy="902054"/>
            <a:chOff x="4840011" y="3981604"/>
            <a:chExt cx="5326161" cy="902054"/>
          </a:xfrm>
        </p:grpSpPr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4DB7F7B5-BA66-4CD5-8D50-DDE8C4AE87FE}"/>
                </a:ext>
              </a:extLst>
            </p:cNvPr>
            <p:cNvSpPr/>
            <p:nvPr/>
          </p:nvSpPr>
          <p:spPr>
            <a:xfrm>
              <a:off x="4840011" y="3981604"/>
              <a:ext cx="5326161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511C8D0E-FAD5-4C96-93D6-975787CC797B}"/>
                </a:ext>
              </a:extLst>
            </p:cNvPr>
            <p:cNvSpPr/>
            <p:nvPr/>
          </p:nvSpPr>
          <p:spPr>
            <a:xfrm>
              <a:off x="4946131" y="4090630"/>
              <a:ext cx="684000" cy="6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7" name="Group 42">
              <a:extLst>
                <a:ext uri="{FF2B5EF4-FFF2-40B4-BE49-F238E27FC236}">
                  <a16:creationId xmlns:a16="http://schemas.microsoft.com/office/drawing/2014/main" id="{D1D4534C-49E5-466F-A73B-42138DAF6BD5}"/>
                </a:ext>
              </a:extLst>
            </p:cNvPr>
            <p:cNvGrpSpPr/>
            <p:nvPr/>
          </p:nvGrpSpPr>
          <p:grpSpPr>
            <a:xfrm>
              <a:off x="5741817" y="4093287"/>
              <a:ext cx="4331217" cy="678692"/>
              <a:chOff x="803640" y="3362835"/>
              <a:chExt cx="2059657" cy="67869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23C941-8536-4953-A0F5-612D6F3F3A86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8E1817-900C-410D-A4C2-36FACB943376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F4EA0F-093D-41B5-BA76-3B90C04D6F87}"/>
                </a:ext>
              </a:extLst>
            </p:cNvPr>
            <p:cNvSpPr txBox="1"/>
            <p:nvPr/>
          </p:nvSpPr>
          <p:spPr>
            <a:xfrm>
              <a:off x="5078779" y="4232575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">
            <a:extLst>
              <a:ext uri="{FF2B5EF4-FFF2-40B4-BE49-F238E27FC236}">
                <a16:creationId xmlns:a16="http://schemas.microsoft.com/office/drawing/2014/main" id="{6BEA88B3-F77D-4DA0-AD4C-6DA71AE07557}"/>
              </a:ext>
            </a:extLst>
          </p:cNvPr>
          <p:cNvGrpSpPr/>
          <p:nvPr/>
        </p:nvGrpSpPr>
        <p:grpSpPr>
          <a:xfrm>
            <a:off x="1217959" y="4083780"/>
            <a:ext cx="1094864" cy="1109379"/>
            <a:chOff x="679011" y="3296486"/>
            <a:chExt cx="4174507" cy="3022832"/>
          </a:xfrm>
          <a:solidFill>
            <a:schemeClr val="accent1"/>
          </a:solidFill>
        </p:grpSpPr>
        <p:sp>
          <p:nvSpPr>
            <p:cNvPr id="32" name="Isosceles Triangle 2">
              <a:extLst>
                <a:ext uri="{FF2B5EF4-FFF2-40B4-BE49-F238E27FC236}">
                  <a16:creationId xmlns:a16="http://schemas.microsoft.com/office/drawing/2014/main" id="{9A197AA1-A51D-41E7-85A8-6893276E79DB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4">
              <a:extLst>
                <a:ext uri="{FF2B5EF4-FFF2-40B4-BE49-F238E27FC236}">
                  <a16:creationId xmlns:a16="http://schemas.microsoft.com/office/drawing/2014/main" id="{53733085-9E32-48C3-8A45-FDF7391D3EC4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1">
            <a:extLst>
              <a:ext uri="{FF2B5EF4-FFF2-40B4-BE49-F238E27FC236}">
                <a16:creationId xmlns:a16="http://schemas.microsoft.com/office/drawing/2014/main" id="{84F39CE0-A668-4892-87A9-8ADE45780555}"/>
              </a:ext>
            </a:extLst>
          </p:cNvPr>
          <p:cNvGrpSpPr/>
          <p:nvPr/>
        </p:nvGrpSpPr>
        <p:grpSpPr>
          <a:xfrm>
            <a:off x="2989353" y="2913692"/>
            <a:ext cx="1094864" cy="1109379"/>
            <a:chOff x="679011" y="3296486"/>
            <a:chExt cx="4174507" cy="3022832"/>
          </a:xfrm>
          <a:solidFill>
            <a:schemeClr val="accent2"/>
          </a:solidFill>
        </p:grpSpPr>
        <p:sp>
          <p:nvSpPr>
            <p:cNvPr id="35" name="Isosceles Triangle 2">
              <a:extLst>
                <a:ext uri="{FF2B5EF4-FFF2-40B4-BE49-F238E27FC236}">
                  <a16:creationId xmlns:a16="http://schemas.microsoft.com/office/drawing/2014/main" id="{BB5F12E4-32F4-41EB-8DCF-914FFE0E6166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4">
              <a:extLst>
                <a:ext uri="{FF2B5EF4-FFF2-40B4-BE49-F238E27FC236}">
                  <a16:creationId xmlns:a16="http://schemas.microsoft.com/office/drawing/2014/main" id="{544BDAFB-BE51-40A6-BE60-7BD4A07485AB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1">
            <a:extLst>
              <a:ext uri="{FF2B5EF4-FFF2-40B4-BE49-F238E27FC236}">
                <a16:creationId xmlns:a16="http://schemas.microsoft.com/office/drawing/2014/main" id="{BF672F1C-94E3-44BE-B67B-0747C95FF889}"/>
              </a:ext>
            </a:extLst>
          </p:cNvPr>
          <p:cNvGrpSpPr/>
          <p:nvPr/>
        </p:nvGrpSpPr>
        <p:grpSpPr>
          <a:xfrm>
            <a:off x="4760747" y="1743605"/>
            <a:ext cx="1094864" cy="1109379"/>
            <a:chOff x="679011" y="3296486"/>
            <a:chExt cx="4174507" cy="3022832"/>
          </a:xfrm>
          <a:solidFill>
            <a:schemeClr val="accent3"/>
          </a:solidFill>
        </p:grpSpPr>
        <p:sp>
          <p:nvSpPr>
            <p:cNvPr id="38" name="Isosceles Triangle 2">
              <a:extLst>
                <a:ext uri="{FF2B5EF4-FFF2-40B4-BE49-F238E27FC236}">
                  <a16:creationId xmlns:a16="http://schemas.microsoft.com/office/drawing/2014/main" id="{3258F9BE-B382-4E31-B5DC-D57989A7B313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4">
              <a:extLst>
                <a:ext uri="{FF2B5EF4-FFF2-40B4-BE49-F238E27FC236}">
                  <a16:creationId xmlns:a16="http://schemas.microsoft.com/office/drawing/2014/main" id="{85D570B3-C71D-42C3-82F8-BB767BADD43B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E772B2-B4CC-430B-ADE4-B74856EEC4FE}"/>
              </a:ext>
            </a:extLst>
          </p:cNvPr>
          <p:cNvSpPr txBox="1"/>
          <p:nvPr/>
        </p:nvSpPr>
        <p:spPr>
          <a:xfrm>
            <a:off x="7759083" y="436758"/>
            <a:ext cx="370494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843356D-3B20-46C7-A13F-34DAEF8AFD27}"/>
              </a:ext>
            </a:extLst>
          </p:cNvPr>
          <p:cNvGrpSpPr/>
          <p:nvPr/>
        </p:nvGrpSpPr>
        <p:grpSpPr>
          <a:xfrm>
            <a:off x="4432918" y="1621499"/>
            <a:ext cx="3114543" cy="4681139"/>
            <a:chOff x="4871865" y="1777141"/>
            <a:chExt cx="3630109" cy="46811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F6A45F-56C5-430D-A66D-C58FC95E221E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C98C2A-2103-43AF-BC72-DB6DF2154AE9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5A9F8F9F-E05A-4F73-8FF8-F70600420C6C}"/>
              </a:ext>
            </a:extLst>
          </p:cNvPr>
          <p:cNvGrpSpPr/>
          <p:nvPr/>
        </p:nvGrpSpPr>
        <p:grpSpPr>
          <a:xfrm>
            <a:off x="727969" y="1621499"/>
            <a:ext cx="3114542" cy="4676001"/>
            <a:chOff x="822207" y="1777142"/>
            <a:chExt cx="3630108" cy="46760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C94681-9D0B-45AE-9E42-F166F46D429C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507546-33C0-4316-874D-1049BD100D3A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11" name="Freeform: Shape 642">
            <a:extLst>
              <a:ext uri="{FF2B5EF4-FFF2-40B4-BE49-F238E27FC236}">
                <a16:creationId xmlns:a16="http://schemas.microsoft.com/office/drawing/2014/main" id="{7BE8AD2A-BFF8-45B1-803E-FA2C7AA0249E}"/>
              </a:ext>
            </a:extLst>
          </p:cNvPr>
          <p:cNvSpPr/>
          <p:nvPr/>
        </p:nvSpPr>
        <p:spPr>
          <a:xfrm>
            <a:off x="5616638" y="852059"/>
            <a:ext cx="747103" cy="676785"/>
          </a:xfrm>
          <a:custGeom>
            <a:avLst/>
            <a:gdLst>
              <a:gd name="connsiteX0" fmla="*/ 858458 w 1717115"/>
              <a:gd name="connsiteY0" fmla="*/ 245844 h 1555498"/>
              <a:gd name="connsiteX1" fmla="*/ 871250 w 1717115"/>
              <a:gd name="connsiteY1" fmla="*/ 227011 h 1555498"/>
              <a:gd name="connsiteX2" fmla="*/ 1470774 w 1717115"/>
              <a:gd name="connsiteY2" fmla="*/ 53323 h 1555498"/>
              <a:gd name="connsiteX3" fmla="*/ 1716312 w 1717115"/>
              <a:gd name="connsiteY3" fmla="*/ 426071 h 1555498"/>
              <a:gd name="connsiteX4" fmla="*/ 1610208 w 1717115"/>
              <a:gd name="connsiteY4" fmla="*/ 801591 h 1555498"/>
              <a:gd name="connsiteX5" fmla="*/ 1238242 w 1717115"/>
              <a:gd name="connsiteY5" fmla="*/ 1244696 h 1555498"/>
              <a:gd name="connsiteX6" fmla="*/ 877220 w 1717115"/>
              <a:gd name="connsiteY6" fmla="*/ 1546874 h 1555498"/>
              <a:gd name="connsiteX7" fmla="*/ 842965 w 1717115"/>
              <a:gd name="connsiteY7" fmla="*/ 1548224 h 1555498"/>
              <a:gd name="connsiteX8" fmla="*/ 249482 w 1717115"/>
              <a:gd name="connsiteY8" fmla="*/ 1001077 h 1555498"/>
              <a:gd name="connsiteX9" fmla="*/ 21568 w 1717115"/>
              <a:gd name="connsiteY9" fmla="*/ 608643 h 1555498"/>
              <a:gd name="connsiteX10" fmla="*/ 101377 w 1717115"/>
              <a:gd name="connsiteY10" fmla="*/ 164898 h 1555498"/>
              <a:gd name="connsiteX11" fmla="*/ 503547 w 1717115"/>
              <a:gd name="connsiteY11" fmla="*/ 5068 h 1555498"/>
              <a:gd name="connsiteX12" fmla="*/ 843676 w 1717115"/>
              <a:gd name="connsiteY12" fmla="*/ 225448 h 1555498"/>
              <a:gd name="connsiteX13" fmla="*/ 852275 w 1717115"/>
              <a:gd name="connsiteY13" fmla="*/ 238950 h 1555498"/>
              <a:gd name="connsiteX14" fmla="*/ 858458 w 1717115"/>
              <a:gd name="connsiteY14" fmla="*/ 245844 h 1555498"/>
              <a:gd name="connsiteX15" fmla="*/ 718810 w 1717115"/>
              <a:gd name="connsiteY15" fmla="*/ 1185212 h 1555498"/>
              <a:gd name="connsiteX16" fmla="*/ 1002867 w 1717115"/>
              <a:gd name="connsiteY16" fmla="*/ 1185212 h 1555498"/>
              <a:gd name="connsiteX17" fmla="*/ 1002867 w 1717115"/>
              <a:gd name="connsiteY17" fmla="*/ 922121 h 1555498"/>
              <a:gd name="connsiteX18" fmla="*/ 1265247 w 1717115"/>
              <a:gd name="connsiteY18" fmla="*/ 922121 h 1555498"/>
              <a:gd name="connsiteX19" fmla="*/ 1265247 w 1717115"/>
              <a:gd name="connsiteY19" fmla="*/ 638562 h 1555498"/>
              <a:gd name="connsiteX20" fmla="*/ 998531 w 1717115"/>
              <a:gd name="connsiteY20" fmla="*/ 638562 h 1555498"/>
              <a:gd name="connsiteX21" fmla="*/ 998531 w 1717115"/>
              <a:gd name="connsiteY21" fmla="*/ 376395 h 1555498"/>
              <a:gd name="connsiteX22" fmla="*/ 716678 w 1717115"/>
              <a:gd name="connsiteY22" fmla="*/ 376395 h 1555498"/>
              <a:gd name="connsiteX23" fmla="*/ 716678 w 1717115"/>
              <a:gd name="connsiteY23" fmla="*/ 640197 h 1555498"/>
              <a:gd name="connsiteX24" fmla="*/ 453587 w 1717115"/>
              <a:gd name="connsiteY24" fmla="*/ 640197 h 1555498"/>
              <a:gd name="connsiteX25" fmla="*/ 453587 w 1717115"/>
              <a:gd name="connsiteY25" fmla="*/ 922832 h 1555498"/>
              <a:gd name="connsiteX26" fmla="*/ 718881 w 1717115"/>
              <a:gd name="connsiteY26" fmla="*/ 922832 h 1555498"/>
              <a:gd name="connsiteX27" fmla="*/ 718810 w 1717115"/>
              <a:gd name="connsiteY27" fmla="*/ 1185212 h 15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17115" h="1555498">
                <a:moveTo>
                  <a:pt x="858458" y="245844"/>
                </a:moveTo>
                <a:cubicBezTo>
                  <a:pt x="863504" y="238382"/>
                  <a:pt x="867768" y="232910"/>
                  <a:pt x="871250" y="227011"/>
                </a:cubicBezTo>
                <a:cubicBezTo>
                  <a:pt x="1008694" y="-9288"/>
                  <a:pt x="1247694" y="-49796"/>
                  <a:pt x="1470774" y="53323"/>
                </a:cubicBezTo>
                <a:cubicBezTo>
                  <a:pt x="1626554" y="125314"/>
                  <a:pt x="1706789" y="254230"/>
                  <a:pt x="1716312" y="426071"/>
                </a:cubicBezTo>
                <a:cubicBezTo>
                  <a:pt x="1723916" y="563373"/>
                  <a:pt x="1676727" y="685467"/>
                  <a:pt x="1610208" y="801591"/>
                </a:cubicBezTo>
                <a:cubicBezTo>
                  <a:pt x="1512846" y="971513"/>
                  <a:pt x="1382864" y="1115069"/>
                  <a:pt x="1238242" y="1244696"/>
                </a:cubicBezTo>
                <a:cubicBezTo>
                  <a:pt x="1121407" y="1349378"/>
                  <a:pt x="997608" y="1446172"/>
                  <a:pt x="877220" y="1546874"/>
                </a:cubicBezTo>
                <a:cubicBezTo>
                  <a:pt x="865209" y="1556895"/>
                  <a:pt x="856610" y="1559240"/>
                  <a:pt x="842965" y="1548224"/>
                </a:cubicBezTo>
                <a:cubicBezTo>
                  <a:pt x="633387" y="1378587"/>
                  <a:pt x="425018" y="1207528"/>
                  <a:pt x="249482" y="1001077"/>
                </a:cubicBezTo>
                <a:cubicBezTo>
                  <a:pt x="150058" y="884171"/>
                  <a:pt x="62645" y="759235"/>
                  <a:pt x="21568" y="608643"/>
                </a:cubicBezTo>
                <a:cubicBezTo>
                  <a:pt x="-21996" y="448812"/>
                  <a:pt x="-1599" y="297297"/>
                  <a:pt x="101377" y="164898"/>
                </a:cubicBezTo>
                <a:cubicBezTo>
                  <a:pt x="202790" y="34490"/>
                  <a:pt x="344285" y="-7511"/>
                  <a:pt x="503547" y="5068"/>
                </a:cubicBezTo>
                <a:cubicBezTo>
                  <a:pt x="655489" y="17007"/>
                  <a:pt x="767136" y="94968"/>
                  <a:pt x="843676" y="225448"/>
                </a:cubicBezTo>
                <a:cubicBezTo>
                  <a:pt x="846376" y="230067"/>
                  <a:pt x="849290" y="234544"/>
                  <a:pt x="852275" y="238950"/>
                </a:cubicBezTo>
                <a:cubicBezTo>
                  <a:pt x="853199" y="240372"/>
                  <a:pt x="854549" y="241580"/>
                  <a:pt x="858458" y="245844"/>
                </a:cubicBezTo>
                <a:close/>
                <a:moveTo>
                  <a:pt x="718810" y="1185212"/>
                </a:moveTo>
                <a:cubicBezTo>
                  <a:pt x="815533" y="1185212"/>
                  <a:pt x="907779" y="1185212"/>
                  <a:pt x="1002867" y="1185212"/>
                </a:cubicBezTo>
                <a:cubicBezTo>
                  <a:pt x="1002867" y="1097018"/>
                  <a:pt x="1002867" y="1010955"/>
                  <a:pt x="1002867" y="922121"/>
                </a:cubicBezTo>
                <a:cubicBezTo>
                  <a:pt x="1091843" y="922121"/>
                  <a:pt x="1177835" y="922121"/>
                  <a:pt x="1265247" y="922121"/>
                </a:cubicBezTo>
                <a:cubicBezTo>
                  <a:pt x="1265247" y="826891"/>
                  <a:pt x="1265247" y="734574"/>
                  <a:pt x="1265247" y="638562"/>
                </a:cubicBezTo>
                <a:cubicBezTo>
                  <a:pt x="1176413" y="638562"/>
                  <a:pt x="1088858" y="638562"/>
                  <a:pt x="998531" y="638562"/>
                </a:cubicBezTo>
                <a:cubicBezTo>
                  <a:pt x="998531" y="548875"/>
                  <a:pt x="998531" y="462742"/>
                  <a:pt x="998531" y="376395"/>
                </a:cubicBezTo>
                <a:cubicBezTo>
                  <a:pt x="903514" y="376395"/>
                  <a:pt x="811340" y="376395"/>
                  <a:pt x="716678" y="376395"/>
                </a:cubicBezTo>
                <a:cubicBezTo>
                  <a:pt x="716678" y="464803"/>
                  <a:pt x="716678" y="551007"/>
                  <a:pt x="716678" y="640197"/>
                </a:cubicBezTo>
                <a:cubicBezTo>
                  <a:pt x="627205" y="640197"/>
                  <a:pt x="540360" y="640197"/>
                  <a:pt x="453587" y="640197"/>
                </a:cubicBezTo>
                <a:cubicBezTo>
                  <a:pt x="453587" y="735498"/>
                  <a:pt x="453587" y="827815"/>
                  <a:pt x="453587" y="922832"/>
                </a:cubicBezTo>
                <a:cubicBezTo>
                  <a:pt x="542279" y="922832"/>
                  <a:pt x="629266" y="922832"/>
                  <a:pt x="718881" y="922832"/>
                </a:cubicBezTo>
                <a:cubicBezTo>
                  <a:pt x="718810" y="1011666"/>
                  <a:pt x="718810" y="1097800"/>
                  <a:pt x="718810" y="1185212"/>
                </a:cubicBezTo>
                <a:close/>
              </a:path>
            </a:pathLst>
          </a:custGeom>
          <a:solidFill>
            <a:schemeClr val="accent1"/>
          </a:solidFill>
          <a:ln w="71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aphic 166">
            <a:extLst>
              <a:ext uri="{FF2B5EF4-FFF2-40B4-BE49-F238E27FC236}">
                <a16:creationId xmlns:a16="http://schemas.microsoft.com/office/drawing/2014/main" id="{EF968A6A-04D8-492B-B367-495AAF8881DA}"/>
              </a:ext>
            </a:extLst>
          </p:cNvPr>
          <p:cNvGrpSpPr/>
          <p:nvPr/>
        </p:nvGrpSpPr>
        <p:grpSpPr>
          <a:xfrm>
            <a:off x="1953903" y="837096"/>
            <a:ext cx="662675" cy="737645"/>
            <a:chOff x="227903" y="4409780"/>
            <a:chExt cx="2199395" cy="2448219"/>
          </a:xfrm>
          <a:solidFill>
            <a:schemeClr val="accent2"/>
          </a:solidFill>
        </p:grpSpPr>
        <p:grpSp>
          <p:nvGrpSpPr>
            <p:cNvPr id="13" name="Graphic 166">
              <a:extLst>
                <a:ext uri="{FF2B5EF4-FFF2-40B4-BE49-F238E27FC236}">
                  <a16:creationId xmlns:a16="http://schemas.microsoft.com/office/drawing/2014/main" id="{78F85DFA-05AA-4010-863D-66000EB3F72D}"/>
                </a:ext>
              </a:extLst>
            </p:cNvPr>
            <p:cNvGrpSpPr/>
            <p:nvPr/>
          </p:nvGrpSpPr>
          <p:grpSpPr>
            <a:xfrm>
              <a:off x="227903" y="4409780"/>
              <a:ext cx="2199395" cy="2448219"/>
              <a:chOff x="227903" y="4409780"/>
              <a:chExt cx="2199395" cy="2448219"/>
            </a:xfrm>
            <a:grpFill/>
          </p:grpSpPr>
          <p:sp>
            <p:nvSpPr>
              <p:cNvPr id="20" name="Freeform: Shape 274">
                <a:extLst>
                  <a:ext uri="{FF2B5EF4-FFF2-40B4-BE49-F238E27FC236}">
                    <a16:creationId xmlns:a16="http://schemas.microsoft.com/office/drawing/2014/main" id="{D3895A3D-7B1B-4615-9CB7-D0DACA4F5428}"/>
                  </a:ext>
                </a:extLst>
              </p:cNvPr>
              <p:cNvSpPr/>
              <p:nvPr/>
            </p:nvSpPr>
            <p:spPr>
              <a:xfrm>
                <a:off x="227903" y="4409780"/>
                <a:ext cx="2199395" cy="2448219"/>
              </a:xfrm>
              <a:custGeom>
                <a:avLst/>
                <a:gdLst>
                  <a:gd name="connsiteX0" fmla="*/ 2157819 w 2199394"/>
                  <a:gd name="connsiteY0" fmla="*/ 406296 h 2448219"/>
                  <a:gd name="connsiteX1" fmla="*/ 2053070 w 2199394"/>
                  <a:gd name="connsiteY1" fmla="*/ 226378 h 2448219"/>
                  <a:gd name="connsiteX2" fmla="*/ 2049590 w 2199394"/>
                  <a:gd name="connsiteY2" fmla="*/ 221506 h 2448219"/>
                  <a:gd name="connsiteX3" fmla="*/ 2028013 w 2199394"/>
                  <a:gd name="connsiteY3" fmla="*/ 198189 h 2448219"/>
                  <a:gd name="connsiteX4" fmla="*/ 1863755 w 2199394"/>
                  <a:gd name="connsiteY4" fmla="*/ 78823 h 2448219"/>
                  <a:gd name="connsiteX5" fmla="*/ 1770315 w 2199394"/>
                  <a:gd name="connsiteY5" fmla="*/ 44719 h 2448219"/>
                  <a:gd name="connsiteX6" fmla="*/ 1726466 w 2199394"/>
                  <a:gd name="connsiteY6" fmla="*/ 35323 h 2448219"/>
                  <a:gd name="connsiteX7" fmla="*/ 1691318 w 2199394"/>
                  <a:gd name="connsiteY7" fmla="*/ 20184 h 2448219"/>
                  <a:gd name="connsiteX8" fmla="*/ 1661737 w 2199394"/>
                  <a:gd name="connsiteY8" fmla="*/ 0 h 2448219"/>
                  <a:gd name="connsiteX9" fmla="*/ 1425790 w 2199394"/>
                  <a:gd name="connsiteY9" fmla="*/ 2262 h 2448219"/>
                  <a:gd name="connsiteX10" fmla="*/ 1395861 w 2199394"/>
                  <a:gd name="connsiteY10" fmla="*/ 36193 h 2448219"/>
                  <a:gd name="connsiteX11" fmla="*/ 1392903 w 2199394"/>
                  <a:gd name="connsiteY11" fmla="*/ 53071 h 2448219"/>
                  <a:gd name="connsiteX12" fmla="*/ 1392555 w 2199394"/>
                  <a:gd name="connsiteY12" fmla="*/ 147554 h 2448219"/>
                  <a:gd name="connsiteX13" fmla="*/ 1414306 w 2199394"/>
                  <a:gd name="connsiteY13" fmla="*/ 205845 h 2448219"/>
                  <a:gd name="connsiteX14" fmla="*/ 1438840 w 2199394"/>
                  <a:gd name="connsiteY14" fmla="*/ 217851 h 2448219"/>
                  <a:gd name="connsiteX15" fmla="*/ 1456240 w 2199394"/>
                  <a:gd name="connsiteY15" fmla="*/ 217503 h 2448219"/>
                  <a:gd name="connsiteX16" fmla="*/ 1653559 w 2199394"/>
                  <a:gd name="connsiteY16" fmla="*/ 217155 h 2448219"/>
                  <a:gd name="connsiteX17" fmla="*/ 1679486 w 2199394"/>
                  <a:gd name="connsiteY17" fmla="*/ 204105 h 2448219"/>
                  <a:gd name="connsiteX18" fmla="*/ 1714112 w 2199394"/>
                  <a:gd name="connsiteY18" fmla="*/ 192273 h 2448219"/>
                  <a:gd name="connsiteX19" fmla="*/ 1767531 w 2199394"/>
                  <a:gd name="connsiteY19" fmla="*/ 207063 h 2448219"/>
                  <a:gd name="connsiteX20" fmla="*/ 1872281 w 2199394"/>
                  <a:gd name="connsiteY20" fmla="*/ 264658 h 2448219"/>
                  <a:gd name="connsiteX21" fmla="*/ 1948668 w 2199394"/>
                  <a:gd name="connsiteY21" fmla="*/ 340871 h 2448219"/>
                  <a:gd name="connsiteX22" fmla="*/ 1991821 w 2199394"/>
                  <a:gd name="connsiteY22" fmla="*/ 404730 h 2448219"/>
                  <a:gd name="connsiteX23" fmla="*/ 2051504 w 2199394"/>
                  <a:gd name="connsiteY23" fmla="*/ 630760 h 2448219"/>
                  <a:gd name="connsiteX24" fmla="*/ 2046806 w 2199394"/>
                  <a:gd name="connsiteY24" fmla="*/ 779706 h 2448219"/>
                  <a:gd name="connsiteX25" fmla="*/ 2036017 w 2199394"/>
                  <a:gd name="connsiteY25" fmla="*/ 891242 h 2448219"/>
                  <a:gd name="connsiteX26" fmla="*/ 2006785 w 2199394"/>
                  <a:gd name="connsiteY26" fmla="*/ 1037231 h 2448219"/>
                  <a:gd name="connsiteX27" fmla="*/ 1969896 w 2199394"/>
                  <a:gd name="connsiteY27" fmla="*/ 1146678 h 2448219"/>
                  <a:gd name="connsiteX28" fmla="*/ 1901687 w 2199394"/>
                  <a:gd name="connsiteY28" fmla="*/ 1276136 h 2448219"/>
                  <a:gd name="connsiteX29" fmla="*/ 1843222 w 2199394"/>
                  <a:gd name="connsiteY29" fmla="*/ 1345563 h 2448219"/>
                  <a:gd name="connsiteX30" fmla="*/ 1818688 w 2199394"/>
                  <a:gd name="connsiteY30" fmla="*/ 1368010 h 2448219"/>
                  <a:gd name="connsiteX31" fmla="*/ 1793283 w 2199394"/>
                  <a:gd name="connsiteY31" fmla="*/ 1392544 h 2448219"/>
                  <a:gd name="connsiteX32" fmla="*/ 1741083 w 2199394"/>
                  <a:gd name="connsiteY32" fmla="*/ 1431869 h 2448219"/>
                  <a:gd name="connsiteX33" fmla="*/ 1526363 w 2199394"/>
                  <a:gd name="connsiteY33" fmla="*/ 1532442 h 2448219"/>
                  <a:gd name="connsiteX34" fmla="*/ 1269709 w 2199394"/>
                  <a:gd name="connsiteY34" fmla="*/ 1651460 h 2448219"/>
                  <a:gd name="connsiteX35" fmla="*/ 1153823 w 2199394"/>
                  <a:gd name="connsiteY35" fmla="*/ 1751686 h 2448219"/>
                  <a:gd name="connsiteX36" fmla="*/ 1107017 w 2199394"/>
                  <a:gd name="connsiteY36" fmla="*/ 1832597 h 2448219"/>
                  <a:gd name="connsiteX37" fmla="*/ 1099361 w 2199394"/>
                  <a:gd name="connsiteY37" fmla="*/ 1852956 h 2448219"/>
                  <a:gd name="connsiteX38" fmla="*/ 1009227 w 2199394"/>
                  <a:gd name="connsiteY38" fmla="*/ 1712535 h 2448219"/>
                  <a:gd name="connsiteX39" fmla="*/ 789810 w 2199394"/>
                  <a:gd name="connsiteY39" fmla="*/ 1578205 h 2448219"/>
                  <a:gd name="connsiteX40" fmla="*/ 648345 w 2199394"/>
                  <a:gd name="connsiteY40" fmla="*/ 1519044 h 2448219"/>
                  <a:gd name="connsiteX41" fmla="*/ 465120 w 2199394"/>
                  <a:gd name="connsiteY41" fmla="*/ 1431521 h 2448219"/>
                  <a:gd name="connsiteX42" fmla="*/ 344362 w 2199394"/>
                  <a:gd name="connsiteY42" fmla="*/ 1327641 h 2448219"/>
                  <a:gd name="connsiteX43" fmla="*/ 287986 w 2199394"/>
                  <a:gd name="connsiteY43" fmla="*/ 1255256 h 2448219"/>
                  <a:gd name="connsiteX44" fmla="*/ 198548 w 2199394"/>
                  <a:gd name="connsiteY44" fmla="*/ 1048889 h 2448219"/>
                  <a:gd name="connsiteX45" fmla="*/ 169316 w 2199394"/>
                  <a:gd name="connsiteY45" fmla="*/ 911601 h 2448219"/>
                  <a:gd name="connsiteX46" fmla="*/ 150871 w 2199394"/>
                  <a:gd name="connsiteY46" fmla="*/ 662951 h 2448219"/>
                  <a:gd name="connsiteX47" fmla="*/ 197678 w 2199394"/>
                  <a:gd name="connsiteY47" fmla="*/ 430309 h 2448219"/>
                  <a:gd name="connsiteX48" fmla="*/ 405263 w 2199394"/>
                  <a:gd name="connsiteY48" fmla="*/ 219766 h 2448219"/>
                  <a:gd name="connsiteX49" fmla="*/ 493135 w 2199394"/>
                  <a:gd name="connsiteY49" fmla="*/ 193143 h 2448219"/>
                  <a:gd name="connsiteX50" fmla="*/ 505315 w 2199394"/>
                  <a:gd name="connsiteY50" fmla="*/ 197319 h 2448219"/>
                  <a:gd name="connsiteX51" fmla="*/ 527239 w 2199394"/>
                  <a:gd name="connsiteY51" fmla="*/ 215067 h 2448219"/>
                  <a:gd name="connsiteX52" fmla="*/ 547424 w 2199394"/>
                  <a:gd name="connsiteY52" fmla="*/ 218896 h 2448219"/>
                  <a:gd name="connsiteX53" fmla="*/ 743177 w 2199394"/>
                  <a:gd name="connsiteY53" fmla="*/ 218547 h 2448219"/>
                  <a:gd name="connsiteX54" fmla="*/ 806340 w 2199394"/>
                  <a:gd name="connsiteY54" fmla="*/ 170697 h 2448219"/>
                  <a:gd name="connsiteX55" fmla="*/ 806166 w 2199394"/>
                  <a:gd name="connsiteY55" fmla="*/ 61075 h 2448219"/>
                  <a:gd name="connsiteX56" fmla="*/ 800772 w 2199394"/>
                  <a:gd name="connsiteY56" fmla="*/ 42457 h 2448219"/>
                  <a:gd name="connsiteX57" fmla="*/ 772757 w 2199394"/>
                  <a:gd name="connsiteY57" fmla="*/ 13920 h 2448219"/>
                  <a:gd name="connsiteX58" fmla="*/ 744221 w 2199394"/>
                  <a:gd name="connsiteY58" fmla="*/ 2088 h 2448219"/>
                  <a:gd name="connsiteX59" fmla="*/ 552122 w 2199394"/>
                  <a:gd name="connsiteY59" fmla="*/ 2784 h 2448219"/>
                  <a:gd name="connsiteX60" fmla="*/ 499573 w 2199394"/>
                  <a:gd name="connsiteY60" fmla="*/ 24882 h 2448219"/>
                  <a:gd name="connsiteX61" fmla="*/ 474343 w 2199394"/>
                  <a:gd name="connsiteY61" fmla="*/ 37585 h 2448219"/>
                  <a:gd name="connsiteX62" fmla="*/ 448764 w 2199394"/>
                  <a:gd name="connsiteY62" fmla="*/ 41935 h 2448219"/>
                  <a:gd name="connsiteX63" fmla="*/ 311650 w 2199394"/>
                  <a:gd name="connsiteY63" fmla="*/ 98312 h 2448219"/>
                  <a:gd name="connsiteX64" fmla="*/ 127033 w 2199394"/>
                  <a:gd name="connsiteY64" fmla="*/ 261004 h 2448219"/>
                  <a:gd name="connsiteX65" fmla="*/ 34985 w 2199394"/>
                  <a:gd name="connsiteY65" fmla="*/ 428569 h 2448219"/>
                  <a:gd name="connsiteX66" fmla="*/ 5057 w 2199394"/>
                  <a:gd name="connsiteY66" fmla="*/ 561855 h 2448219"/>
                  <a:gd name="connsiteX67" fmla="*/ 11 w 2199394"/>
                  <a:gd name="connsiteY67" fmla="*/ 650770 h 2448219"/>
                  <a:gd name="connsiteX68" fmla="*/ 10625 w 2199394"/>
                  <a:gd name="connsiteY68" fmla="*/ 851918 h 2448219"/>
                  <a:gd name="connsiteX69" fmla="*/ 39336 w 2199394"/>
                  <a:gd name="connsiteY69" fmla="*/ 1034620 h 2448219"/>
                  <a:gd name="connsiteX70" fmla="*/ 92754 w 2199394"/>
                  <a:gd name="connsiteY70" fmla="*/ 1203751 h 2448219"/>
                  <a:gd name="connsiteX71" fmla="*/ 352889 w 2199394"/>
                  <a:gd name="connsiteY71" fmla="*/ 1537489 h 2448219"/>
                  <a:gd name="connsiteX72" fmla="*/ 509317 w 2199394"/>
                  <a:gd name="connsiteY72" fmla="*/ 1623098 h 2448219"/>
                  <a:gd name="connsiteX73" fmla="*/ 721600 w 2199394"/>
                  <a:gd name="connsiteY73" fmla="*/ 1713405 h 2448219"/>
                  <a:gd name="connsiteX74" fmla="*/ 863935 w 2199394"/>
                  <a:gd name="connsiteY74" fmla="*/ 1786486 h 2448219"/>
                  <a:gd name="connsiteX75" fmla="*/ 939626 w 2199394"/>
                  <a:gd name="connsiteY75" fmla="*/ 1854522 h 2448219"/>
                  <a:gd name="connsiteX76" fmla="*/ 978254 w 2199394"/>
                  <a:gd name="connsiteY76" fmla="*/ 1921687 h 2448219"/>
                  <a:gd name="connsiteX77" fmla="*/ 1000875 w 2199394"/>
                  <a:gd name="connsiteY77" fmla="*/ 2044533 h 2448219"/>
                  <a:gd name="connsiteX78" fmla="*/ 984867 w 2199394"/>
                  <a:gd name="connsiteY78" fmla="*/ 2198699 h 2448219"/>
                  <a:gd name="connsiteX79" fmla="*/ 945368 w 2199394"/>
                  <a:gd name="connsiteY79" fmla="*/ 2318065 h 2448219"/>
                  <a:gd name="connsiteX80" fmla="*/ 910741 w 2199394"/>
                  <a:gd name="connsiteY80" fmla="*/ 2419683 h 2448219"/>
                  <a:gd name="connsiteX81" fmla="*/ 931100 w 2199394"/>
                  <a:gd name="connsiteY81" fmla="*/ 2446131 h 2448219"/>
                  <a:gd name="connsiteX82" fmla="*/ 1252831 w 2199394"/>
                  <a:gd name="connsiteY82" fmla="*/ 2448219 h 2448219"/>
                  <a:gd name="connsiteX83" fmla="*/ 1278235 w 2199394"/>
                  <a:gd name="connsiteY83" fmla="*/ 2424729 h 2448219"/>
                  <a:gd name="connsiteX84" fmla="*/ 1205850 w 2199394"/>
                  <a:gd name="connsiteY84" fmla="*/ 2176079 h 2448219"/>
                  <a:gd name="connsiteX85" fmla="*/ 1192104 w 2199394"/>
                  <a:gd name="connsiteY85" fmla="*/ 2068023 h 2448219"/>
                  <a:gd name="connsiteX86" fmla="*/ 1202196 w 2199394"/>
                  <a:gd name="connsiteY86" fmla="*/ 1955095 h 2448219"/>
                  <a:gd name="connsiteX87" fmla="*/ 1249699 w 2199394"/>
                  <a:gd name="connsiteY87" fmla="*/ 1859046 h 2448219"/>
                  <a:gd name="connsiteX88" fmla="*/ 1355667 w 2199394"/>
                  <a:gd name="connsiteY88" fmla="*/ 1769608 h 2448219"/>
                  <a:gd name="connsiteX89" fmla="*/ 1525493 w 2199394"/>
                  <a:gd name="connsiteY89" fmla="*/ 1692873 h 2448219"/>
                  <a:gd name="connsiteX90" fmla="*/ 1759179 w 2199394"/>
                  <a:gd name="connsiteY90" fmla="*/ 1592821 h 2448219"/>
                  <a:gd name="connsiteX91" fmla="*/ 2013223 w 2199394"/>
                  <a:gd name="connsiteY91" fmla="*/ 1377232 h 2448219"/>
                  <a:gd name="connsiteX92" fmla="*/ 2129283 w 2199394"/>
                  <a:gd name="connsiteY92" fmla="*/ 1145112 h 2448219"/>
                  <a:gd name="connsiteX93" fmla="*/ 2159385 w 2199394"/>
                  <a:gd name="connsiteY93" fmla="*/ 1041059 h 2448219"/>
                  <a:gd name="connsiteX94" fmla="*/ 2181832 w 2199394"/>
                  <a:gd name="connsiteY94" fmla="*/ 916473 h 2448219"/>
                  <a:gd name="connsiteX95" fmla="*/ 2200624 w 2199394"/>
                  <a:gd name="connsiteY95" fmla="*/ 655120 h 2448219"/>
                  <a:gd name="connsiteX96" fmla="*/ 2157819 w 2199394"/>
                  <a:gd name="connsiteY96" fmla="*/ 406296 h 2448219"/>
                  <a:gd name="connsiteX97" fmla="*/ 423186 w 2199394"/>
                  <a:gd name="connsiteY97" fmla="*/ 1439873 h 2448219"/>
                  <a:gd name="connsiteX98" fmla="*/ 423186 w 2199394"/>
                  <a:gd name="connsiteY98" fmla="*/ 1439873 h 2448219"/>
                  <a:gd name="connsiteX99" fmla="*/ 422316 w 2199394"/>
                  <a:gd name="connsiteY99" fmla="*/ 1440917 h 2448219"/>
                  <a:gd name="connsiteX100" fmla="*/ 423186 w 2199394"/>
                  <a:gd name="connsiteY100" fmla="*/ 1439873 h 2448219"/>
                  <a:gd name="connsiteX101" fmla="*/ 902215 w 2199394"/>
                  <a:gd name="connsiteY101" fmla="*/ 1670253 h 2448219"/>
                  <a:gd name="connsiteX102" fmla="*/ 902737 w 2199394"/>
                  <a:gd name="connsiteY102" fmla="*/ 1669557 h 2448219"/>
                  <a:gd name="connsiteX103" fmla="*/ 902215 w 2199394"/>
                  <a:gd name="connsiteY103" fmla="*/ 1670253 h 2448219"/>
                  <a:gd name="connsiteX104" fmla="*/ 903085 w 2199394"/>
                  <a:gd name="connsiteY104" fmla="*/ 1670949 h 2448219"/>
                  <a:gd name="connsiteX105" fmla="*/ 902215 w 2199394"/>
                  <a:gd name="connsiteY105" fmla="*/ 1670253 h 244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199394" h="2448219">
                    <a:moveTo>
                      <a:pt x="2157819" y="406296"/>
                    </a:moveTo>
                    <a:cubicBezTo>
                      <a:pt x="2133285" y="340349"/>
                      <a:pt x="2098658" y="280144"/>
                      <a:pt x="2053070" y="226378"/>
                    </a:cubicBezTo>
                    <a:cubicBezTo>
                      <a:pt x="2051852" y="224812"/>
                      <a:pt x="2050808" y="223072"/>
                      <a:pt x="2049590" y="221506"/>
                    </a:cubicBezTo>
                    <a:cubicBezTo>
                      <a:pt x="2042456" y="213675"/>
                      <a:pt x="2035321" y="205845"/>
                      <a:pt x="2028013" y="198189"/>
                    </a:cubicBezTo>
                    <a:cubicBezTo>
                      <a:pt x="1980685" y="148250"/>
                      <a:pt x="1925352" y="109100"/>
                      <a:pt x="1863755" y="78823"/>
                    </a:cubicBezTo>
                    <a:cubicBezTo>
                      <a:pt x="1833826" y="64207"/>
                      <a:pt x="1802680" y="52897"/>
                      <a:pt x="1770315" y="44719"/>
                    </a:cubicBezTo>
                    <a:cubicBezTo>
                      <a:pt x="1755873" y="41065"/>
                      <a:pt x="1741257" y="37063"/>
                      <a:pt x="1726466" y="35323"/>
                    </a:cubicBezTo>
                    <a:cubicBezTo>
                      <a:pt x="1712894" y="33757"/>
                      <a:pt x="1699670" y="33409"/>
                      <a:pt x="1691318" y="20184"/>
                    </a:cubicBezTo>
                    <a:cubicBezTo>
                      <a:pt x="1688708" y="16008"/>
                      <a:pt x="1669742" y="0"/>
                      <a:pt x="1661737" y="0"/>
                    </a:cubicBezTo>
                    <a:cubicBezTo>
                      <a:pt x="1651123" y="174"/>
                      <a:pt x="1426660" y="1566"/>
                      <a:pt x="1425790" y="2262"/>
                    </a:cubicBezTo>
                    <a:cubicBezTo>
                      <a:pt x="1413957" y="12006"/>
                      <a:pt x="1404213" y="23316"/>
                      <a:pt x="1395861" y="36193"/>
                    </a:cubicBezTo>
                    <a:cubicBezTo>
                      <a:pt x="1393251" y="41587"/>
                      <a:pt x="1392903" y="47329"/>
                      <a:pt x="1392903" y="53071"/>
                    </a:cubicBezTo>
                    <a:cubicBezTo>
                      <a:pt x="1392729" y="84565"/>
                      <a:pt x="1392381" y="116060"/>
                      <a:pt x="1392555" y="147554"/>
                    </a:cubicBezTo>
                    <a:cubicBezTo>
                      <a:pt x="1392729" y="188271"/>
                      <a:pt x="1389249" y="176265"/>
                      <a:pt x="1414306" y="205845"/>
                    </a:cubicBezTo>
                    <a:cubicBezTo>
                      <a:pt x="1420918" y="213675"/>
                      <a:pt x="1428574" y="218373"/>
                      <a:pt x="1438840" y="217851"/>
                    </a:cubicBezTo>
                    <a:cubicBezTo>
                      <a:pt x="1444582" y="217677"/>
                      <a:pt x="1450324" y="217503"/>
                      <a:pt x="1456240" y="217503"/>
                    </a:cubicBezTo>
                    <a:cubicBezTo>
                      <a:pt x="1522013" y="217329"/>
                      <a:pt x="1587786" y="216981"/>
                      <a:pt x="1653559" y="217155"/>
                    </a:cubicBezTo>
                    <a:cubicBezTo>
                      <a:pt x="1664870" y="217155"/>
                      <a:pt x="1673396" y="212805"/>
                      <a:pt x="1679486" y="204105"/>
                    </a:cubicBezTo>
                    <a:cubicBezTo>
                      <a:pt x="1688360" y="191229"/>
                      <a:pt x="1698800" y="187923"/>
                      <a:pt x="1714112" y="192273"/>
                    </a:cubicBezTo>
                    <a:cubicBezTo>
                      <a:pt x="1731861" y="197319"/>
                      <a:pt x="1750131" y="200799"/>
                      <a:pt x="1767531" y="207063"/>
                    </a:cubicBezTo>
                    <a:cubicBezTo>
                      <a:pt x="1800070" y="218896"/>
                      <a:pt x="1869845" y="262744"/>
                      <a:pt x="1872281" y="264658"/>
                    </a:cubicBezTo>
                    <a:cubicBezTo>
                      <a:pt x="1901165" y="286583"/>
                      <a:pt x="1926048" y="312683"/>
                      <a:pt x="1948668" y="340871"/>
                    </a:cubicBezTo>
                    <a:cubicBezTo>
                      <a:pt x="1964850" y="361056"/>
                      <a:pt x="1979118" y="382284"/>
                      <a:pt x="1991821" y="404730"/>
                    </a:cubicBezTo>
                    <a:cubicBezTo>
                      <a:pt x="2031493" y="474854"/>
                      <a:pt x="2049937" y="550719"/>
                      <a:pt x="2051504" y="630760"/>
                    </a:cubicBezTo>
                    <a:cubicBezTo>
                      <a:pt x="2052548" y="680525"/>
                      <a:pt x="2049937" y="730116"/>
                      <a:pt x="2046806" y="779706"/>
                    </a:cubicBezTo>
                    <a:cubicBezTo>
                      <a:pt x="2044369" y="816943"/>
                      <a:pt x="2040889" y="854180"/>
                      <a:pt x="2036017" y="891242"/>
                    </a:cubicBezTo>
                    <a:cubicBezTo>
                      <a:pt x="2029753" y="940659"/>
                      <a:pt x="2020357" y="989380"/>
                      <a:pt x="2006785" y="1037231"/>
                    </a:cubicBezTo>
                    <a:cubicBezTo>
                      <a:pt x="1996345" y="1074293"/>
                      <a:pt x="1984339" y="1111008"/>
                      <a:pt x="1969896" y="1146678"/>
                    </a:cubicBezTo>
                    <a:cubicBezTo>
                      <a:pt x="1951452" y="1192093"/>
                      <a:pt x="1929354" y="1235768"/>
                      <a:pt x="1901687" y="1276136"/>
                    </a:cubicBezTo>
                    <a:cubicBezTo>
                      <a:pt x="1884635" y="1301193"/>
                      <a:pt x="1864625" y="1324161"/>
                      <a:pt x="1843222" y="1345563"/>
                    </a:cubicBezTo>
                    <a:cubicBezTo>
                      <a:pt x="1835392" y="1353394"/>
                      <a:pt x="1828780" y="1362790"/>
                      <a:pt x="1818688" y="1368010"/>
                    </a:cubicBezTo>
                    <a:cubicBezTo>
                      <a:pt x="1811728" y="1377754"/>
                      <a:pt x="1803028" y="1385758"/>
                      <a:pt x="1793283" y="1392544"/>
                    </a:cubicBezTo>
                    <a:cubicBezTo>
                      <a:pt x="1776927" y="1406986"/>
                      <a:pt x="1759527" y="1420211"/>
                      <a:pt x="1741083" y="1431869"/>
                    </a:cubicBezTo>
                    <a:cubicBezTo>
                      <a:pt x="1673570" y="1474152"/>
                      <a:pt x="1600488" y="1504602"/>
                      <a:pt x="1526363" y="1532442"/>
                    </a:cubicBezTo>
                    <a:cubicBezTo>
                      <a:pt x="1437796" y="1565677"/>
                      <a:pt x="1350795" y="1602218"/>
                      <a:pt x="1269709" y="1651460"/>
                    </a:cubicBezTo>
                    <a:cubicBezTo>
                      <a:pt x="1225338" y="1678257"/>
                      <a:pt x="1184622" y="1709229"/>
                      <a:pt x="1153823" y="1751686"/>
                    </a:cubicBezTo>
                    <a:cubicBezTo>
                      <a:pt x="1135379" y="1777090"/>
                      <a:pt x="1120589" y="1804409"/>
                      <a:pt x="1107017" y="1832597"/>
                    </a:cubicBezTo>
                    <a:cubicBezTo>
                      <a:pt x="1104581" y="1839209"/>
                      <a:pt x="1101971" y="1845996"/>
                      <a:pt x="1099361" y="1852956"/>
                    </a:cubicBezTo>
                    <a:cubicBezTo>
                      <a:pt x="1075696" y="1788575"/>
                      <a:pt x="1014273" y="1717581"/>
                      <a:pt x="1009227" y="1712535"/>
                    </a:cubicBezTo>
                    <a:cubicBezTo>
                      <a:pt x="976341" y="1679475"/>
                      <a:pt x="825480" y="1595779"/>
                      <a:pt x="789810" y="1578205"/>
                    </a:cubicBezTo>
                    <a:cubicBezTo>
                      <a:pt x="743873" y="1555759"/>
                      <a:pt x="695500" y="1538533"/>
                      <a:pt x="648345" y="1519044"/>
                    </a:cubicBezTo>
                    <a:cubicBezTo>
                      <a:pt x="585704" y="1493118"/>
                      <a:pt x="523237" y="1466843"/>
                      <a:pt x="465120" y="1431521"/>
                    </a:cubicBezTo>
                    <a:cubicBezTo>
                      <a:pt x="419184" y="1403506"/>
                      <a:pt x="379859" y="1367836"/>
                      <a:pt x="344362" y="1327641"/>
                    </a:cubicBezTo>
                    <a:cubicBezTo>
                      <a:pt x="322786" y="1305717"/>
                      <a:pt x="304516" y="1281182"/>
                      <a:pt x="287986" y="1255256"/>
                    </a:cubicBezTo>
                    <a:cubicBezTo>
                      <a:pt x="247095" y="1191223"/>
                      <a:pt x="219950" y="1121100"/>
                      <a:pt x="198548" y="1048889"/>
                    </a:cubicBezTo>
                    <a:cubicBezTo>
                      <a:pt x="185150" y="1003996"/>
                      <a:pt x="176102" y="958059"/>
                      <a:pt x="169316" y="911601"/>
                    </a:cubicBezTo>
                    <a:cubicBezTo>
                      <a:pt x="157309" y="829123"/>
                      <a:pt x="152611" y="746298"/>
                      <a:pt x="150871" y="662951"/>
                    </a:cubicBezTo>
                    <a:cubicBezTo>
                      <a:pt x="149131" y="581691"/>
                      <a:pt x="161312" y="503564"/>
                      <a:pt x="197678" y="430309"/>
                    </a:cubicBezTo>
                    <a:cubicBezTo>
                      <a:pt x="243789" y="337565"/>
                      <a:pt x="309736" y="263962"/>
                      <a:pt x="405263" y="219766"/>
                    </a:cubicBezTo>
                    <a:cubicBezTo>
                      <a:pt x="433278" y="206889"/>
                      <a:pt x="462858" y="198711"/>
                      <a:pt x="493135" y="193143"/>
                    </a:cubicBezTo>
                    <a:cubicBezTo>
                      <a:pt x="498181" y="192273"/>
                      <a:pt x="502183" y="193143"/>
                      <a:pt x="505315" y="197319"/>
                    </a:cubicBezTo>
                    <a:cubicBezTo>
                      <a:pt x="510883" y="205323"/>
                      <a:pt x="519757" y="209673"/>
                      <a:pt x="527239" y="215067"/>
                    </a:cubicBezTo>
                    <a:cubicBezTo>
                      <a:pt x="532981" y="219244"/>
                      <a:pt x="540116" y="218896"/>
                      <a:pt x="547424" y="218896"/>
                    </a:cubicBezTo>
                    <a:cubicBezTo>
                      <a:pt x="606933" y="218547"/>
                      <a:pt x="737609" y="217329"/>
                      <a:pt x="743177" y="218547"/>
                    </a:cubicBezTo>
                    <a:cubicBezTo>
                      <a:pt x="772061" y="224290"/>
                      <a:pt x="806340" y="176265"/>
                      <a:pt x="806340" y="170697"/>
                    </a:cubicBezTo>
                    <a:cubicBezTo>
                      <a:pt x="806166" y="134156"/>
                      <a:pt x="806166" y="97616"/>
                      <a:pt x="806166" y="61075"/>
                    </a:cubicBezTo>
                    <a:cubicBezTo>
                      <a:pt x="806166" y="54115"/>
                      <a:pt x="803382" y="48373"/>
                      <a:pt x="800772" y="42457"/>
                    </a:cubicBezTo>
                    <a:cubicBezTo>
                      <a:pt x="791376" y="33061"/>
                      <a:pt x="781805" y="23838"/>
                      <a:pt x="772757" y="13920"/>
                    </a:cubicBezTo>
                    <a:cubicBezTo>
                      <a:pt x="764927" y="5220"/>
                      <a:pt x="755879" y="2088"/>
                      <a:pt x="744221" y="2088"/>
                    </a:cubicBezTo>
                    <a:cubicBezTo>
                      <a:pt x="680188" y="2610"/>
                      <a:pt x="616155" y="2610"/>
                      <a:pt x="552122" y="2784"/>
                    </a:cubicBezTo>
                    <a:cubicBezTo>
                      <a:pt x="521323" y="2784"/>
                      <a:pt x="520975" y="2610"/>
                      <a:pt x="499573" y="24882"/>
                    </a:cubicBezTo>
                    <a:cubicBezTo>
                      <a:pt x="492439" y="32191"/>
                      <a:pt x="485131" y="37237"/>
                      <a:pt x="474343" y="37585"/>
                    </a:cubicBezTo>
                    <a:cubicBezTo>
                      <a:pt x="465816" y="37933"/>
                      <a:pt x="457290" y="40195"/>
                      <a:pt x="448764" y="41935"/>
                    </a:cubicBezTo>
                    <a:cubicBezTo>
                      <a:pt x="402479" y="50983"/>
                      <a:pt x="315652" y="96224"/>
                      <a:pt x="311650" y="98312"/>
                    </a:cubicBezTo>
                    <a:cubicBezTo>
                      <a:pt x="238395" y="139376"/>
                      <a:pt x="177668" y="194535"/>
                      <a:pt x="127033" y="261004"/>
                    </a:cubicBezTo>
                    <a:cubicBezTo>
                      <a:pt x="105631" y="289019"/>
                      <a:pt x="41250" y="408733"/>
                      <a:pt x="34985" y="428569"/>
                    </a:cubicBezTo>
                    <a:cubicBezTo>
                      <a:pt x="21065" y="472070"/>
                      <a:pt x="10277" y="516092"/>
                      <a:pt x="5057" y="561855"/>
                    </a:cubicBezTo>
                    <a:cubicBezTo>
                      <a:pt x="1751" y="591609"/>
                      <a:pt x="-163" y="621190"/>
                      <a:pt x="11" y="650770"/>
                    </a:cubicBezTo>
                    <a:cubicBezTo>
                      <a:pt x="185" y="717935"/>
                      <a:pt x="3665" y="784927"/>
                      <a:pt x="10625" y="851918"/>
                    </a:cubicBezTo>
                    <a:cubicBezTo>
                      <a:pt x="16889" y="913341"/>
                      <a:pt x="25415" y="974590"/>
                      <a:pt x="39336" y="1034620"/>
                    </a:cubicBezTo>
                    <a:cubicBezTo>
                      <a:pt x="52734" y="1092215"/>
                      <a:pt x="71178" y="1148592"/>
                      <a:pt x="92754" y="1203751"/>
                    </a:cubicBezTo>
                    <a:cubicBezTo>
                      <a:pt x="146521" y="1340691"/>
                      <a:pt x="234393" y="1451009"/>
                      <a:pt x="352889" y="1537489"/>
                    </a:cubicBezTo>
                    <a:cubicBezTo>
                      <a:pt x="383339" y="1559761"/>
                      <a:pt x="489481" y="1613876"/>
                      <a:pt x="509317" y="1623098"/>
                    </a:cubicBezTo>
                    <a:cubicBezTo>
                      <a:pt x="579092" y="1655810"/>
                      <a:pt x="651477" y="1682085"/>
                      <a:pt x="721600" y="1713405"/>
                    </a:cubicBezTo>
                    <a:cubicBezTo>
                      <a:pt x="767015" y="1733590"/>
                      <a:pt x="861847" y="1783181"/>
                      <a:pt x="863935" y="1786486"/>
                    </a:cubicBezTo>
                    <a:cubicBezTo>
                      <a:pt x="892297" y="1805801"/>
                      <a:pt x="918572" y="1826855"/>
                      <a:pt x="939626" y="1854522"/>
                    </a:cubicBezTo>
                    <a:cubicBezTo>
                      <a:pt x="955460" y="1875402"/>
                      <a:pt x="968162" y="1897674"/>
                      <a:pt x="978254" y="1921687"/>
                    </a:cubicBezTo>
                    <a:cubicBezTo>
                      <a:pt x="994611" y="1961011"/>
                      <a:pt x="999309" y="2002772"/>
                      <a:pt x="1000875" y="2044533"/>
                    </a:cubicBezTo>
                    <a:cubicBezTo>
                      <a:pt x="1002963" y="2096560"/>
                      <a:pt x="998787" y="2148238"/>
                      <a:pt x="984867" y="2198699"/>
                    </a:cubicBezTo>
                    <a:cubicBezTo>
                      <a:pt x="973730" y="2239068"/>
                      <a:pt x="959114" y="2278392"/>
                      <a:pt x="945368" y="2318065"/>
                    </a:cubicBezTo>
                    <a:cubicBezTo>
                      <a:pt x="933710" y="2351822"/>
                      <a:pt x="918224" y="2384360"/>
                      <a:pt x="910741" y="2419683"/>
                    </a:cubicBezTo>
                    <a:cubicBezTo>
                      <a:pt x="907609" y="2434473"/>
                      <a:pt x="915962" y="2445435"/>
                      <a:pt x="931100" y="2446131"/>
                    </a:cubicBezTo>
                    <a:cubicBezTo>
                      <a:pt x="936320" y="2446305"/>
                      <a:pt x="1195932" y="2448045"/>
                      <a:pt x="1252831" y="2448219"/>
                    </a:cubicBezTo>
                    <a:cubicBezTo>
                      <a:pt x="1270405" y="2448219"/>
                      <a:pt x="1275799" y="2441955"/>
                      <a:pt x="1278235" y="2424729"/>
                    </a:cubicBezTo>
                    <a:cubicBezTo>
                      <a:pt x="1281019" y="2404718"/>
                      <a:pt x="1222554" y="2241852"/>
                      <a:pt x="1205850" y="2176079"/>
                    </a:cubicBezTo>
                    <a:cubicBezTo>
                      <a:pt x="1196802" y="2140582"/>
                      <a:pt x="1193844" y="2104390"/>
                      <a:pt x="1192104" y="2068023"/>
                    </a:cubicBezTo>
                    <a:cubicBezTo>
                      <a:pt x="1190190" y="2029916"/>
                      <a:pt x="1191930" y="1992158"/>
                      <a:pt x="1202196" y="1955095"/>
                    </a:cubicBezTo>
                    <a:cubicBezTo>
                      <a:pt x="1211940" y="1920121"/>
                      <a:pt x="1228123" y="1888278"/>
                      <a:pt x="1249699" y="1859046"/>
                    </a:cubicBezTo>
                    <a:cubicBezTo>
                      <a:pt x="1277887" y="1820765"/>
                      <a:pt x="1315472" y="1793273"/>
                      <a:pt x="1355667" y="1769608"/>
                    </a:cubicBezTo>
                    <a:cubicBezTo>
                      <a:pt x="1409433" y="1737940"/>
                      <a:pt x="1467376" y="1715145"/>
                      <a:pt x="1525493" y="1692873"/>
                    </a:cubicBezTo>
                    <a:cubicBezTo>
                      <a:pt x="1604664" y="1662423"/>
                      <a:pt x="1683140" y="1630580"/>
                      <a:pt x="1759179" y="1592821"/>
                    </a:cubicBezTo>
                    <a:cubicBezTo>
                      <a:pt x="1861841" y="1541839"/>
                      <a:pt x="1944840" y="1467887"/>
                      <a:pt x="2013223" y="1377232"/>
                    </a:cubicBezTo>
                    <a:cubicBezTo>
                      <a:pt x="2066120" y="1307283"/>
                      <a:pt x="2101268" y="1227764"/>
                      <a:pt x="2129283" y="1145112"/>
                    </a:cubicBezTo>
                    <a:cubicBezTo>
                      <a:pt x="2140941" y="1110834"/>
                      <a:pt x="2151555" y="1076381"/>
                      <a:pt x="2159385" y="1041059"/>
                    </a:cubicBezTo>
                    <a:cubicBezTo>
                      <a:pt x="2168434" y="999820"/>
                      <a:pt x="2175568" y="958233"/>
                      <a:pt x="2181832" y="916473"/>
                    </a:cubicBezTo>
                    <a:cubicBezTo>
                      <a:pt x="2194882" y="829819"/>
                      <a:pt x="2199058" y="742644"/>
                      <a:pt x="2200624" y="655120"/>
                    </a:cubicBezTo>
                    <a:cubicBezTo>
                      <a:pt x="2201668" y="569685"/>
                      <a:pt x="2187748" y="486686"/>
                      <a:pt x="2157819" y="406296"/>
                    </a:cubicBezTo>
                    <a:close/>
                    <a:moveTo>
                      <a:pt x="423186" y="1439873"/>
                    </a:moveTo>
                    <a:cubicBezTo>
                      <a:pt x="423186" y="1439873"/>
                      <a:pt x="423186" y="1439873"/>
                      <a:pt x="423186" y="1439873"/>
                    </a:cubicBezTo>
                    <a:cubicBezTo>
                      <a:pt x="422838" y="1440221"/>
                      <a:pt x="422664" y="1440569"/>
                      <a:pt x="422316" y="1440917"/>
                    </a:cubicBezTo>
                    <a:cubicBezTo>
                      <a:pt x="422490" y="1440569"/>
                      <a:pt x="422838" y="1440395"/>
                      <a:pt x="423186" y="1439873"/>
                    </a:cubicBezTo>
                    <a:close/>
                    <a:moveTo>
                      <a:pt x="902215" y="1670253"/>
                    </a:moveTo>
                    <a:cubicBezTo>
                      <a:pt x="902389" y="1670079"/>
                      <a:pt x="902563" y="1669731"/>
                      <a:pt x="902737" y="1669557"/>
                    </a:cubicBezTo>
                    <a:cubicBezTo>
                      <a:pt x="902563" y="1669905"/>
                      <a:pt x="902389" y="1670079"/>
                      <a:pt x="902215" y="1670253"/>
                    </a:cubicBezTo>
                    <a:cubicBezTo>
                      <a:pt x="902563" y="1670427"/>
                      <a:pt x="902737" y="1670775"/>
                      <a:pt x="903085" y="1670949"/>
                    </a:cubicBezTo>
                    <a:cubicBezTo>
                      <a:pt x="902737" y="1670775"/>
                      <a:pt x="902389" y="1670601"/>
                      <a:pt x="902215" y="1670253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75">
                <a:extLst>
                  <a:ext uri="{FF2B5EF4-FFF2-40B4-BE49-F238E27FC236}">
                    <a16:creationId xmlns:a16="http://schemas.microsoft.com/office/drawing/2014/main" id="{241C9B34-2FC2-45E9-94FA-9AF246270C17}"/>
                  </a:ext>
                </a:extLst>
              </p:cNvPr>
              <p:cNvSpPr/>
              <p:nvPr/>
            </p:nvSpPr>
            <p:spPr>
              <a:xfrm>
                <a:off x="535377" y="4508788"/>
                <a:ext cx="1740" cy="1740"/>
              </a:xfrm>
              <a:custGeom>
                <a:avLst/>
                <a:gdLst>
                  <a:gd name="connsiteX0" fmla="*/ 1218 w 1740"/>
                  <a:gd name="connsiteY0" fmla="*/ 2436 h 1740"/>
                  <a:gd name="connsiteX1" fmla="*/ 1914 w 1740"/>
                  <a:gd name="connsiteY1" fmla="*/ 0 h 1740"/>
                  <a:gd name="connsiteX2" fmla="*/ 0 w 1740"/>
                  <a:gd name="connsiteY2" fmla="*/ 522 h 1740"/>
                  <a:gd name="connsiteX3" fmla="*/ 1218 w 1740"/>
                  <a:gd name="connsiteY3" fmla="*/ 2436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" h="1740">
                    <a:moveTo>
                      <a:pt x="1218" y="2436"/>
                    </a:moveTo>
                    <a:cubicBezTo>
                      <a:pt x="2784" y="2088"/>
                      <a:pt x="2610" y="1044"/>
                      <a:pt x="1914" y="0"/>
                    </a:cubicBezTo>
                    <a:cubicBezTo>
                      <a:pt x="1218" y="174"/>
                      <a:pt x="696" y="348"/>
                      <a:pt x="0" y="522"/>
                    </a:cubicBezTo>
                    <a:cubicBezTo>
                      <a:pt x="348" y="1218"/>
                      <a:pt x="870" y="2436"/>
                      <a:pt x="1218" y="2436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76">
                <a:extLst>
                  <a:ext uri="{FF2B5EF4-FFF2-40B4-BE49-F238E27FC236}">
                    <a16:creationId xmlns:a16="http://schemas.microsoft.com/office/drawing/2014/main" id="{9010F613-708A-4CC7-8500-7993495E87E8}"/>
                  </a:ext>
                </a:extLst>
              </p:cNvPr>
              <p:cNvSpPr/>
              <p:nvPr/>
            </p:nvSpPr>
            <p:spPr>
              <a:xfrm>
                <a:off x="649871" y="5777790"/>
                <a:ext cx="1740" cy="1740"/>
              </a:xfrm>
              <a:custGeom>
                <a:avLst/>
                <a:gdLst>
                  <a:gd name="connsiteX0" fmla="*/ 2262 w 1740"/>
                  <a:gd name="connsiteY0" fmla="*/ 174 h 0"/>
                  <a:gd name="connsiteX1" fmla="*/ 0 w 1740"/>
                  <a:gd name="connsiteY1" fmla="*/ 0 h 0"/>
                  <a:gd name="connsiteX2" fmla="*/ 2262 w 1740"/>
                  <a:gd name="connsiteY2" fmla="*/ 17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0">
                    <a:moveTo>
                      <a:pt x="2262" y="174"/>
                    </a:moveTo>
                    <a:cubicBezTo>
                      <a:pt x="1566" y="174"/>
                      <a:pt x="870" y="0"/>
                      <a:pt x="0" y="0"/>
                    </a:cubicBezTo>
                    <a:cubicBezTo>
                      <a:pt x="870" y="696"/>
                      <a:pt x="1392" y="1392"/>
                      <a:pt x="2262" y="174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77">
                <a:extLst>
                  <a:ext uri="{FF2B5EF4-FFF2-40B4-BE49-F238E27FC236}">
                    <a16:creationId xmlns:a16="http://schemas.microsoft.com/office/drawing/2014/main" id="{E6588A4E-1E2B-4ECA-BAFA-EF422D6F5FE3}"/>
                  </a:ext>
                </a:extLst>
              </p:cNvPr>
              <p:cNvSpPr/>
              <p:nvPr/>
            </p:nvSpPr>
            <p:spPr>
              <a:xfrm>
                <a:off x="616462" y="5787534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696 w 0"/>
                  <a:gd name="connsiteY1" fmla="*/ 522 h 0"/>
                  <a:gd name="connsiteX2" fmla="*/ 870 w 0"/>
                  <a:gd name="connsiteY2" fmla="*/ 348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74" y="174"/>
                      <a:pt x="522" y="348"/>
                      <a:pt x="696" y="522"/>
                    </a:cubicBezTo>
                    <a:lnTo>
                      <a:pt x="870" y="348"/>
                    </a:lnTo>
                    <a:cubicBezTo>
                      <a:pt x="522" y="174"/>
                      <a:pt x="174" y="174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78">
                <a:extLst>
                  <a:ext uri="{FF2B5EF4-FFF2-40B4-BE49-F238E27FC236}">
                    <a16:creationId xmlns:a16="http://schemas.microsoft.com/office/drawing/2014/main" id="{979CC501-9F2F-4F0E-A483-592FC7A1AFD5}"/>
                  </a:ext>
                </a:extLst>
              </p:cNvPr>
              <p:cNvSpPr/>
              <p:nvPr/>
            </p:nvSpPr>
            <p:spPr>
              <a:xfrm>
                <a:off x="2089048" y="4677048"/>
                <a:ext cx="1740" cy="1740"/>
              </a:xfrm>
              <a:custGeom>
                <a:avLst/>
                <a:gdLst>
                  <a:gd name="connsiteX0" fmla="*/ 0 w 0"/>
                  <a:gd name="connsiteY0" fmla="*/ 1392 h 0"/>
                  <a:gd name="connsiteX1" fmla="*/ 174 w 0"/>
                  <a:gd name="connsiteY1" fmla="*/ 0 h 0"/>
                  <a:gd name="connsiteX2" fmla="*/ 174 w 0"/>
                  <a:gd name="connsiteY2" fmla="*/ 0 h 0"/>
                  <a:gd name="connsiteX3" fmla="*/ 0 w 0"/>
                  <a:gd name="connsiteY3" fmla="*/ 13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392"/>
                    </a:moveTo>
                    <a:cubicBezTo>
                      <a:pt x="0" y="870"/>
                      <a:pt x="0" y="348"/>
                      <a:pt x="174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4" y="348"/>
                      <a:pt x="0" y="870"/>
                      <a:pt x="0" y="139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79">
                <a:extLst>
                  <a:ext uri="{FF2B5EF4-FFF2-40B4-BE49-F238E27FC236}">
                    <a16:creationId xmlns:a16="http://schemas.microsoft.com/office/drawing/2014/main" id="{A81705D6-E11F-4FE6-A12B-EF0B87E76BC8}"/>
                  </a:ext>
                </a:extLst>
              </p:cNvPr>
              <p:cNvSpPr/>
              <p:nvPr/>
            </p:nvSpPr>
            <p:spPr>
              <a:xfrm>
                <a:off x="617158" y="5787882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80">
                <a:extLst>
                  <a:ext uri="{FF2B5EF4-FFF2-40B4-BE49-F238E27FC236}">
                    <a16:creationId xmlns:a16="http://schemas.microsoft.com/office/drawing/2014/main" id="{2C2729DB-3F39-4842-9A38-A17640560250}"/>
                  </a:ext>
                </a:extLst>
              </p:cNvPr>
              <p:cNvSpPr/>
              <p:nvPr/>
            </p:nvSpPr>
            <p:spPr>
              <a:xfrm>
                <a:off x="617332" y="5788056"/>
                <a:ext cx="1740" cy="1740"/>
              </a:xfrm>
              <a:custGeom>
                <a:avLst/>
                <a:gdLst>
                  <a:gd name="connsiteX0" fmla="*/ 522 w 0"/>
                  <a:gd name="connsiteY0" fmla="*/ 522 h 0"/>
                  <a:gd name="connsiteX1" fmla="*/ 0 w 0"/>
                  <a:gd name="connsiteY1" fmla="*/ 0 h 0"/>
                  <a:gd name="connsiteX2" fmla="*/ 174 w 0"/>
                  <a:gd name="connsiteY2" fmla="*/ 348 h 0"/>
                  <a:gd name="connsiteX3" fmla="*/ 522 w 0"/>
                  <a:gd name="connsiteY3" fmla="*/ 52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22" y="522"/>
                    </a:moveTo>
                    <a:cubicBezTo>
                      <a:pt x="348" y="348"/>
                      <a:pt x="174" y="174"/>
                      <a:pt x="0" y="0"/>
                    </a:cubicBezTo>
                    <a:cubicBezTo>
                      <a:pt x="0" y="174"/>
                      <a:pt x="0" y="174"/>
                      <a:pt x="174" y="348"/>
                    </a:cubicBezTo>
                    <a:cubicBezTo>
                      <a:pt x="174" y="522"/>
                      <a:pt x="348" y="522"/>
                      <a:pt x="522" y="52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aphic 166">
              <a:extLst>
                <a:ext uri="{FF2B5EF4-FFF2-40B4-BE49-F238E27FC236}">
                  <a16:creationId xmlns:a16="http://schemas.microsoft.com/office/drawing/2014/main" id="{45A3C3A8-9A35-44AD-8EAB-88F63AB3CB54}"/>
                </a:ext>
              </a:extLst>
            </p:cNvPr>
            <p:cNvGrpSpPr/>
            <p:nvPr/>
          </p:nvGrpSpPr>
          <p:grpSpPr>
            <a:xfrm>
              <a:off x="627547" y="4678133"/>
              <a:ext cx="1393762" cy="1103178"/>
              <a:chOff x="627547" y="4678133"/>
              <a:chExt cx="1393762" cy="1103178"/>
            </a:xfrm>
            <a:grpFill/>
          </p:grpSpPr>
          <p:sp>
            <p:nvSpPr>
              <p:cNvPr id="15" name="Freeform: Shape 269">
                <a:extLst>
                  <a:ext uri="{FF2B5EF4-FFF2-40B4-BE49-F238E27FC236}">
                    <a16:creationId xmlns:a16="http://schemas.microsoft.com/office/drawing/2014/main" id="{3C048894-8DEF-4704-80F5-CE7A5118F270}"/>
                  </a:ext>
                </a:extLst>
              </p:cNvPr>
              <p:cNvSpPr/>
              <p:nvPr/>
            </p:nvSpPr>
            <p:spPr>
              <a:xfrm>
                <a:off x="627547" y="4678133"/>
                <a:ext cx="1393762" cy="1103178"/>
              </a:xfrm>
              <a:custGeom>
                <a:avLst/>
                <a:gdLst>
                  <a:gd name="connsiteX0" fmla="*/ 1394161 w 1393762"/>
                  <a:gd name="connsiteY0" fmla="*/ 439838 h 1103177"/>
                  <a:gd name="connsiteX1" fmla="*/ 1367539 w 1393762"/>
                  <a:gd name="connsiteY1" fmla="*/ 344833 h 1103177"/>
                  <a:gd name="connsiteX2" fmla="*/ 1344918 w 1393762"/>
                  <a:gd name="connsiteY2" fmla="*/ 319951 h 1103177"/>
                  <a:gd name="connsiteX3" fmla="*/ 1260005 w 1393762"/>
                  <a:gd name="connsiteY3" fmla="*/ 279060 h 1103177"/>
                  <a:gd name="connsiteX4" fmla="*/ 1066862 w 1393762"/>
                  <a:gd name="connsiteY4" fmla="*/ 265836 h 1103177"/>
                  <a:gd name="connsiteX5" fmla="*/ 1066862 w 1393762"/>
                  <a:gd name="connsiteY5" fmla="*/ 265836 h 1103177"/>
                  <a:gd name="connsiteX6" fmla="*/ 1066862 w 1393762"/>
                  <a:gd name="connsiteY6" fmla="*/ 265836 h 1103177"/>
                  <a:gd name="connsiteX7" fmla="*/ 1066862 w 1393762"/>
                  <a:gd name="connsiteY7" fmla="*/ 265836 h 1103177"/>
                  <a:gd name="connsiteX8" fmla="*/ 1066862 w 1393762"/>
                  <a:gd name="connsiteY8" fmla="*/ 265836 h 1103177"/>
                  <a:gd name="connsiteX9" fmla="*/ 1046330 w 1393762"/>
                  <a:gd name="connsiteY9" fmla="*/ 267054 h 1103177"/>
                  <a:gd name="connsiteX10" fmla="*/ 1041979 w 1393762"/>
                  <a:gd name="connsiteY10" fmla="*/ 264096 h 1103177"/>
                  <a:gd name="connsiteX11" fmla="*/ 1040762 w 1393762"/>
                  <a:gd name="connsiteY11" fmla="*/ 231209 h 1103177"/>
                  <a:gd name="connsiteX12" fmla="*/ 1021447 w 1393762"/>
                  <a:gd name="connsiteY12" fmla="*/ 90267 h 1103177"/>
                  <a:gd name="connsiteX13" fmla="*/ 1011007 w 1393762"/>
                  <a:gd name="connsiteY13" fmla="*/ 61904 h 1103177"/>
                  <a:gd name="connsiteX14" fmla="*/ 912695 w 1393762"/>
                  <a:gd name="connsiteY14" fmla="*/ 1351 h 1103177"/>
                  <a:gd name="connsiteX15" fmla="*/ 800638 w 1393762"/>
                  <a:gd name="connsiteY15" fmla="*/ 655 h 1103177"/>
                  <a:gd name="connsiteX16" fmla="*/ 501527 w 1393762"/>
                  <a:gd name="connsiteY16" fmla="*/ 1177 h 1103177"/>
                  <a:gd name="connsiteX17" fmla="*/ 424792 w 1393762"/>
                  <a:gd name="connsiteY17" fmla="*/ 19100 h 1103177"/>
                  <a:gd name="connsiteX18" fmla="*/ 388773 w 1393762"/>
                  <a:gd name="connsiteY18" fmla="*/ 53552 h 1103177"/>
                  <a:gd name="connsiteX19" fmla="*/ 365283 w 1393762"/>
                  <a:gd name="connsiteY19" fmla="*/ 121065 h 1103177"/>
                  <a:gd name="connsiteX20" fmla="*/ 353103 w 1393762"/>
                  <a:gd name="connsiteY20" fmla="*/ 260094 h 1103177"/>
                  <a:gd name="connsiteX21" fmla="*/ 344750 w 1393762"/>
                  <a:gd name="connsiteY21" fmla="*/ 269142 h 1103177"/>
                  <a:gd name="connsiteX22" fmla="*/ 229213 w 1393762"/>
                  <a:gd name="connsiteY22" fmla="*/ 267402 h 1103177"/>
                  <a:gd name="connsiteX23" fmla="*/ 99928 w 1393762"/>
                  <a:gd name="connsiteY23" fmla="*/ 290544 h 1103177"/>
                  <a:gd name="connsiteX24" fmla="*/ 31023 w 1393762"/>
                  <a:gd name="connsiteY24" fmla="*/ 339961 h 1103177"/>
                  <a:gd name="connsiteX25" fmla="*/ 51 w 1393762"/>
                  <a:gd name="connsiteY25" fmla="*/ 447495 h 1103177"/>
                  <a:gd name="connsiteX26" fmla="*/ 3705 w 1393762"/>
                  <a:gd name="connsiteY26" fmla="*/ 1078081 h 1103177"/>
                  <a:gd name="connsiteX27" fmla="*/ 22497 w 1393762"/>
                  <a:gd name="connsiteY27" fmla="*/ 1099831 h 1103177"/>
                  <a:gd name="connsiteX28" fmla="*/ 1366843 w 1393762"/>
                  <a:gd name="connsiteY28" fmla="*/ 1103659 h 1103177"/>
                  <a:gd name="connsiteX29" fmla="*/ 1390855 w 1393762"/>
                  <a:gd name="connsiteY29" fmla="*/ 1079995 h 1103177"/>
                  <a:gd name="connsiteX30" fmla="*/ 1394161 w 1393762"/>
                  <a:gd name="connsiteY30" fmla="*/ 439838 h 1103177"/>
                  <a:gd name="connsiteX31" fmla="*/ 482561 w 1393762"/>
                  <a:gd name="connsiteY31" fmla="*/ 164740 h 1103177"/>
                  <a:gd name="connsiteX32" fmla="*/ 509531 w 1393762"/>
                  <a:gd name="connsiteY32" fmla="*/ 138118 h 1103177"/>
                  <a:gd name="connsiteX33" fmla="*/ 897383 w 1393762"/>
                  <a:gd name="connsiteY33" fmla="*/ 137596 h 1103177"/>
                  <a:gd name="connsiteX34" fmla="*/ 917915 w 1393762"/>
                  <a:gd name="connsiteY34" fmla="*/ 158476 h 1103177"/>
                  <a:gd name="connsiteX35" fmla="*/ 918090 w 1393762"/>
                  <a:gd name="connsiteY35" fmla="*/ 266358 h 1103177"/>
                  <a:gd name="connsiteX36" fmla="*/ 916872 w 1393762"/>
                  <a:gd name="connsiteY36" fmla="*/ 268446 h 1103177"/>
                  <a:gd name="connsiteX37" fmla="*/ 901907 w 1393762"/>
                  <a:gd name="connsiteY37" fmla="*/ 269490 h 1103177"/>
                  <a:gd name="connsiteX38" fmla="*/ 507791 w 1393762"/>
                  <a:gd name="connsiteY38" fmla="*/ 269664 h 1103177"/>
                  <a:gd name="connsiteX39" fmla="*/ 482387 w 1393762"/>
                  <a:gd name="connsiteY39" fmla="*/ 245651 h 1103177"/>
                  <a:gd name="connsiteX40" fmla="*/ 482561 w 1393762"/>
                  <a:gd name="connsiteY40" fmla="*/ 164740 h 1103177"/>
                  <a:gd name="connsiteX41" fmla="*/ 865367 w 1393762"/>
                  <a:gd name="connsiteY41" fmla="*/ 958715 h 1103177"/>
                  <a:gd name="connsiteX42" fmla="*/ 866237 w 1393762"/>
                  <a:gd name="connsiteY42" fmla="*/ 958715 h 1103177"/>
                  <a:gd name="connsiteX43" fmla="*/ 865367 w 1393762"/>
                  <a:gd name="connsiteY43" fmla="*/ 958715 h 1103177"/>
                  <a:gd name="connsiteX44" fmla="*/ 1261223 w 1393762"/>
                  <a:gd name="connsiteY44" fmla="*/ 951929 h 1103177"/>
                  <a:gd name="connsiteX45" fmla="*/ 1254263 w 1393762"/>
                  <a:gd name="connsiteY45" fmla="*/ 958889 h 1103177"/>
                  <a:gd name="connsiteX46" fmla="*/ 148823 w 1393762"/>
                  <a:gd name="connsiteY46" fmla="*/ 956975 h 1103177"/>
                  <a:gd name="connsiteX47" fmla="*/ 139253 w 1393762"/>
                  <a:gd name="connsiteY47" fmla="*/ 947230 h 1103177"/>
                  <a:gd name="connsiteX48" fmla="*/ 137513 w 1393762"/>
                  <a:gd name="connsiteY48" fmla="*/ 449931 h 1103177"/>
                  <a:gd name="connsiteX49" fmla="*/ 182232 w 1393762"/>
                  <a:gd name="connsiteY49" fmla="*/ 408518 h 1103177"/>
                  <a:gd name="connsiteX50" fmla="*/ 1209370 w 1393762"/>
                  <a:gd name="connsiteY50" fmla="*/ 410084 h 1103177"/>
                  <a:gd name="connsiteX51" fmla="*/ 1249565 w 1393762"/>
                  <a:gd name="connsiteY51" fmla="*/ 421568 h 1103177"/>
                  <a:gd name="connsiteX52" fmla="*/ 1263311 w 1393762"/>
                  <a:gd name="connsiteY52" fmla="*/ 456543 h 1103177"/>
                  <a:gd name="connsiteX53" fmla="*/ 1261223 w 1393762"/>
                  <a:gd name="connsiteY53" fmla="*/ 951929 h 110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93762" h="1103177">
                    <a:moveTo>
                      <a:pt x="1394161" y="439838"/>
                    </a:moveTo>
                    <a:cubicBezTo>
                      <a:pt x="1393639" y="405908"/>
                      <a:pt x="1384939" y="374065"/>
                      <a:pt x="1367539" y="344833"/>
                    </a:cubicBezTo>
                    <a:cubicBezTo>
                      <a:pt x="1360927" y="335785"/>
                      <a:pt x="1353444" y="327259"/>
                      <a:pt x="1344918" y="319951"/>
                    </a:cubicBezTo>
                    <a:cubicBezTo>
                      <a:pt x="1320210" y="298722"/>
                      <a:pt x="1290629" y="286890"/>
                      <a:pt x="1260005" y="279060"/>
                    </a:cubicBezTo>
                    <a:cubicBezTo>
                      <a:pt x="1222420" y="269490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lnTo>
                      <a:pt x="1066862" y="265836"/>
                    </a:ln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0076" y="266184"/>
                      <a:pt x="1053116" y="266706"/>
                      <a:pt x="1046330" y="267054"/>
                    </a:cubicBezTo>
                    <a:cubicBezTo>
                      <a:pt x="1041632" y="270882"/>
                      <a:pt x="1042154" y="266706"/>
                      <a:pt x="1041979" y="264096"/>
                    </a:cubicBezTo>
                    <a:cubicBezTo>
                      <a:pt x="1041457" y="253133"/>
                      <a:pt x="1041109" y="242171"/>
                      <a:pt x="1040762" y="231209"/>
                    </a:cubicBezTo>
                    <a:cubicBezTo>
                      <a:pt x="1038847" y="183532"/>
                      <a:pt x="1035193" y="136204"/>
                      <a:pt x="1021447" y="90267"/>
                    </a:cubicBezTo>
                    <a:cubicBezTo>
                      <a:pt x="1018489" y="80697"/>
                      <a:pt x="1014487" y="71301"/>
                      <a:pt x="1011007" y="61904"/>
                    </a:cubicBezTo>
                    <a:cubicBezTo>
                      <a:pt x="989257" y="23798"/>
                      <a:pt x="955848" y="4309"/>
                      <a:pt x="912695" y="1351"/>
                    </a:cubicBezTo>
                    <a:cubicBezTo>
                      <a:pt x="875459" y="-1085"/>
                      <a:pt x="838048" y="481"/>
                      <a:pt x="800638" y="655"/>
                    </a:cubicBezTo>
                    <a:cubicBezTo>
                      <a:pt x="700934" y="1177"/>
                      <a:pt x="601230" y="1177"/>
                      <a:pt x="501527" y="1177"/>
                    </a:cubicBezTo>
                    <a:cubicBezTo>
                      <a:pt x="474382" y="1177"/>
                      <a:pt x="448630" y="5876"/>
                      <a:pt x="424792" y="19100"/>
                    </a:cubicBezTo>
                    <a:cubicBezTo>
                      <a:pt x="409479" y="27104"/>
                      <a:pt x="397473" y="38588"/>
                      <a:pt x="388773" y="53552"/>
                    </a:cubicBezTo>
                    <a:cubicBezTo>
                      <a:pt x="376419" y="74433"/>
                      <a:pt x="369981" y="97575"/>
                      <a:pt x="365283" y="121065"/>
                    </a:cubicBezTo>
                    <a:cubicBezTo>
                      <a:pt x="356235" y="167002"/>
                      <a:pt x="352929" y="213461"/>
                      <a:pt x="353103" y="260094"/>
                    </a:cubicBezTo>
                    <a:cubicBezTo>
                      <a:pt x="353103" y="266358"/>
                      <a:pt x="352059" y="269838"/>
                      <a:pt x="344750" y="269142"/>
                    </a:cubicBezTo>
                    <a:cubicBezTo>
                      <a:pt x="306296" y="264966"/>
                      <a:pt x="267667" y="266532"/>
                      <a:pt x="229213" y="267402"/>
                    </a:cubicBezTo>
                    <a:cubicBezTo>
                      <a:pt x="185016" y="268272"/>
                      <a:pt x="141515" y="274188"/>
                      <a:pt x="99928" y="290544"/>
                    </a:cubicBezTo>
                    <a:cubicBezTo>
                      <a:pt x="72784" y="301158"/>
                      <a:pt x="48598" y="316122"/>
                      <a:pt x="31023" y="339961"/>
                    </a:cubicBezTo>
                    <a:cubicBezTo>
                      <a:pt x="7533" y="371977"/>
                      <a:pt x="399" y="409040"/>
                      <a:pt x="51" y="447495"/>
                    </a:cubicBezTo>
                    <a:cubicBezTo>
                      <a:pt x="-471" y="498825"/>
                      <a:pt x="3183" y="1026402"/>
                      <a:pt x="3705" y="1078081"/>
                    </a:cubicBezTo>
                    <a:cubicBezTo>
                      <a:pt x="3879" y="1090957"/>
                      <a:pt x="9969" y="1097743"/>
                      <a:pt x="22497" y="1099831"/>
                    </a:cubicBezTo>
                    <a:cubicBezTo>
                      <a:pt x="23193" y="1099831"/>
                      <a:pt x="1321950" y="1103659"/>
                      <a:pt x="1366843" y="1103659"/>
                    </a:cubicBezTo>
                    <a:cubicBezTo>
                      <a:pt x="1383373" y="1103659"/>
                      <a:pt x="1390681" y="1096525"/>
                      <a:pt x="1390855" y="1079995"/>
                    </a:cubicBezTo>
                    <a:cubicBezTo>
                      <a:pt x="1391377" y="982031"/>
                      <a:pt x="1394509" y="465069"/>
                      <a:pt x="1394161" y="439838"/>
                    </a:cubicBezTo>
                    <a:close/>
                    <a:moveTo>
                      <a:pt x="482561" y="164740"/>
                    </a:moveTo>
                    <a:cubicBezTo>
                      <a:pt x="482561" y="143686"/>
                      <a:pt x="488303" y="138118"/>
                      <a:pt x="509531" y="138118"/>
                    </a:cubicBezTo>
                    <a:cubicBezTo>
                      <a:pt x="629245" y="137944"/>
                      <a:pt x="887813" y="137074"/>
                      <a:pt x="897383" y="137596"/>
                    </a:cubicBezTo>
                    <a:cubicBezTo>
                      <a:pt x="910955" y="138466"/>
                      <a:pt x="917742" y="144904"/>
                      <a:pt x="917915" y="158476"/>
                    </a:cubicBezTo>
                    <a:cubicBezTo>
                      <a:pt x="918437" y="194495"/>
                      <a:pt x="918264" y="230339"/>
                      <a:pt x="918090" y="266358"/>
                    </a:cubicBezTo>
                    <a:cubicBezTo>
                      <a:pt x="918090" y="267054"/>
                      <a:pt x="917394" y="267750"/>
                      <a:pt x="916872" y="268446"/>
                    </a:cubicBezTo>
                    <a:cubicBezTo>
                      <a:pt x="911999" y="271230"/>
                      <a:pt x="906953" y="269490"/>
                      <a:pt x="901907" y="269490"/>
                    </a:cubicBezTo>
                    <a:cubicBezTo>
                      <a:pt x="778887" y="269490"/>
                      <a:pt x="508313" y="269664"/>
                      <a:pt x="507791" y="269664"/>
                    </a:cubicBezTo>
                    <a:cubicBezTo>
                      <a:pt x="482213" y="270882"/>
                      <a:pt x="482213" y="270882"/>
                      <a:pt x="482387" y="245651"/>
                    </a:cubicBezTo>
                    <a:cubicBezTo>
                      <a:pt x="482561" y="218681"/>
                      <a:pt x="482561" y="191710"/>
                      <a:pt x="482561" y="164740"/>
                    </a:cubicBezTo>
                    <a:close/>
                    <a:moveTo>
                      <a:pt x="865367" y="958715"/>
                    </a:moveTo>
                    <a:cubicBezTo>
                      <a:pt x="865715" y="958715"/>
                      <a:pt x="865889" y="958715"/>
                      <a:pt x="866237" y="958715"/>
                    </a:cubicBezTo>
                    <a:cubicBezTo>
                      <a:pt x="865889" y="958715"/>
                      <a:pt x="865541" y="958715"/>
                      <a:pt x="865367" y="958715"/>
                    </a:cubicBezTo>
                    <a:close/>
                    <a:moveTo>
                      <a:pt x="1261223" y="951929"/>
                    </a:moveTo>
                    <a:cubicBezTo>
                      <a:pt x="1261223" y="957149"/>
                      <a:pt x="1259831" y="958889"/>
                      <a:pt x="1254263" y="958889"/>
                    </a:cubicBezTo>
                    <a:cubicBezTo>
                      <a:pt x="1174918" y="958715"/>
                      <a:pt x="208332" y="956975"/>
                      <a:pt x="148823" y="956975"/>
                    </a:cubicBezTo>
                    <a:cubicBezTo>
                      <a:pt x="141167" y="956975"/>
                      <a:pt x="139253" y="954887"/>
                      <a:pt x="139253" y="947230"/>
                    </a:cubicBezTo>
                    <a:cubicBezTo>
                      <a:pt x="139253" y="881109"/>
                      <a:pt x="136643" y="464547"/>
                      <a:pt x="137513" y="449931"/>
                    </a:cubicBezTo>
                    <a:cubicBezTo>
                      <a:pt x="139253" y="424700"/>
                      <a:pt x="157175" y="408518"/>
                      <a:pt x="182232" y="408518"/>
                    </a:cubicBezTo>
                    <a:cubicBezTo>
                      <a:pt x="247135" y="408518"/>
                      <a:pt x="937578" y="410084"/>
                      <a:pt x="1209370" y="410084"/>
                    </a:cubicBezTo>
                    <a:cubicBezTo>
                      <a:pt x="1212676" y="410084"/>
                      <a:pt x="1241735" y="411998"/>
                      <a:pt x="1249565" y="421568"/>
                    </a:cubicBezTo>
                    <a:cubicBezTo>
                      <a:pt x="1260353" y="430790"/>
                      <a:pt x="1263311" y="443493"/>
                      <a:pt x="1263311" y="456543"/>
                    </a:cubicBezTo>
                    <a:cubicBezTo>
                      <a:pt x="1263137" y="565642"/>
                      <a:pt x="1261397" y="896074"/>
                      <a:pt x="1261223" y="951929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270">
                <a:extLst>
                  <a:ext uri="{FF2B5EF4-FFF2-40B4-BE49-F238E27FC236}">
                    <a16:creationId xmlns:a16="http://schemas.microsoft.com/office/drawing/2014/main" id="{32C792EB-2505-437B-9655-649D110A92B4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71">
                <a:extLst>
                  <a:ext uri="{FF2B5EF4-FFF2-40B4-BE49-F238E27FC236}">
                    <a16:creationId xmlns:a16="http://schemas.microsoft.com/office/drawing/2014/main" id="{EBF46642-1570-45D5-950A-8E98F2E75C82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72">
                <a:extLst>
                  <a:ext uri="{FF2B5EF4-FFF2-40B4-BE49-F238E27FC236}">
                    <a16:creationId xmlns:a16="http://schemas.microsoft.com/office/drawing/2014/main" id="{AEB9B672-BAB2-4CD5-AD28-AD2F05BEE28F}"/>
                  </a:ext>
                </a:extLst>
              </p:cNvPr>
              <p:cNvSpPr/>
              <p:nvPr/>
            </p:nvSpPr>
            <p:spPr>
              <a:xfrm>
                <a:off x="1126986" y="5156252"/>
                <a:ext cx="393246" cy="426307"/>
              </a:xfrm>
              <a:custGeom>
                <a:avLst/>
                <a:gdLst>
                  <a:gd name="connsiteX0" fmla="*/ 369408 w 393246"/>
                  <a:gd name="connsiteY0" fmla="*/ 113798 h 426306"/>
                  <a:gd name="connsiteX1" fmla="*/ 292325 w 393246"/>
                  <a:gd name="connsiteY1" fmla="*/ 112928 h 426306"/>
                  <a:gd name="connsiteX2" fmla="*/ 290759 w 393246"/>
                  <a:gd name="connsiteY2" fmla="*/ 105098 h 426306"/>
                  <a:gd name="connsiteX3" fmla="*/ 290585 w 393246"/>
                  <a:gd name="connsiteY3" fmla="*/ 21750 h 426306"/>
                  <a:gd name="connsiteX4" fmla="*/ 269878 w 393246"/>
                  <a:gd name="connsiteY4" fmla="*/ 0 h 426306"/>
                  <a:gd name="connsiteX5" fmla="*/ 123368 w 393246"/>
                  <a:gd name="connsiteY5" fmla="*/ 174 h 426306"/>
                  <a:gd name="connsiteX6" fmla="*/ 104750 w 393246"/>
                  <a:gd name="connsiteY6" fmla="*/ 13920 h 426306"/>
                  <a:gd name="connsiteX7" fmla="*/ 106838 w 393246"/>
                  <a:gd name="connsiteY7" fmla="*/ 13746 h 426306"/>
                  <a:gd name="connsiteX8" fmla="*/ 104750 w 393246"/>
                  <a:gd name="connsiteY8" fmla="*/ 13920 h 426306"/>
                  <a:gd name="connsiteX9" fmla="*/ 104402 w 393246"/>
                  <a:gd name="connsiteY9" fmla="*/ 102488 h 426306"/>
                  <a:gd name="connsiteX10" fmla="*/ 93613 w 393246"/>
                  <a:gd name="connsiteY10" fmla="*/ 113624 h 426306"/>
                  <a:gd name="connsiteX11" fmla="*/ 35497 w 393246"/>
                  <a:gd name="connsiteY11" fmla="*/ 113276 h 426306"/>
                  <a:gd name="connsiteX12" fmla="*/ 10440 w 393246"/>
                  <a:gd name="connsiteY12" fmla="*/ 118496 h 426306"/>
                  <a:gd name="connsiteX13" fmla="*/ 0 w 393246"/>
                  <a:gd name="connsiteY13" fmla="*/ 138158 h 426306"/>
                  <a:gd name="connsiteX14" fmla="*/ 522 w 393246"/>
                  <a:gd name="connsiteY14" fmla="*/ 289193 h 426306"/>
                  <a:gd name="connsiteX15" fmla="*/ 21402 w 393246"/>
                  <a:gd name="connsiteY15" fmla="*/ 310769 h 426306"/>
                  <a:gd name="connsiteX16" fmla="*/ 99530 w 393246"/>
                  <a:gd name="connsiteY16" fmla="*/ 310595 h 426306"/>
                  <a:gd name="connsiteX17" fmla="*/ 104228 w 393246"/>
                  <a:gd name="connsiteY17" fmla="*/ 315989 h 426306"/>
                  <a:gd name="connsiteX18" fmla="*/ 104228 w 393246"/>
                  <a:gd name="connsiteY18" fmla="*/ 405600 h 426306"/>
                  <a:gd name="connsiteX19" fmla="*/ 117800 w 393246"/>
                  <a:gd name="connsiteY19" fmla="*/ 424741 h 426306"/>
                  <a:gd name="connsiteX20" fmla="*/ 271270 w 393246"/>
                  <a:gd name="connsiteY20" fmla="*/ 426481 h 426306"/>
                  <a:gd name="connsiteX21" fmla="*/ 290063 w 393246"/>
                  <a:gd name="connsiteY21" fmla="*/ 394464 h 426306"/>
                  <a:gd name="connsiteX22" fmla="*/ 290237 w 393246"/>
                  <a:gd name="connsiteY22" fmla="*/ 318947 h 426306"/>
                  <a:gd name="connsiteX23" fmla="*/ 297719 w 393246"/>
                  <a:gd name="connsiteY23" fmla="*/ 311117 h 426306"/>
                  <a:gd name="connsiteX24" fmla="*/ 366276 w 393246"/>
                  <a:gd name="connsiteY24" fmla="*/ 311291 h 426306"/>
                  <a:gd name="connsiteX25" fmla="*/ 393246 w 393246"/>
                  <a:gd name="connsiteY25" fmla="*/ 285017 h 426306"/>
                  <a:gd name="connsiteX26" fmla="*/ 393594 w 393246"/>
                  <a:gd name="connsiteY26" fmla="*/ 137288 h 426306"/>
                  <a:gd name="connsiteX27" fmla="*/ 369408 w 393246"/>
                  <a:gd name="connsiteY27" fmla="*/ 113798 h 426306"/>
                  <a:gd name="connsiteX28" fmla="*/ 115190 w 393246"/>
                  <a:gd name="connsiteY28" fmla="*/ 4350 h 426306"/>
                  <a:gd name="connsiteX29" fmla="*/ 115190 w 393246"/>
                  <a:gd name="connsiteY29" fmla="*/ 4350 h 426306"/>
                  <a:gd name="connsiteX30" fmla="*/ 115190 w 393246"/>
                  <a:gd name="connsiteY30" fmla="*/ 4350 h 426306"/>
                  <a:gd name="connsiteX31" fmla="*/ 115190 w 393246"/>
                  <a:gd name="connsiteY31" fmla="*/ 4350 h 42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3246" h="426306">
                    <a:moveTo>
                      <a:pt x="369408" y="113798"/>
                    </a:moveTo>
                    <a:cubicBezTo>
                      <a:pt x="350616" y="113450"/>
                      <a:pt x="299285" y="113624"/>
                      <a:pt x="292325" y="112928"/>
                    </a:cubicBezTo>
                    <a:cubicBezTo>
                      <a:pt x="289019" y="111014"/>
                      <a:pt x="290759" y="107708"/>
                      <a:pt x="290759" y="105098"/>
                    </a:cubicBezTo>
                    <a:cubicBezTo>
                      <a:pt x="290585" y="77257"/>
                      <a:pt x="290759" y="49591"/>
                      <a:pt x="290585" y="21750"/>
                    </a:cubicBezTo>
                    <a:cubicBezTo>
                      <a:pt x="290585" y="8700"/>
                      <a:pt x="282406" y="0"/>
                      <a:pt x="269878" y="0"/>
                    </a:cubicBezTo>
                    <a:cubicBezTo>
                      <a:pt x="220984" y="0"/>
                      <a:pt x="172089" y="174"/>
                      <a:pt x="123368" y="174"/>
                    </a:cubicBezTo>
                    <a:cubicBezTo>
                      <a:pt x="112928" y="0"/>
                      <a:pt x="108578" y="3306"/>
                      <a:pt x="104750" y="13920"/>
                    </a:cubicBezTo>
                    <a:cubicBezTo>
                      <a:pt x="105446" y="13920"/>
                      <a:pt x="106142" y="13746"/>
                      <a:pt x="106838" y="13746"/>
                    </a:cubicBezTo>
                    <a:cubicBezTo>
                      <a:pt x="106142" y="13746"/>
                      <a:pt x="105446" y="13920"/>
                      <a:pt x="104750" y="13920"/>
                    </a:cubicBezTo>
                    <a:cubicBezTo>
                      <a:pt x="104576" y="43501"/>
                      <a:pt x="104054" y="72907"/>
                      <a:pt x="104402" y="102488"/>
                    </a:cubicBezTo>
                    <a:cubicBezTo>
                      <a:pt x="104576" y="111014"/>
                      <a:pt x="102836" y="113972"/>
                      <a:pt x="93613" y="113624"/>
                    </a:cubicBezTo>
                    <a:cubicBezTo>
                      <a:pt x="74299" y="112928"/>
                      <a:pt x="54811" y="113624"/>
                      <a:pt x="35497" y="113276"/>
                    </a:cubicBezTo>
                    <a:cubicBezTo>
                      <a:pt x="26622" y="113102"/>
                      <a:pt x="18270" y="114494"/>
                      <a:pt x="10440" y="118496"/>
                    </a:cubicBezTo>
                    <a:cubicBezTo>
                      <a:pt x="6438" y="118844"/>
                      <a:pt x="0" y="133286"/>
                      <a:pt x="0" y="138158"/>
                    </a:cubicBezTo>
                    <a:cubicBezTo>
                      <a:pt x="174" y="188445"/>
                      <a:pt x="174" y="238732"/>
                      <a:pt x="522" y="289193"/>
                    </a:cubicBezTo>
                    <a:cubicBezTo>
                      <a:pt x="522" y="302417"/>
                      <a:pt x="8352" y="310073"/>
                      <a:pt x="21402" y="310769"/>
                    </a:cubicBezTo>
                    <a:cubicBezTo>
                      <a:pt x="24534" y="310943"/>
                      <a:pt x="76735" y="310943"/>
                      <a:pt x="99530" y="310595"/>
                    </a:cubicBezTo>
                    <a:cubicBezTo>
                      <a:pt x="103532" y="310595"/>
                      <a:pt x="104228" y="312509"/>
                      <a:pt x="104228" y="315989"/>
                    </a:cubicBezTo>
                    <a:cubicBezTo>
                      <a:pt x="104228" y="345918"/>
                      <a:pt x="104228" y="375672"/>
                      <a:pt x="104228" y="405600"/>
                    </a:cubicBezTo>
                    <a:cubicBezTo>
                      <a:pt x="104576" y="414997"/>
                      <a:pt x="109448" y="421609"/>
                      <a:pt x="117800" y="424741"/>
                    </a:cubicBezTo>
                    <a:cubicBezTo>
                      <a:pt x="122846" y="426481"/>
                      <a:pt x="254044" y="426655"/>
                      <a:pt x="271270" y="426481"/>
                    </a:cubicBezTo>
                    <a:cubicBezTo>
                      <a:pt x="285191" y="420391"/>
                      <a:pt x="290237" y="409080"/>
                      <a:pt x="290063" y="394464"/>
                    </a:cubicBezTo>
                    <a:cubicBezTo>
                      <a:pt x="290063" y="369234"/>
                      <a:pt x="290411" y="344004"/>
                      <a:pt x="290237" y="318947"/>
                    </a:cubicBezTo>
                    <a:cubicBezTo>
                      <a:pt x="290237" y="313031"/>
                      <a:pt x="291455" y="311117"/>
                      <a:pt x="297719" y="311117"/>
                    </a:cubicBezTo>
                    <a:cubicBezTo>
                      <a:pt x="320513" y="311465"/>
                      <a:pt x="343482" y="311291"/>
                      <a:pt x="366276" y="311291"/>
                    </a:cubicBezTo>
                    <a:cubicBezTo>
                      <a:pt x="384546" y="311291"/>
                      <a:pt x="392724" y="303635"/>
                      <a:pt x="393246" y="285017"/>
                    </a:cubicBezTo>
                    <a:cubicBezTo>
                      <a:pt x="393594" y="271966"/>
                      <a:pt x="393420" y="173481"/>
                      <a:pt x="393594" y="137288"/>
                    </a:cubicBezTo>
                    <a:cubicBezTo>
                      <a:pt x="392898" y="120410"/>
                      <a:pt x="386112" y="113972"/>
                      <a:pt x="369408" y="113798"/>
                    </a:cubicBezTo>
                    <a:close/>
                    <a:moveTo>
                      <a:pt x="115190" y="4350"/>
                    </a:moveTo>
                    <a:cubicBezTo>
                      <a:pt x="115190" y="4350"/>
                      <a:pt x="115190" y="4524"/>
                      <a:pt x="115190" y="4350"/>
                    </a:cubicBezTo>
                    <a:cubicBezTo>
                      <a:pt x="115190" y="4524"/>
                      <a:pt x="115190" y="4350"/>
                      <a:pt x="115190" y="4350"/>
                    </a:cubicBezTo>
                    <a:lnTo>
                      <a:pt x="115190" y="4350"/>
                    </a:ln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73">
                <a:extLst>
                  <a:ext uri="{FF2B5EF4-FFF2-40B4-BE49-F238E27FC236}">
                    <a16:creationId xmlns:a16="http://schemas.microsoft.com/office/drawing/2014/main" id="{7CBEC51E-FE91-49E8-B31D-DEE1941D6584}"/>
                  </a:ext>
                </a:extLst>
              </p:cNvPr>
              <p:cNvSpPr/>
              <p:nvPr/>
            </p:nvSpPr>
            <p:spPr>
              <a:xfrm>
                <a:off x="1346578" y="5582559"/>
                <a:ext cx="50461" cy="1740"/>
              </a:xfrm>
              <a:custGeom>
                <a:avLst/>
                <a:gdLst>
                  <a:gd name="connsiteX0" fmla="*/ 29754 w 50460"/>
                  <a:gd name="connsiteY0" fmla="*/ 1392 h 1740"/>
                  <a:gd name="connsiteX1" fmla="*/ 51679 w 50460"/>
                  <a:gd name="connsiteY1" fmla="*/ 0 h 1740"/>
                  <a:gd name="connsiteX2" fmla="*/ 0 w 50460"/>
                  <a:gd name="connsiteY2" fmla="*/ 348 h 1740"/>
                  <a:gd name="connsiteX3" fmla="*/ 29754 w 50460"/>
                  <a:gd name="connsiteY3" fmla="*/ 1392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0" h="1740">
                    <a:moveTo>
                      <a:pt x="29754" y="1392"/>
                    </a:moveTo>
                    <a:cubicBezTo>
                      <a:pt x="37063" y="1392"/>
                      <a:pt x="44545" y="3132"/>
                      <a:pt x="51679" y="0"/>
                    </a:cubicBezTo>
                    <a:cubicBezTo>
                      <a:pt x="34453" y="174"/>
                      <a:pt x="17226" y="174"/>
                      <a:pt x="0" y="348"/>
                    </a:cubicBezTo>
                    <a:cubicBezTo>
                      <a:pt x="9744" y="2958"/>
                      <a:pt x="19836" y="1218"/>
                      <a:pt x="29754" y="139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61252" y="4567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DC8F11-3233-4649-A6B0-FCFBF277B321}"/>
              </a:ext>
            </a:extLst>
          </p:cNvPr>
          <p:cNvGrpSpPr/>
          <p:nvPr/>
        </p:nvGrpSpPr>
        <p:grpSpPr>
          <a:xfrm>
            <a:off x="6295174" y="395578"/>
            <a:ext cx="5231539" cy="2833787"/>
            <a:chOff x="5090630" y="1321272"/>
            <a:chExt cx="2926080" cy="28337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8CD5E4-38C8-4713-9628-D5A4F8D5ED04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7E6A22-F9AD-4CC7-BB15-351420C944A0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B420E96-8AB9-4599-BE01-5ED208A89130}"/>
              </a:ext>
            </a:extLst>
          </p:cNvPr>
          <p:cNvGrpSpPr/>
          <p:nvPr/>
        </p:nvGrpSpPr>
        <p:grpSpPr>
          <a:xfrm>
            <a:off x="6295174" y="3628635"/>
            <a:ext cx="5231539" cy="2833787"/>
            <a:chOff x="8156371" y="1321272"/>
            <a:chExt cx="2926080" cy="28337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029785-0724-4D15-98F8-FED20C32056B}"/>
                </a:ext>
              </a:extLst>
            </p:cNvPr>
            <p:cNvSpPr txBox="1"/>
            <p:nvPr/>
          </p:nvSpPr>
          <p:spPr>
            <a:xfrm>
              <a:off x="8156371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61C67B-A299-4299-AE86-020893766BBE}"/>
                </a:ext>
              </a:extLst>
            </p:cNvPr>
            <p:cNvSpPr txBox="1"/>
            <p:nvPr/>
          </p:nvSpPr>
          <p:spPr>
            <a:xfrm>
              <a:off x="8156371" y="1846735"/>
              <a:ext cx="29260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84C8B32-68EB-4BBB-BE05-14E50B68A329}"/>
              </a:ext>
            </a:extLst>
          </p:cNvPr>
          <p:cNvGrpSpPr/>
          <p:nvPr/>
        </p:nvGrpSpPr>
        <p:grpSpPr>
          <a:xfrm>
            <a:off x="1" y="5000814"/>
            <a:ext cx="12191999" cy="1318987"/>
            <a:chOff x="1" y="4714489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714489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A2312490-8AFD-4B03-8174-56DF6ECF52C9}"/>
              </a:ext>
            </a:extLst>
          </p:cNvPr>
          <p:cNvGrpSpPr/>
          <p:nvPr/>
        </p:nvGrpSpPr>
        <p:grpSpPr>
          <a:xfrm>
            <a:off x="9199608" y="4168263"/>
            <a:ext cx="724991" cy="2521491"/>
            <a:chOff x="4350768" y="1800313"/>
            <a:chExt cx="1229858" cy="427739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2D96F5C6-5DDE-4350-88C7-DDC80157C0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41B4218-8072-4586-AC6E-C3AE19B132B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CB433214-3CD6-462F-AFAE-C52BB3CADE8A}"/>
              </a:ext>
            </a:extLst>
          </p:cNvPr>
          <p:cNvGrpSpPr/>
          <p:nvPr/>
        </p:nvGrpSpPr>
        <p:grpSpPr>
          <a:xfrm>
            <a:off x="2844119" y="3947232"/>
            <a:ext cx="1985204" cy="2818334"/>
            <a:chOff x="4308053" y="1120241"/>
            <a:chExt cx="3749408" cy="5322921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63BFC0A1-2B05-42A8-9B3B-77D66A3BB0EE}"/>
                </a:ext>
              </a:extLst>
            </p:cNvPr>
            <p:cNvGrpSpPr/>
            <p:nvPr/>
          </p:nvGrpSpPr>
          <p:grpSpPr>
            <a:xfrm>
              <a:off x="4308053" y="1120241"/>
              <a:ext cx="3749408" cy="5322921"/>
              <a:chOff x="4308053" y="1120241"/>
              <a:chExt cx="3749408" cy="5322921"/>
            </a:xfrm>
          </p:grpSpPr>
          <p:sp>
            <p:nvSpPr>
              <p:cNvPr id="14" name="Freeform: Shape 357">
                <a:extLst>
                  <a:ext uri="{FF2B5EF4-FFF2-40B4-BE49-F238E27FC236}">
                    <a16:creationId xmlns:a16="http://schemas.microsoft.com/office/drawing/2014/main" id="{3723D1C4-C69D-457B-BBC6-540FD9EAB52A}"/>
                  </a:ext>
                </a:extLst>
              </p:cNvPr>
              <p:cNvSpPr/>
              <p:nvPr/>
            </p:nvSpPr>
            <p:spPr>
              <a:xfrm>
                <a:off x="5613232" y="1120241"/>
                <a:ext cx="2111517" cy="2665552"/>
              </a:xfrm>
              <a:custGeom>
                <a:avLst/>
                <a:gdLst>
                  <a:gd name="connsiteX0" fmla="*/ 1291687 w 1362409"/>
                  <a:gd name="connsiteY0" fmla="*/ 708119 h 1719888"/>
                  <a:gd name="connsiteX1" fmla="*/ 1337534 w 1362409"/>
                  <a:gd name="connsiteY1" fmla="*/ 514033 h 1719888"/>
                  <a:gd name="connsiteX2" fmla="*/ 1359693 w 1362409"/>
                  <a:gd name="connsiteY2" fmla="*/ 360063 h 1719888"/>
                  <a:gd name="connsiteX3" fmla="*/ 1290540 w 1362409"/>
                  <a:gd name="connsiteY3" fmla="*/ 206857 h 1719888"/>
                  <a:gd name="connsiteX4" fmla="*/ 1237434 w 1362409"/>
                  <a:gd name="connsiteY4" fmla="*/ 146110 h 1719888"/>
                  <a:gd name="connsiteX5" fmla="*/ 1217949 w 1362409"/>
                  <a:gd name="connsiteY5" fmla="*/ 141525 h 1719888"/>
                  <a:gd name="connsiteX6" fmla="*/ 1217185 w 1362409"/>
                  <a:gd name="connsiteY6" fmla="*/ 158718 h 1719888"/>
                  <a:gd name="connsiteX7" fmla="*/ 1221006 w 1362409"/>
                  <a:gd name="connsiteY7" fmla="*/ 177057 h 1719888"/>
                  <a:gd name="connsiteX8" fmla="*/ 1154527 w 1362409"/>
                  <a:gd name="connsiteY8" fmla="*/ 201890 h 1719888"/>
                  <a:gd name="connsiteX9" fmla="*/ 1086521 w 1362409"/>
                  <a:gd name="connsiteY9" fmla="*/ 181641 h 1719888"/>
                  <a:gd name="connsiteX10" fmla="*/ 916122 w 1362409"/>
                  <a:gd name="connsiteY10" fmla="*/ 71608 h 1719888"/>
                  <a:gd name="connsiteX11" fmla="*/ 803796 w 1362409"/>
                  <a:gd name="connsiteY11" fmla="*/ 30346 h 1719888"/>
                  <a:gd name="connsiteX12" fmla="*/ 662817 w 1362409"/>
                  <a:gd name="connsiteY12" fmla="*/ 2837 h 1719888"/>
                  <a:gd name="connsiteX13" fmla="*/ 468348 w 1362409"/>
                  <a:gd name="connsiteY13" fmla="*/ 2455 h 1719888"/>
                  <a:gd name="connsiteX14" fmla="*/ 419827 w 1362409"/>
                  <a:gd name="connsiteY14" fmla="*/ 11243 h 1719888"/>
                  <a:gd name="connsiteX15" fmla="*/ 412568 w 1362409"/>
                  <a:gd name="connsiteY15" fmla="*/ 16591 h 1719888"/>
                  <a:gd name="connsiteX16" fmla="*/ 418298 w 1362409"/>
                  <a:gd name="connsiteY16" fmla="*/ 24997 h 1719888"/>
                  <a:gd name="connsiteX17" fmla="*/ 451156 w 1362409"/>
                  <a:gd name="connsiteY17" fmla="*/ 33020 h 1719888"/>
                  <a:gd name="connsiteX18" fmla="*/ 523747 w 1362409"/>
                  <a:gd name="connsiteY18" fmla="*/ 36077 h 1719888"/>
                  <a:gd name="connsiteX19" fmla="*/ 549345 w 1362409"/>
                  <a:gd name="connsiteY19" fmla="*/ 47156 h 1719888"/>
                  <a:gd name="connsiteX20" fmla="*/ 528332 w 1362409"/>
                  <a:gd name="connsiteY20" fmla="*/ 58618 h 1719888"/>
                  <a:gd name="connsiteX21" fmla="*/ 516488 w 1362409"/>
                  <a:gd name="connsiteY21" fmla="*/ 63585 h 1719888"/>
                  <a:gd name="connsiteX22" fmla="*/ 297186 w 1362409"/>
                  <a:gd name="connsiteY22" fmla="*/ 85362 h 1719888"/>
                  <a:gd name="connsiteX23" fmla="*/ 134810 w 1362409"/>
                  <a:gd name="connsiteY23" fmla="*/ 126243 h 1719888"/>
                  <a:gd name="connsiteX24" fmla="*/ 12551 w 1362409"/>
                  <a:gd name="connsiteY24" fmla="*/ 195777 h 1719888"/>
                  <a:gd name="connsiteX25" fmla="*/ 707 w 1362409"/>
                  <a:gd name="connsiteY25" fmla="*/ 213352 h 1719888"/>
                  <a:gd name="connsiteX26" fmla="*/ 21339 w 1362409"/>
                  <a:gd name="connsiteY26" fmla="*/ 216791 h 1719888"/>
                  <a:gd name="connsiteX27" fmla="*/ 28980 w 1362409"/>
                  <a:gd name="connsiteY27" fmla="*/ 215645 h 1719888"/>
                  <a:gd name="connsiteX28" fmla="*/ 105392 w 1362409"/>
                  <a:gd name="connsiteY28" fmla="*/ 189664 h 1719888"/>
                  <a:gd name="connsiteX29" fmla="*/ 160026 w 1362409"/>
                  <a:gd name="connsiteY29" fmla="*/ 177439 h 1719888"/>
                  <a:gd name="connsiteX30" fmla="*/ 174544 w 1362409"/>
                  <a:gd name="connsiteY30" fmla="*/ 183169 h 1719888"/>
                  <a:gd name="connsiteX31" fmla="*/ 165757 w 1362409"/>
                  <a:gd name="connsiteY31" fmla="*/ 195395 h 1719888"/>
                  <a:gd name="connsiteX32" fmla="*/ 146272 w 1362409"/>
                  <a:gd name="connsiteY32" fmla="*/ 206857 h 1719888"/>
                  <a:gd name="connsiteX33" fmla="*/ 32800 w 1362409"/>
                  <a:gd name="connsiteY33" fmla="*/ 303518 h 1719888"/>
                  <a:gd name="connsiteX34" fmla="*/ 26687 w 1362409"/>
                  <a:gd name="connsiteY34" fmla="*/ 323767 h 1719888"/>
                  <a:gd name="connsiteX35" fmla="*/ 46937 w 1362409"/>
                  <a:gd name="connsiteY35" fmla="*/ 319947 h 1719888"/>
                  <a:gd name="connsiteX36" fmla="*/ 62601 w 1362409"/>
                  <a:gd name="connsiteY36" fmla="*/ 309631 h 1719888"/>
                  <a:gd name="connsiteX37" fmla="*/ 115325 w 1362409"/>
                  <a:gd name="connsiteY37" fmla="*/ 314216 h 1719888"/>
                  <a:gd name="connsiteX38" fmla="*/ 137103 w 1362409"/>
                  <a:gd name="connsiteY38" fmla="*/ 357771 h 1719888"/>
                  <a:gd name="connsiteX39" fmla="*/ 175308 w 1362409"/>
                  <a:gd name="connsiteY39" fmla="*/ 461691 h 1719888"/>
                  <a:gd name="connsiteX40" fmla="*/ 220392 w 1362409"/>
                  <a:gd name="connsiteY40" fmla="*/ 614515 h 1719888"/>
                  <a:gd name="connsiteX41" fmla="*/ 221538 w 1362409"/>
                  <a:gd name="connsiteY41" fmla="*/ 704299 h 1719888"/>
                  <a:gd name="connsiteX42" fmla="*/ 221538 w 1362409"/>
                  <a:gd name="connsiteY42" fmla="*/ 704299 h 1719888"/>
                  <a:gd name="connsiteX43" fmla="*/ 221538 w 1362409"/>
                  <a:gd name="connsiteY43" fmla="*/ 704299 h 1719888"/>
                  <a:gd name="connsiteX44" fmla="*/ 160026 w 1362409"/>
                  <a:gd name="connsiteY44" fmla="*/ 743651 h 1719888"/>
                  <a:gd name="connsiteX45" fmla="*/ 152003 w 1362409"/>
                  <a:gd name="connsiteY45" fmla="*/ 850246 h 1719888"/>
                  <a:gd name="connsiteX46" fmla="*/ 197086 w 1362409"/>
                  <a:gd name="connsiteY46" fmla="*/ 929714 h 1719888"/>
                  <a:gd name="connsiteX47" fmla="*/ 226887 w 1362409"/>
                  <a:gd name="connsiteY47" fmla="*/ 950345 h 1719888"/>
                  <a:gd name="connsiteX48" fmla="*/ 251338 w 1362409"/>
                  <a:gd name="connsiteY48" fmla="*/ 1020262 h 1719888"/>
                  <a:gd name="connsiteX49" fmla="*/ 633780 w 1362409"/>
                  <a:gd name="connsiteY49" fmla="*/ 1386275 h 1719888"/>
                  <a:gd name="connsiteX50" fmla="*/ 634544 w 1362409"/>
                  <a:gd name="connsiteY50" fmla="*/ 1484465 h 1719888"/>
                  <a:gd name="connsiteX51" fmla="*/ 588315 w 1362409"/>
                  <a:gd name="connsiteY51" fmla="*/ 1569664 h 1719888"/>
                  <a:gd name="connsiteX52" fmla="*/ 585258 w 1362409"/>
                  <a:gd name="connsiteY52" fmla="*/ 1601375 h 1719888"/>
                  <a:gd name="connsiteX53" fmla="*/ 652119 w 1362409"/>
                  <a:gd name="connsiteY53" fmla="*/ 1717903 h 1719888"/>
                  <a:gd name="connsiteX54" fmla="*/ 835890 w 1362409"/>
                  <a:gd name="connsiteY54" fmla="*/ 1719431 h 1719888"/>
                  <a:gd name="connsiteX55" fmla="*/ 915358 w 1362409"/>
                  <a:gd name="connsiteY55" fmla="*/ 1592970 h 1719888"/>
                  <a:gd name="connsiteX56" fmla="*/ 909627 w 1362409"/>
                  <a:gd name="connsiteY56" fmla="*/ 1565461 h 1719888"/>
                  <a:gd name="connsiteX57" fmla="*/ 875242 w 1362409"/>
                  <a:gd name="connsiteY57" fmla="*/ 1516176 h 1719888"/>
                  <a:gd name="connsiteX58" fmla="*/ 865690 w 1362409"/>
                  <a:gd name="connsiteY58" fmla="*/ 1387039 h 1719888"/>
                  <a:gd name="connsiteX59" fmla="*/ 1090341 w 1362409"/>
                  <a:gd name="connsiteY59" fmla="*/ 1274332 h 1719888"/>
                  <a:gd name="connsiteX60" fmla="*/ 1191205 w 1362409"/>
                  <a:gd name="connsiteY60" fmla="*/ 1166973 h 1719888"/>
                  <a:gd name="connsiteX61" fmla="*/ 1263414 w 1362409"/>
                  <a:gd name="connsiteY61" fmla="*/ 956840 h 1719888"/>
                  <a:gd name="connsiteX62" fmla="*/ 1263414 w 1362409"/>
                  <a:gd name="connsiteY62" fmla="*/ 956840 h 1719888"/>
                  <a:gd name="connsiteX63" fmla="*/ 1338298 w 1362409"/>
                  <a:gd name="connsiteY63" fmla="*/ 861325 h 1719888"/>
                  <a:gd name="connsiteX64" fmla="*/ 1344029 w 1362409"/>
                  <a:gd name="connsiteY64" fmla="*/ 791790 h 1719888"/>
                  <a:gd name="connsiteX65" fmla="*/ 1291687 w 1362409"/>
                  <a:gd name="connsiteY65" fmla="*/ 708119 h 1719888"/>
                  <a:gd name="connsiteX66" fmla="*/ 272352 w 1362409"/>
                  <a:gd name="connsiteY66" fmla="*/ 878518 h 1719888"/>
                  <a:gd name="connsiteX67" fmla="*/ 272352 w 1362409"/>
                  <a:gd name="connsiteY67" fmla="*/ 878518 h 1719888"/>
                  <a:gd name="connsiteX68" fmla="*/ 272352 w 1362409"/>
                  <a:gd name="connsiteY68" fmla="*/ 878518 h 1719888"/>
                  <a:gd name="connsiteX69" fmla="*/ 272352 w 1362409"/>
                  <a:gd name="connsiteY69" fmla="*/ 878518 h 171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62409" h="1719888">
                    <a:moveTo>
                      <a:pt x="1291687" y="708119"/>
                    </a:moveTo>
                    <a:cubicBezTo>
                      <a:pt x="1290158" y="639349"/>
                      <a:pt x="1315374" y="577073"/>
                      <a:pt x="1337534" y="514033"/>
                    </a:cubicBezTo>
                    <a:cubicBezTo>
                      <a:pt x="1359693" y="458634"/>
                      <a:pt x="1366952" y="396359"/>
                      <a:pt x="1359693" y="360063"/>
                    </a:cubicBezTo>
                    <a:cubicBezTo>
                      <a:pt x="1348614" y="305811"/>
                      <a:pt x="1302002" y="222904"/>
                      <a:pt x="1290540" y="206857"/>
                    </a:cubicBezTo>
                    <a:cubicBezTo>
                      <a:pt x="1274876" y="184698"/>
                      <a:pt x="1258065" y="163684"/>
                      <a:pt x="1237434" y="146110"/>
                    </a:cubicBezTo>
                    <a:cubicBezTo>
                      <a:pt x="1232085" y="141525"/>
                      <a:pt x="1224062" y="138086"/>
                      <a:pt x="1217949" y="141525"/>
                    </a:cubicBezTo>
                    <a:cubicBezTo>
                      <a:pt x="1211454" y="145346"/>
                      <a:pt x="1216039" y="152987"/>
                      <a:pt x="1217185" y="158718"/>
                    </a:cubicBezTo>
                    <a:cubicBezTo>
                      <a:pt x="1218331" y="164831"/>
                      <a:pt x="1219477" y="170944"/>
                      <a:pt x="1221006" y="177057"/>
                    </a:cubicBezTo>
                    <a:cubicBezTo>
                      <a:pt x="1202667" y="195777"/>
                      <a:pt x="1178597" y="199216"/>
                      <a:pt x="1154527" y="201890"/>
                    </a:cubicBezTo>
                    <a:cubicBezTo>
                      <a:pt x="1129311" y="203419"/>
                      <a:pt x="1107916" y="192339"/>
                      <a:pt x="1086521" y="181641"/>
                    </a:cubicBezTo>
                    <a:cubicBezTo>
                      <a:pt x="1025773" y="151076"/>
                      <a:pt x="978016" y="100645"/>
                      <a:pt x="916122" y="71608"/>
                    </a:cubicBezTo>
                    <a:cubicBezTo>
                      <a:pt x="879062" y="57090"/>
                      <a:pt x="843149" y="40661"/>
                      <a:pt x="803796" y="30346"/>
                    </a:cubicBezTo>
                    <a:cubicBezTo>
                      <a:pt x="757185" y="18502"/>
                      <a:pt x="710574" y="6276"/>
                      <a:pt x="662817" y="2837"/>
                    </a:cubicBezTo>
                    <a:cubicBezTo>
                      <a:pt x="597866" y="-2129"/>
                      <a:pt x="533298" y="545"/>
                      <a:pt x="468348" y="2455"/>
                    </a:cubicBezTo>
                    <a:cubicBezTo>
                      <a:pt x="451538" y="2837"/>
                      <a:pt x="436255" y="8950"/>
                      <a:pt x="419827" y="11243"/>
                    </a:cubicBezTo>
                    <a:cubicBezTo>
                      <a:pt x="416770" y="11625"/>
                      <a:pt x="413332" y="12771"/>
                      <a:pt x="412568" y="16591"/>
                    </a:cubicBezTo>
                    <a:cubicBezTo>
                      <a:pt x="411803" y="21176"/>
                      <a:pt x="414478" y="23469"/>
                      <a:pt x="418298" y="24997"/>
                    </a:cubicBezTo>
                    <a:cubicBezTo>
                      <a:pt x="428996" y="29199"/>
                      <a:pt x="439312" y="33020"/>
                      <a:pt x="451156" y="33020"/>
                    </a:cubicBezTo>
                    <a:cubicBezTo>
                      <a:pt x="475225" y="33402"/>
                      <a:pt x="499677" y="33784"/>
                      <a:pt x="523747" y="36077"/>
                    </a:cubicBezTo>
                    <a:cubicBezTo>
                      <a:pt x="532916" y="36841"/>
                      <a:pt x="548199" y="36841"/>
                      <a:pt x="549345" y="47156"/>
                    </a:cubicBezTo>
                    <a:cubicBezTo>
                      <a:pt x="550873" y="57854"/>
                      <a:pt x="535209" y="54033"/>
                      <a:pt x="528332" y="58618"/>
                    </a:cubicBezTo>
                    <a:cubicBezTo>
                      <a:pt x="524511" y="61292"/>
                      <a:pt x="521072" y="62821"/>
                      <a:pt x="516488" y="63585"/>
                    </a:cubicBezTo>
                    <a:cubicBezTo>
                      <a:pt x="443896" y="77721"/>
                      <a:pt x="370159" y="77721"/>
                      <a:pt x="297186" y="85362"/>
                    </a:cubicBezTo>
                    <a:cubicBezTo>
                      <a:pt x="240641" y="91475"/>
                      <a:pt x="186388" y="103701"/>
                      <a:pt x="134810" y="126243"/>
                    </a:cubicBezTo>
                    <a:cubicBezTo>
                      <a:pt x="91637" y="144964"/>
                      <a:pt x="49229" y="165595"/>
                      <a:pt x="12551" y="195777"/>
                    </a:cubicBezTo>
                    <a:cubicBezTo>
                      <a:pt x="7202" y="200362"/>
                      <a:pt x="-2731" y="204947"/>
                      <a:pt x="707" y="213352"/>
                    </a:cubicBezTo>
                    <a:cubicBezTo>
                      <a:pt x="4146" y="220993"/>
                      <a:pt x="14079" y="216791"/>
                      <a:pt x="21339" y="216791"/>
                    </a:cubicBezTo>
                    <a:cubicBezTo>
                      <a:pt x="24013" y="216791"/>
                      <a:pt x="26687" y="216791"/>
                      <a:pt x="28980" y="215645"/>
                    </a:cubicBezTo>
                    <a:cubicBezTo>
                      <a:pt x="54578" y="207239"/>
                      <a:pt x="79794" y="198070"/>
                      <a:pt x="105392" y="189664"/>
                    </a:cubicBezTo>
                    <a:cubicBezTo>
                      <a:pt x="123348" y="183934"/>
                      <a:pt x="140541" y="175910"/>
                      <a:pt x="160026" y="177439"/>
                    </a:cubicBezTo>
                    <a:cubicBezTo>
                      <a:pt x="165375" y="177821"/>
                      <a:pt x="172252" y="175910"/>
                      <a:pt x="174544" y="183169"/>
                    </a:cubicBezTo>
                    <a:cubicBezTo>
                      <a:pt x="176455" y="190429"/>
                      <a:pt x="171488" y="192721"/>
                      <a:pt x="165757" y="195395"/>
                    </a:cubicBezTo>
                    <a:cubicBezTo>
                      <a:pt x="158880" y="198452"/>
                      <a:pt x="153149" y="204565"/>
                      <a:pt x="146272" y="206857"/>
                    </a:cubicBezTo>
                    <a:cubicBezTo>
                      <a:pt x="95840" y="224432"/>
                      <a:pt x="64511" y="264166"/>
                      <a:pt x="32800" y="303518"/>
                    </a:cubicBezTo>
                    <a:cubicBezTo>
                      <a:pt x="28216" y="309249"/>
                      <a:pt x="22867" y="318037"/>
                      <a:pt x="26687" y="323767"/>
                    </a:cubicBezTo>
                    <a:cubicBezTo>
                      <a:pt x="32800" y="331409"/>
                      <a:pt x="40442" y="323385"/>
                      <a:pt x="46937" y="319947"/>
                    </a:cubicBezTo>
                    <a:cubicBezTo>
                      <a:pt x="52667" y="317272"/>
                      <a:pt x="57252" y="313070"/>
                      <a:pt x="62601" y="309631"/>
                    </a:cubicBezTo>
                    <a:cubicBezTo>
                      <a:pt x="83614" y="296641"/>
                      <a:pt x="101953" y="297787"/>
                      <a:pt x="115325" y="314216"/>
                    </a:cubicBezTo>
                    <a:cubicBezTo>
                      <a:pt x="126023" y="326824"/>
                      <a:pt x="132136" y="341724"/>
                      <a:pt x="137103" y="357771"/>
                    </a:cubicBezTo>
                    <a:cubicBezTo>
                      <a:pt x="147800" y="392920"/>
                      <a:pt x="151621" y="431126"/>
                      <a:pt x="175308" y="461691"/>
                    </a:cubicBezTo>
                    <a:cubicBezTo>
                      <a:pt x="210076" y="506774"/>
                      <a:pt x="223066" y="557970"/>
                      <a:pt x="220392" y="614515"/>
                    </a:cubicBezTo>
                    <a:cubicBezTo>
                      <a:pt x="218863" y="644315"/>
                      <a:pt x="221156" y="674116"/>
                      <a:pt x="221538" y="704299"/>
                    </a:cubicBezTo>
                    <a:cubicBezTo>
                      <a:pt x="221538" y="704299"/>
                      <a:pt x="221538" y="704299"/>
                      <a:pt x="221538" y="704299"/>
                    </a:cubicBezTo>
                    <a:cubicBezTo>
                      <a:pt x="221538" y="704299"/>
                      <a:pt x="221538" y="704299"/>
                      <a:pt x="221538" y="704299"/>
                    </a:cubicBezTo>
                    <a:cubicBezTo>
                      <a:pt x="196322" y="710412"/>
                      <a:pt x="174544" y="721109"/>
                      <a:pt x="160026" y="743651"/>
                    </a:cubicBezTo>
                    <a:cubicBezTo>
                      <a:pt x="140923" y="778036"/>
                      <a:pt x="147036" y="814332"/>
                      <a:pt x="152003" y="850246"/>
                    </a:cubicBezTo>
                    <a:cubicBezTo>
                      <a:pt x="163465" y="878900"/>
                      <a:pt x="174544" y="907555"/>
                      <a:pt x="197086" y="929714"/>
                    </a:cubicBezTo>
                    <a:cubicBezTo>
                      <a:pt x="205873" y="938119"/>
                      <a:pt x="212368" y="949963"/>
                      <a:pt x="226887" y="950345"/>
                    </a:cubicBezTo>
                    <a:cubicBezTo>
                      <a:pt x="234910" y="973651"/>
                      <a:pt x="242551" y="997339"/>
                      <a:pt x="251338" y="1020262"/>
                    </a:cubicBezTo>
                    <a:cubicBezTo>
                      <a:pt x="273880" y="1078717"/>
                      <a:pt x="444279" y="1312920"/>
                      <a:pt x="633780" y="1386275"/>
                    </a:cubicBezTo>
                    <a:cubicBezTo>
                      <a:pt x="634162" y="1419132"/>
                      <a:pt x="634162" y="1451607"/>
                      <a:pt x="634544" y="1484465"/>
                    </a:cubicBezTo>
                    <a:cubicBezTo>
                      <a:pt x="631870" y="1519996"/>
                      <a:pt x="620790" y="1550561"/>
                      <a:pt x="588315" y="1569664"/>
                    </a:cubicBezTo>
                    <a:cubicBezTo>
                      <a:pt x="575707" y="1583036"/>
                      <a:pt x="578763" y="1589531"/>
                      <a:pt x="585258" y="1601375"/>
                    </a:cubicBezTo>
                    <a:cubicBezTo>
                      <a:pt x="607418" y="1640727"/>
                      <a:pt x="640657" y="1706823"/>
                      <a:pt x="652119" y="1717903"/>
                    </a:cubicBezTo>
                    <a:cubicBezTo>
                      <a:pt x="656704" y="1720195"/>
                      <a:pt x="832833" y="1720195"/>
                      <a:pt x="835890" y="1719431"/>
                    </a:cubicBezTo>
                    <a:cubicBezTo>
                      <a:pt x="841238" y="1717139"/>
                      <a:pt x="888614" y="1628119"/>
                      <a:pt x="915358" y="1592970"/>
                    </a:cubicBezTo>
                    <a:cubicBezTo>
                      <a:pt x="921853" y="1584182"/>
                      <a:pt x="916504" y="1576159"/>
                      <a:pt x="909627" y="1565461"/>
                    </a:cubicBezTo>
                    <a:cubicBezTo>
                      <a:pt x="895109" y="1551325"/>
                      <a:pt x="883265" y="1535661"/>
                      <a:pt x="875242" y="1516176"/>
                    </a:cubicBezTo>
                    <a:cubicBezTo>
                      <a:pt x="867983" y="1498219"/>
                      <a:pt x="874096" y="1411491"/>
                      <a:pt x="865690" y="1387039"/>
                    </a:cubicBezTo>
                    <a:cubicBezTo>
                      <a:pt x="864926" y="1385893"/>
                      <a:pt x="1019278" y="1319797"/>
                      <a:pt x="1090341" y="1274332"/>
                    </a:cubicBezTo>
                    <a:cubicBezTo>
                      <a:pt x="1131604" y="1247970"/>
                      <a:pt x="1183946" y="1178817"/>
                      <a:pt x="1191205" y="1166973"/>
                    </a:cubicBezTo>
                    <a:cubicBezTo>
                      <a:pt x="1245839" y="1079099"/>
                      <a:pt x="1258065" y="967538"/>
                      <a:pt x="1263414" y="956840"/>
                    </a:cubicBezTo>
                    <a:cubicBezTo>
                      <a:pt x="1263414" y="956840"/>
                      <a:pt x="1263414" y="956840"/>
                      <a:pt x="1263414" y="956840"/>
                    </a:cubicBezTo>
                    <a:cubicBezTo>
                      <a:pt x="1302002" y="935827"/>
                      <a:pt x="1323780" y="902206"/>
                      <a:pt x="1338298" y="861325"/>
                    </a:cubicBezTo>
                    <a:cubicBezTo>
                      <a:pt x="1346703" y="837638"/>
                      <a:pt x="1342883" y="815096"/>
                      <a:pt x="1344029" y="791790"/>
                    </a:cubicBezTo>
                    <a:cubicBezTo>
                      <a:pt x="1347849" y="752438"/>
                      <a:pt x="1329128" y="724166"/>
                      <a:pt x="1291687" y="708119"/>
                    </a:cubicBezTo>
                    <a:close/>
                    <a:moveTo>
                      <a:pt x="272352" y="878518"/>
                    </a:moveTo>
                    <a:cubicBezTo>
                      <a:pt x="272352" y="878518"/>
                      <a:pt x="272352" y="878518"/>
                      <a:pt x="272352" y="878518"/>
                    </a:cubicBezTo>
                    <a:cubicBezTo>
                      <a:pt x="272352" y="878518"/>
                      <a:pt x="272352" y="878518"/>
                      <a:pt x="272352" y="878518"/>
                    </a:cubicBezTo>
                    <a:cubicBezTo>
                      <a:pt x="272352" y="878518"/>
                      <a:pt x="272352" y="878518"/>
                      <a:pt x="272352" y="878518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Freeform: Shape 358">
                <a:extLst>
                  <a:ext uri="{FF2B5EF4-FFF2-40B4-BE49-F238E27FC236}">
                    <a16:creationId xmlns:a16="http://schemas.microsoft.com/office/drawing/2014/main" id="{CB3AB004-470D-42DB-B54B-8B80229381D6}"/>
                  </a:ext>
                </a:extLst>
              </p:cNvPr>
              <p:cNvSpPr/>
              <p:nvPr/>
            </p:nvSpPr>
            <p:spPr>
              <a:xfrm>
                <a:off x="6519697" y="3804033"/>
                <a:ext cx="491468" cy="2629654"/>
              </a:xfrm>
              <a:custGeom>
                <a:avLst/>
                <a:gdLst>
                  <a:gd name="connsiteX0" fmla="*/ 0 w 317109"/>
                  <a:gd name="connsiteY0" fmla="*/ 0 h 1696726"/>
                  <a:gd name="connsiteX1" fmla="*/ 317109 w 317109"/>
                  <a:gd name="connsiteY1" fmla="*/ 0 h 1696726"/>
                  <a:gd name="connsiteX2" fmla="*/ 317109 w 317109"/>
                  <a:gd name="connsiteY2" fmla="*/ 1696727 h 1696726"/>
                  <a:gd name="connsiteX3" fmla="*/ 0 w 317109"/>
                  <a:gd name="connsiteY3" fmla="*/ 1696727 h 169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109" h="1696726">
                    <a:moveTo>
                      <a:pt x="0" y="0"/>
                    </a:moveTo>
                    <a:lnTo>
                      <a:pt x="317109" y="0"/>
                    </a:lnTo>
                    <a:lnTo>
                      <a:pt x="317109" y="1696727"/>
                    </a:lnTo>
                    <a:lnTo>
                      <a:pt x="0" y="1696727"/>
                    </a:lnTo>
                    <a:close/>
                  </a:path>
                </a:pathLst>
              </a:custGeom>
              <a:solidFill>
                <a:srgbClr val="00C1B8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Freeform: Shape 359">
                <a:extLst>
                  <a:ext uri="{FF2B5EF4-FFF2-40B4-BE49-F238E27FC236}">
                    <a16:creationId xmlns:a16="http://schemas.microsoft.com/office/drawing/2014/main" id="{7D4C971D-7F89-44A4-AD93-47EAADA0F6E7}"/>
                  </a:ext>
                </a:extLst>
              </p:cNvPr>
              <p:cNvSpPr/>
              <p:nvPr/>
            </p:nvSpPr>
            <p:spPr>
              <a:xfrm>
                <a:off x="6604352" y="3731563"/>
                <a:ext cx="345122" cy="1436865"/>
              </a:xfrm>
              <a:custGeom>
                <a:avLst/>
                <a:gdLst>
                  <a:gd name="connsiteX0" fmla="*/ 1540 w 222682"/>
                  <a:gd name="connsiteY0" fmla="*/ 77324 h 927105"/>
                  <a:gd name="connsiteX1" fmla="*/ 12 w 222682"/>
                  <a:gd name="connsiteY1" fmla="*/ 15049 h 927105"/>
                  <a:gd name="connsiteX2" fmla="*/ 9946 w 222682"/>
                  <a:gd name="connsiteY2" fmla="*/ 148 h 927105"/>
                  <a:gd name="connsiteX3" fmla="*/ 198683 w 222682"/>
                  <a:gd name="connsiteY3" fmla="*/ 531 h 927105"/>
                  <a:gd name="connsiteX4" fmla="*/ 221989 w 222682"/>
                  <a:gd name="connsiteY4" fmla="*/ 18105 h 927105"/>
                  <a:gd name="connsiteX5" fmla="*/ 212437 w 222682"/>
                  <a:gd name="connsiteY5" fmla="*/ 83437 h 927105"/>
                  <a:gd name="connsiteX6" fmla="*/ 162769 w 222682"/>
                  <a:gd name="connsiteY6" fmla="*/ 152208 h 927105"/>
                  <a:gd name="connsiteX7" fmla="*/ 156274 w 222682"/>
                  <a:gd name="connsiteY7" fmla="*/ 196909 h 927105"/>
                  <a:gd name="connsiteX8" fmla="*/ 199829 w 222682"/>
                  <a:gd name="connsiteY8" fmla="*/ 726826 h 927105"/>
                  <a:gd name="connsiteX9" fmla="*/ 206706 w 222682"/>
                  <a:gd name="connsiteY9" fmla="*/ 909832 h 927105"/>
                  <a:gd name="connsiteX10" fmla="*/ 189896 w 222682"/>
                  <a:gd name="connsiteY10" fmla="*/ 927025 h 927105"/>
                  <a:gd name="connsiteX11" fmla="*/ 20643 w 222682"/>
                  <a:gd name="connsiteY11" fmla="*/ 915181 h 927105"/>
                  <a:gd name="connsiteX12" fmla="*/ 5743 w 222682"/>
                  <a:gd name="connsiteY12" fmla="*/ 896460 h 927105"/>
                  <a:gd name="connsiteX13" fmla="*/ 59613 w 222682"/>
                  <a:gd name="connsiteY13" fmla="*/ 181627 h 927105"/>
                  <a:gd name="connsiteX14" fmla="*/ 46623 w 222682"/>
                  <a:gd name="connsiteY14" fmla="*/ 148005 h 927105"/>
                  <a:gd name="connsiteX15" fmla="*/ 1540 w 222682"/>
                  <a:gd name="connsiteY15" fmla="*/ 77324 h 92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682" h="927105">
                    <a:moveTo>
                      <a:pt x="1540" y="77324"/>
                    </a:moveTo>
                    <a:cubicBezTo>
                      <a:pt x="1158" y="56693"/>
                      <a:pt x="394" y="35680"/>
                      <a:pt x="12" y="15049"/>
                    </a:cubicBezTo>
                    <a:cubicBezTo>
                      <a:pt x="12" y="8554"/>
                      <a:pt x="-752" y="531"/>
                      <a:pt x="9946" y="148"/>
                    </a:cubicBezTo>
                    <a:cubicBezTo>
                      <a:pt x="37836" y="3205"/>
                      <a:pt x="163151" y="3969"/>
                      <a:pt x="198683" y="531"/>
                    </a:cubicBezTo>
                    <a:cubicBezTo>
                      <a:pt x="216258" y="-1380"/>
                      <a:pt x="220460" y="1295"/>
                      <a:pt x="221989" y="18105"/>
                    </a:cubicBezTo>
                    <a:cubicBezTo>
                      <a:pt x="224281" y="40647"/>
                      <a:pt x="220842" y="62424"/>
                      <a:pt x="212437" y="83437"/>
                    </a:cubicBezTo>
                    <a:cubicBezTo>
                      <a:pt x="201357" y="110182"/>
                      <a:pt x="183783" y="132341"/>
                      <a:pt x="162769" y="152208"/>
                    </a:cubicBezTo>
                    <a:cubicBezTo>
                      <a:pt x="149397" y="164816"/>
                      <a:pt x="153982" y="180863"/>
                      <a:pt x="156274" y="196909"/>
                    </a:cubicBezTo>
                    <a:cubicBezTo>
                      <a:pt x="160477" y="225946"/>
                      <a:pt x="194098" y="640480"/>
                      <a:pt x="199829" y="726826"/>
                    </a:cubicBezTo>
                    <a:cubicBezTo>
                      <a:pt x="203268" y="779932"/>
                      <a:pt x="204032" y="856344"/>
                      <a:pt x="206706" y="909832"/>
                    </a:cubicBezTo>
                    <a:cubicBezTo>
                      <a:pt x="207470" y="923205"/>
                      <a:pt x="203650" y="927789"/>
                      <a:pt x="189896" y="927025"/>
                    </a:cubicBezTo>
                    <a:cubicBezTo>
                      <a:pt x="133351" y="923205"/>
                      <a:pt x="76806" y="921676"/>
                      <a:pt x="20643" y="915181"/>
                    </a:cubicBezTo>
                    <a:cubicBezTo>
                      <a:pt x="8035" y="913653"/>
                      <a:pt x="5743" y="907922"/>
                      <a:pt x="5743" y="896460"/>
                    </a:cubicBezTo>
                    <a:cubicBezTo>
                      <a:pt x="5361" y="825397"/>
                      <a:pt x="53500" y="214102"/>
                      <a:pt x="59613" y="181627"/>
                    </a:cubicBezTo>
                    <a:cubicBezTo>
                      <a:pt x="62288" y="167108"/>
                      <a:pt x="56175" y="157175"/>
                      <a:pt x="46623" y="148005"/>
                    </a:cubicBezTo>
                    <a:cubicBezTo>
                      <a:pt x="25610" y="127756"/>
                      <a:pt x="6507" y="107125"/>
                      <a:pt x="1540" y="77324"/>
                    </a:cubicBezTo>
                    <a:close/>
                  </a:path>
                </a:pathLst>
              </a:custGeom>
              <a:solidFill>
                <a:srgbClr val="FE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Freeform: Shape 360">
                <a:extLst>
                  <a:ext uri="{FF2B5EF4-FFF2-40B4-BE49-F238E27FC236}">
                    <a16:creationId xmlns:a16="http://schemas.microsoft.com/office/drawing/2014/main" id="{995D6AC6-5182-4977-85F1-B9D1D05669DF}"/>
                  </a:ext>
                </a:extLst>
              </p:cNvPr>
              <p:cNvSpPr/>
              <p:nvPr/>
            </p:nvSpPr>
            <p:spPr>
              <a:xfrm>
                <a:off x="5612640" y="1121830"/>
                <a:ext cx="2112719" cy="1524586"/>
              </a:xfrm>
              <a:custGeom>
                <a:avLst/>
                <a:gdLst>
                  <a:gd name="connsiteX0" fmla="*/ 1363132 w 1363185"/>
                  <a:gd name="connsiteY0" fmla="*/ 368972 h 983705"/>
                  <a:gd name="connsiteX1" fmla="*/ 1338298 w 1363185"/>
                  <a:gd name="connsiteY1" fmla="*/ 513008 h 983705"/>
                  <a:gd name="connsiteX2" fmla="*/ 1292451 w 1363185"/>
                  <a:gd name="connsiteY2" fmla="*/ 707094 h 983705"/>
                  <a:gd name="connsiteX3" fmla="*/ 1274876 w 1363185"/>
                  <a:gd name="connsiteY3" fmla="*/ 752559 h 983705"/>
                  <a:gd name="connsiteX4" fmla="*/ 1265706 w 1363185"/>
                  <a:gd name="connsiteY4" fmla="*/ 957343 h 983705"/>
                  <a:gd name="connsiteX5" fmla="*/ 1258829 w 1363185"/>
                  <a:gd name="connsiteY5" fmla="*/ 970715 h 983705"/>
                  <a:gd name="connsiteX6" fmla="*/ 1243547 w 1363185"/>
                  <a:gd name="connsiteY6" fmla="*/ 983705 h 983705"/>
                  <a:gd name="connsiteX7" fmla="*/ 1228265 w 1363185"/>
                  <a:gd name="connsiteY7" fmla="*/ 938240 h 983705"/>
                  <a:gd name="connsiteX8" fmla="*/ 1226737 w 1363185"/>
                  <a:gd name="connsiteY8" fmla="*/ 688756 h 983705"/>
                  <a:gd name="connsiteX9" fmla="*/ 1206869 w 1363185"/>
                  <a:gd name="connsiteY9" fmla="*/ 553124 h 983705"/>
                  <a:gd name="connsiteX10" fmla="*/ 1181653 w 1363185"/>
                  <a:gd name="connsiteY10" fmla="*/ 493905 h 983705"/>
                  <a:gd name="connsiteX11" fmla="*/ 1105242 w 1363185"/>
                  <a:gd name="connsiteY11" fmla="*/ 446148 h 983705"/>
                  <a:gd name="connsiteX12" fmla="*/ 867983 w 1363185"/>
                  <a:gd name="connsiteY12" fmla="*/ 453407 h 983705"/>
                  <a:gd name="connsiteX13" fmla="*/ 800358 w 1363185"/>
                  <a:gd name="connsiteY13" fmla="*/ 478623 h 983705"/>
                  <a:gd name="connsiteX14" fmla="*/ 694910 w 1363185"/>
                  <a:gd name="connsiteY14" fmla="*/ 478241 h 983705"/>
                  <a:gd name="connsiteX15" fmla="*/ 577617 w 1363185"/>
                  <a:gd name="connsiteY15" fmla="*/ 442327 h 983705"/>
                  <a:gd name="connsiteX16" fmla="*/ 361372 w 1363185"/>
                  <a:gd name="connsiteY16" fmla="*/ 444619 h 983705"/>
                  <a:gd name="connsiteX17" fmla="*/ 299478 w 1363185"/>
                  <a:gd name="connsiteY17" fmla="*/ 499636 h 983705"/>
                  <a:gd name="connsiteX18" fmla="*/ 282285 w 1363185"/>
                  <a:gd name="connsiteY18" fmla="*/ 633357 h 983705"/>
                  <a:gd name="connsiteX19" fmla="*/ 272734 w 1363185"/>
                  <a:gd name="connsiteY19" fmla="*/ 768224 h 983705"/>
                  <a:gd name="connsiteX20" fmla="*/ 261272 w 1363185"/>
                  <a:gd name="connsiteY20" fmla="*/ 937476 h 983705"/>
                  <a:gd name="connsiteX21" fmla="*/ 243697 w 1363185"/>
                  <a:gd name="connsiteY21" fmla="*/ 960400 h 983705"/>
                  <a:gd name="connsiteX22" fmla="*/ 228797 w 1363185"/>
                  <a:gd name="connsiteY22" fmla="*/ 942443 h 983705"/>
                  <a:gd name="connsiteX23" fmla="*/ 228415 w 1363185"/>
                  <a:gd name="connsiteY23" fmla="*/ 735367 h 983705"/>
                  <a:gd name="connsiteX24" fmla="*/ 220392 w 1363185"/>
                  <a:gd name="connsiteY24" fmla="*/ 614636 h 983705"/>
                  <a:gd name="connsiteX25" fmla="*/ 175309 w 1363185"/>
                  <a:gd name="connsiteY25" fmla="*/ 461812 h 983705"/>
                  <a:gd name="connsiteX26" fmla="*/ 137103 w 1363185"/>
                  <a:gd name="connsiteY26" fmla="*/ 357892 h 983705"/>
                  <a:gd name="connsiteX27" fmla="*/ 115325 w 1363185"/>
                  <a:gd name="connsiteY27" fmla="*/ 314337 h 983705"/>
                  <a:gd name="connsiteX28" fmla="*/ 62601 w 1363185"/>
                  <a:gd name="connsiteY28" fmla="*/ 309752 h 983705"/>
                  <a:gd name="connsiteX29" fmla="*/ 46937 w 1363185"/>
                  <a:gd name="connsiteY29" fmla="*/ 320068 h 983705"/>
                  <a:gd name="connsiteX30" fmla="*/ 26687 w 1363185"/>
                  <a:gd name="connsiteY30" fmla="*/ 323889 h 983705"/>
                  <a:gd name="connsiteX31" fmla="*/ 32800 w 1363185"/>
                  <a:gd name="connsiteY31" fmla="*/ 303639 h 983705"/>
                  <a:gd name="connsiteX32" fmla="*/ 146272 w 1363185"/>
                  <a:gd name="connsiteY32" fmla="*/ 206978 h 983705"/>
                  <a:gd name="connsiteX33" fmla="*/ 165757 w 1363185"/>
                  <a:gd name="connsiteY33" fmla="*/ 195517 h 983705"/>
                  <a:gd name="connsiteX34" fmla="*/ 174544 w 1363185"/>
                  <a:gd name="connsiteY34" fmla="*/ 183291 h 983705"/>
                  <a:gd name="connsiteX35" fmla="*/ 160026 w 1363185"/>
                  <a:gd name="connsiteY35" fmla="*/ 177560 h 983705"/>
                  <a:gd name="connsiteX36" fmla="*/ 105392 w 1363185"/>
                  <a:gd name="connsiteY36" fmla="*/ 189786 h 983705"/>
                  <a:gd name="connsiteX37" fmla="*/ 28980 w 1363185"/>
                  <a:gd name="connsiteY37" fmla="*/ 215766 h 983705"/>
                  <a:gd name="connsiteX38" fmla="*/ 21339 w 1363185"/>
                  <a:gd name="connsiteY38" fmla="*/ 216912 h 983705"/>
                  <a:gd name="connsiteX39" fmla="*/ 707 w 1363185"/>
                  <a:gd name="connsiteY39" fmla="*/ 213473 h 983705"/>
                  <a:gd name="connsiteX40" fmla="*/ 12551 w 1363185"/>
                  <a:gd name="connsiteY40" fmla="*/ 195899 h 983705"/>
                  <a:gd name="connsiteX41" fmla="*/ 134810 w 1363185"/>
                  <a:gd name="connsiteY41" fmla="*/ 126364 h 983705"/>
                  <a:gd name="connsiteX42" fmla="*/ 297186 w 1363185"/>
                  <a:gd name="connsiteY42" fmla="*/ 85483 h 983705"/>
                  <a:gd name="connsiteX43" fmla="*/ 516488 w 1363185"/>
                  <a:gd name="connsiteY43" fmla="*/ 63706 h 983705"/>
                  <a:gd name="connsiteX44" fmla="*/ 528332 w 1363185"/>
                  <a:gd name="connsiteY44" fmla="*/ 58739 h 983705"/>
                  <a:gd name="connsiteX45" fmla="*/ 549345 w 1363185"/>
                  <a:gd name="connsiteY45" fmla="*/ 47277 h 983705"/>
                  <a:gd name="connsiteX46" fmla="*/ 523747 w 1363185"/>
                  <a:gd name="connsiteY46" fmla="*/ 36198 h 983705"/>
                  <a:gd name="connsiteX47" fmla="*/ 451156 w 1363185"/>
                  <a:gd name="connsiteY47" fmla="*/ 33141 h 983705"/>
                  <a:gd name="connsiteX48" fmla="*/ 418298 w 1363185"/>
                  <a:gd name="connsiteY48" fmla="*/ 25118 h 983705"/>
                  <a:gd name="connsiteX49" fmla="*/ 412567 w 1363185"/>
                  <a:gd name="connsiteY49" fmla="*/ 16713 h 983705"/>
                  <a:gd name="connsiteX50" fmla="*/ 419827 w 1363185"/>
                  <a:gd name="connsiteY50" fmla="*/ 11364 h 983705"/>
                  <a:gd name="connsiteX51" fmla="*/ 468348 w 1363185"/>
                  <a:gd name="connsiteY51" fmla="*/ 2576 h 983705"/>
                  <a:gd name="connsiteX52" fmla="*/ 662817 w 1363185"/>
                  <a:gd name="connsiteY52" fmla="*/ 2958 h 983705"/>
                  <a:gd name="connsiteX53" fmla="*/ 803797 w 1363185"/>
                  <a:gd name="connsiteY53" fmla="*/ 30467 h 983705"/>
                  <a:gd name="connsiteX54" fmla="*/ 916122 w 1363185"/>
                  <a:gd name="connsiteY54" fmla="*/ 71729 h 983705"/>
                  <a:gd name="connsiteX55" fmla="*/ 1086521 w 1363185"/>
                  <a:gd name="connsiteY55" fmla="*/ 181762 h 983705"/>
                  <a:gd name="connsiteX56" fmla="*/ 1154527 w 1363185"/>
                  <a:gd name="connsiteY56" fmla="*/ 202012 h 983705"/>
                  <a:gd name="connsiteX57" fmla="*/ 1221006 w 1363185"/>
                  <a:gd name="connsiteY57" fmla="*/ 177178 h 983705"/>
                  <a:gd name="connsiteX58" fmla="*/ 1217185 w 1363185"/>
                  <a:gd name="connsiteY58" fmla="*/ 158839 h 983705"/>
                  <a:gd name="connsiteX59" fmla="*/ 1217949 w 1363185"/>
                  <a:gd name="connsiteY59" fmla="*/ 141646 h 983705"/>
                  <a:gd name="connsiteX60" fmla="*/ 1237434 w 1363185"/>
                  <a:gd name="connsiteY60" fmla="*/ 146231 h 983705"/>
                  <a:gd name="connsiteX61" fmla="*/ 1292451 w 1363185"/>
                  <a:gd name="connsiteY61" fmla="*/ 202394 h 983705"/>
                  <a:gd name="connsiteX62" fmla="*/ 1322633 w 1363185"/>
                  <a:gd name="connsiteY62" fmla="*/ 255882 h 983705"/>
                  <a:gd name="connsiteX63" fmla="*/ 1363132 w 1363185"/>
                  <a:gd name="connsiteY63" fmla="*/ 368972 h 98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63185" h="983705">
                    <a:moveTo>
                      <a:pt x="1363132" y="368972"/>
                    </a:moveTo>
                    <a:cubicBezTo>
                      <a:pt x="1363896" y="412908"/>
                      <a:pt x="1356637" y="459902"/>
                      <a:pt x="1338298" y="513008"/>
                    </a:cubicBezTo>
                    <a:cubicBezTo>
                      <a:pt x="1315756" y="576048"/>
                      <a:pt x="1293979" y="705948"/>
                      <a:pt x="1292451" y="707094"/>
                    </a:cubicBezTo>
                    <a:cubicBezTo>
                      <a:pt x="1276404" y="717028"/>
                      <a:pt x="1276022" y="738423"/>
                      <a:pt x="1274876" y="752559"/>
                    </a:cubicBezTo>
                    <a:cubicBezTo>
                      <a:pt x="1272202" y="794968"/>
                      <a:pt x="1279079" y="916463"/>
                      <a:pt x="1265706" y="957343"/>
                    </a:cubicBezTo>
                    <a:cubicBezTo>
                      <a:pt x="1261886" y="968805"/>
                      <a:pt x="1264943" y="960400"/>
                      <a:pt x="1258829" y="970715"/>
                    </a:cubicBezTo>
                    <a:cubicBezTo>
                      <a:pt x="1255391" y="976828"/>
                      <a:pt x="1251952" y="982941"/>
                      <a:pt x="1243547" y="983705"/>
                    </a:cubicBezTo>
                    <a:cubicBezTo>
                      <a:pt x="1238580" y="981795"/>
                      <a:pt x="1224444" y="960400"/>
                      <a:pt x="1228265" y="938240"/>
                    </a:cubicBezTo>
                    <a:cubicBezTo>
                      <a:pt x="1236670" y="885898"/>
                      <a:pt x="1230175" y="741480"/>
                      <a:pt x="1226737" y="688756"/>
                    </a:cubicBezTo>
                    <a:cubicBezTo>
                      <a:pt x="1223680" y="642908"/>
                      <a:pt x="1217949" y="597825"/>
                      <a:pt x="1206869" y="553124"/>
                    </a:cubicBezTo>
                    <a:cubicBezTo>
                      <a:pt x="1201521" y="531729"/>
                      <a:pt x="1192733" y="512626"/>
                      <a:pt x="1181653" y="493905"/>
                    </a:cubicBezTo>
                    <a:cubicBezTo>
                      <a:pt x="1164079" y="464486"/>
                      <a:pt x="1137335" y="449586"/>
                      <a:pt x="1105242" y="446148"/>
                    </a:cubicBezTo>
                    <a:cubicBezTo>
                      <a:pt x="1026155" y="438124"/>
                      <a:pt x="946687" y="437742"/>
                      <a:pt x="867983" y="453407"/>
                    </a:cubicBezTo>
                    <a:cubicBezTo>
                      <a:pt x="843913" y="457991"/>
                      <a:pt x="821753" y="466779"/>
                      <a:pt x="800358" y="478623"/>
                    </a:cubicBezTo>
                    <a:cubicBezTo>
                      <a:pt x="765209" y="498490"/>
                      <a:pt x="729677" y="499254"/>
                      <a:pt x="694910" y="478241"/>
                    </a:cubicBezTo>
                    <a:cubicBezTo>
                      <a:pt x="658614" y="456463"/>
                      <a:pt x="619262" y="447676"/>
                      <a:pt x="577617" y="442327"/>
                    </a:cubicBezTo>
                    <a:cubicBezTo>
                      <a:pt x="505026" y="432776"/>
                      <a:pt x="433199" y="430483"/>
                      <a:pt x="361372" y="444619"/>
                    </a:cubicBezTo>
                    <a:cubicBezTo>
                      <a:pt x="329661" y="450732"/>
                      <a:pt x="309793" y="468689"/>
                      <a:pt x="299478" y="499636"/>
                    </a:cubicBezTo>
                    <a:cubicBezTo>
                      <a:pt x="284578" y="543191"/>
                      <a:pt x="284578" y="588656"/>
                      <a:pt x="282285" y="633357"/>
                    </a:cubicBezTo>
                    <a:cubicBezTo>
                      <a:pt x="280375" y="674619"/>
                      <a:pt x="276172" y="726197"/>
                      <a:pt x="272734" y="768224"/>
                    </a:cubicBezTo>
                    <a:cubicBezTo>
                      <a:pt x="273116" y="780068"/>
                      <a:pt x="261272" y="917227"/>
                      <a:pt x="261272" y="937476"/>
                    </a:cubicBezTo>
                    <a:cubicBezTo>
                      <a:pt x="261272" y="946264"/>
                      <a:pt x="255923" y="958490"/>
                      <a:pt x="243697" y="960400"/>
                    </a:cubicBezTo>
                    <a:cubicBezTo>
                      <a:pt x="229179" y="961546"/>
                      <a:pt x="231853" y="951230"/>
                      <a:pt x="228797" y="942443"/>
                    </a:cubicBezTo>
                    <a:cubicBezTo>
                      <a:pt x="215425" y="902709"/>
                      <a:pt x="237584" y="775865"/>
                      <a:pt x="228415" y="735367"/>
                    </a:cubicBezTo>
                    <a:cubicBezTo>
                      <a:pt x="227651" y="731546"/>
                      <a:pt x="218863" y="644437"/>
                      <a:pt x="220392" y="614636"/>
                    </a:cubicBezTo>
                    <a:cubicBezTo>
                      <a:pt x="223066" y="558091"/>
                      <a:pt x="210076" y="506513"/>
                      <a:pt x="175309" y="461812"/>
                    </a:cubicBezTo>
                    <a:cubicBezTo>
                      <a:pt x="151239" y="430865"/>
                      <a:pt x="147800" y="393041"/>
                      <a:pt x="137103" y="357892"/>
                    </a:cubicBezTo>
                    <a:cubicBezTo>
                      <a:pt x="132136" y="341845"/>
                      <a:pt x="126023" y="326945"/>
                      <a:pt x="115325" y="314337"/>
                    </a:cubicBezTo>
                    <a:cubicBezTo>
                      <a:pt x="101953" y="298291"/>
                      <a:pt x="83614" y="296762"/>
                      <a:pt x="62601" y="309752"/>
                    </a:cubicBezTo>
                    <a:cubicBezTo>
                      <a:pt x="57252" y="313191"/>
                      <a:pt x="52285" y="317394"/>
                      <a:pt x="46937" y="320068"/>
                    </a:cubicBezTo>
                    <a:cubicBezTo>
                      <a:pt x="40441" y="323124"/>
                      <a:pt x="32800" y="331530"/>
                      <a:pt x="26687" y="323889"/>
                    </a:cubicBezTo>
                    <a:cubicBezTo>
                      <a:pt x="22485" y="318540"/>
                      <a:pt x="28216" y="309370"/>
                      <a:pt x="32800" y="303639"/>
                    </a:cubicBezTo>
                    <a:cubicBezTo>
                      <a:pt x="64511" y="264287"/>
                      <a:pt x="95840" y="224553"/>
                      <a:pt x="146272" y="206978"/>
                    </a:cubicBezTo>
                    <a:cubicBezTo>
                      <a:pt x="153149" y="204686"/>
                      <a:pt x="158880" y="198573"/>
                      <a:pt x="165757" y="195517"/>
                    </a:cubicBezTo>
                    <a:cubicBezTo>
                      <a:pt x="171488" y="192842"/>
                      <a:pt x="176837" y="190550"/>
                      <a:pt x="174544" y="183291"/>
                    </a:cubicBezTo>
                    <a:cubicBezTo>
                      <a:pt x="172252" y="176031"/>
                      <a:pt x="165375" y="177942"/>
                      <a:pt x="160026" y="177560"/>
                    </a:cubicBezTo>
                    <a:cubicBezTo>
                      <a:pt x="140541" y="175649"/>
                      <a:pt x="122966" y="183673"/>
                      <a:pt x="105392" y="189786"/>
                    </a:cubicBezTo>
                    <a:cubicBezTo>
                      <a:pt x="79794" y="198191"/>
                      <a:pt x="54578" y="206978"/>
                      <a:pt x="28980" y="215766"/>
                    </a:cubicBezTo>
                    <a:cubicBezTo>
                      <a:pt x="26687" y="216530"/>
                      <a:pt x="24013" y="216912"/>
                      <a:pt x="21339" y="216912"/>
                    </a:cubicBezTo>
                    <a:cubicBezTo>
                      <a:pt x="14079" y="216530"/>
                      <a:pt x="4146" y="221115"/>
                      <a:pt x="707" y="213473"/>
                    </a:cubicBezTo>
                    <a:cubicBezTo>
                      <a:pt x="-2731" y="205450"/>
                      <a:pt x="7202" y="200483"/>
                      <a:pt x="12551" y="195899"/>
                    </a:cubicBezTo>
                    <a:cubicBezTo>
                      <a:pt x="49229" y="165334"/>
                      <a:pt x="91638" y="145085"/>
                      <a:pt x="134810" y="126364"/>
                    </a:cubicBezTo>
                    <a:cubicBezTo>
                      <a:pt x="186388" y="103822"/>
                      <a:pt x="240641" y="91596"/>
                      <a:pt x="297186" y="85483"/>
                    </a:cubicBezTo>
                    <a:cubicBezTo>
                      <a:pt x="370159" y="77842"/>
                      <a:pt x="444279" y="77842"/>
                      <a:pt x="516488" y="63706"/>
                    </a:cubicBezTo>
                    <a:cubicBezTo>
                      <a:pt x="521073" y="62942"/>
                      <a:pt x="524511" y="61414"/>
                      <a:pt x="528332" y="58739"/>
                    </a:cubicBezTo>
                    <a:cubicBezTo>
                      <a:pt x="535209" y="54154"/>
                      <a:pt x="550873" y="57975"/>
                      <a:pt x="549345" y="47277"/>
                    </a:cubicBezTo>
                    <a:cubicBezTo>
                      <a:pt x="547817" y="36962"/>
                      <a:pt x="532916" y="36962"/>
                      <a:pt x="523747" y="36198"/>
                    </a:cubicBezTo>
                    <a:cubicBezTo>
                      <a:pt x="499677" y="33905"/>
                      <a:pt x="475607" y="33523"/>
                      <a:pt x="451156" y="33141"/>
                    </a:cubicBezTo>
                    <a:cubicBezTo>
                      <a:pt x="439312" y="33141"/>
                      <a:pt x="428996" y="28939"/>
                      <a:pt x="418298" y="25118"/>
                    </a:cubicBezTo>
                    <a:cubicBezTo>
                      <a:pt x="414096" y="23590"/>
                      <a:pt x="411421" y="21297"/>
                      <a:pt x="412567" y="16713"/>
                    </a:cubicBezTo>
                    <a:cubicBezTo>
                      <a:pt x="413332" y="13274"/>
                      <a:pt x="416388" y="11746"/>
                      <a:pt x="419827" y="11364"/>
                    </a:cubicBezTo>
                    <a:cubicBezTo>
                      <a:pt x="435873" y="9071"/>
                      <a:pt x="451156" y="2958"/>
                      <a:pt x="468348" y="2576"/>
                    </a:cubicBezTo>
                    <a:cubicBezTo>
                      <a:pt x="533298" y="284"/>
                      <a:pt x="598248" y="-2008"/>
                      <a:pt x="662817" y="2958"/>
                    </a:cubicBezTo>
                    <a:cubicBezTo>
                      <a:pt x="710956" y="6397"/>
                      <a:pt x="757185" y="18623"/>
                      <a:pt x="803797" y="30467"/>
                    </a:cubicBezTo>
                    <a:cubicBezTo>
                      <a:pt x="842767" y="40400"/>
                      <a:pt x="879062" y="56829"/>
                      <a:pt x="916122" y="71729"/>
                    </a:cubicBezTo>
                    <a:cubicBezTo>
                      <a:pt x="977634" y="100766"/>
                      <a:pt x="1025773" y="151198"/>
                      <a:pt x="1086521" y="181762"/>
                    </a:cubicBezTo>
                    <a:cubicBezTo>
                      <a:pt x="1107916" y="192460"/>
                      <a:pt x="1129311" y="203540"/>
                      <a:pt x="1154527" y="202012"/>
                    </a:cubicBezTo>
                    <a:cubicBezTo>
                      <a:pt x="1178597" y="198955"/>
                      <a:pt x="1202667" y="195899"/>
                      <a:pt x="1221006" y="177178"/>
                    </a:cubicBezTo>
                    <a:cubicBezTo>
                      <a:pt x="1219859" y="171065"/>
                      <a:pt x="1218713" y="164952"/>
                      <a:pt x="1217185" y="158839"/>
                    </a:cubicBezTo>
                    <a:cubicBezTo>
                      <a:pt x="1216039" y="152726"/>
                      <a:pt x="1211454" y="145085"/>
                      <a:pt x="1217949" y="141646"/>
                    </a:cubicBezTo>
                    <a:cubicBezTo>
                      <a:pt x="1224062" y="138208"/>
                      <a:pt x="1231703" y="141646"/>
                      <a:pt x="1237434" y="146231"/>
                    </a:cubicBezTo>
                    <a:cubicBezTo>
                      <a:pt x="1258447" y="163806"/>
                      <a:pt x="1276786" y="180234"/>
                      <a:pt x="1292451" y="202394"/>
                    </a:cubicBezTo>
                    <a:cubicBezTo>
                      <a:pt x="1303912" y="218440"/>
                      <a:pt x="1314610" y="239835"/>
                      <a:pt x="1322633" y="255882"/>
                    </a:cubicBezTo>
                    <a:cubicBezTo>
                      <a:pt x="1333331" y="276895"/>
                      <a:pt x="1363132" y="323124"/>
                      <a:pt x="1363132" y="368972"/>
                    </a:cubicBezTo>
                    <a:close/>
                  </a:path>
                </a:pathLst>
              </a:custGeom>
              <a:solidFill>
                <a:srgbClr val="582200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Freeform: Shape 361">
                <a:extLst>
                  <a:ext uri="{FF2B5EF4-FFF2-40B4-BE49-F238E27FC236}">
                    <a16:creationId xmlns:a16="http://schemas.microsoft.com/office/drawing/2014/main" id="{07764855-E05E-49CC-A25C-A146A16BF4F4}"/>
                  </a:ext>
                </a:extLst>
              </p:cNvPr>
              <p:cNvSpPr/>
              <p:nvPr/>
            </p:nvSpPr>
            <p:spPr>
              <a:xfrm>
                <a:off x="6388244" y="2305349"/>
                <a:ext cx="149217" cy="200140"/>
              </a:xfrm>
              <a:custGeom>
                <a:avLst/>
                <a:gdLst>
                  <a:gd name="connsiteX0" fmla="*/ 96279 w 96279"/>
                  <a:gd name="connsiteY0" fmla="*/ 64568 h 129136"/>
                  <a:gd name="connsiteX1" fmla="*/ 48139 w 96279"/>
                  <a:gd name="connsiteY1" fmla="*/ 129136 h 129136"/>
                  <a:gd name="connsiteX2" fmla="*/ 0 w 96279"/>
                  <a:gd name="connsiteY2" fmla="*/ 64568 h 129136"/>
                  <a:gd name="connsiteX3" fmla="*/ 48139 w 96279"/>
                  <a:gd name="connsiteY3" fmla="*/ 0 h 129136"/>
                  <a:gd name="connsiteX4" fmla="*/ 96279 w 96279"/>
                  <a:gd name="connsiteY4" fmla="*/ 64568 h 12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79" h="129136">
                    <a:moveTo>
                      <a:pt x="96279" y="64568"/>
                    </a:moveTo>
                    <a:cubicBezTo>
                      <a:pt x="96279" y="100228"/>
                      <a:pt x="74726" y="129136"/>
                      <a:pt x="48139" y="129136"/>
                    </a:cubicBezTo>
                    <a:cubicBezTo>
                      <a:pt x="21553" y="129136"/>
                      <a:pt x="0" y="100228"/>
                      <a:pt x="0" y="64568"/>
                    </a:cubicBezTo>
                    <a:cubicBezTo>
                      <a:pt x="0" y="28908"/>
                      <a:pt x="21553" y="0"/>
                      <a:pt x="48139" y="0"/>
                    </a:cubicBezTo>
                    <a:cubicBezTo>
                      <a:pt x="74726" y="0"/>
                      <a:pt x="96279" y="28908"/>
                      <a:pt x="96279" y="64568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Freeform: Shape 362">
                <a:extLst>
                  <a:ext uri="{FF2B5EF4-FFF2-40B4-BE49-F238E27FC236}">
                    <a16:creationId xmlns:a16="http://schemas.microsoft.com/office/drawing/2014/main" id="{1ACDECFA-EB1A-4EA4-BC90-CC713B76B521}"/>
                  </a:ext>
                </a:extLst>
              </p:cNvPr>
              <p:cNvSpPr/>
              <p:nvPr/>
            </p:nvSpPr>
            <p:spPr>
              <a:xfrm>
                <a:off x="7009981" y="2302980"/>
                <a:ext cx="149217" cy="200140"/>
              </a:xfrm>
              <a:custGeom>
                <a:avLst/>
                <a:gdLst>
                  <a:gd name="connsiteX0" fmla="*/ 96279 w 96279"/>
                  <a:gd name="connsiteY0" fmla="*/ 64568 h 129136"/>
                  <a:gd name="connsiteX1" fmla="*/ 48139 w 96279"/>
                  <a:gd name="connsiteY1" fmla="*/ 129136 h 129136"/>
                  <a:gd name="connsiteX2" fmla="*/ 0 w 96279"/>
                  <a:gd name="connsiteY2" fmla="*/ 64568 h 129136"/>
                  <a:gd name="connsiteX3" fmla="*/ 48139 w 96279"/>
                  <a:gd name="connsiteY3" fmla="*/ 0 h 129136"/>
                  <a:gd name="connsiteX4" fmla="*/ 96279 w 96279"/>
                  <a:gd name="connsiteY4" fmla="*/ 64568 h 12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79" h="129136">
                    <a:moveTo>
                      <a:pt x="96279" y="64568"/>
                    </a:moveTo>
                    <a:cubicBezTo>
                      <a:pt x="96279" y="100228"/>
                      <a:pt x="74726" y="129136"/>
                      <a:pt x="48139" y="129136"/>
                    </a:cubicBezTo>
                    <a:cubicBezTo>
                      <a:pt x="21553" y="129136"/>
                      <a:pt x="0" y="100228"/>
                      <a:pt x="0" y="64568"/>
                    </a:cubicBezTo>
                    <a:cubicBezTo>
                      <a:pt x="0" y="28908"/>
                      <a:pt x="21553" y="0"/>
                      <a:pt x="48139" y="0"/>
                    </a:cubicBezTo>
                    <a:cubicBezTo>
                      <a:pt x="74726" y="0"/>
                      <a:pt x="96279" y="28908"/>
                      <a:pt x="96279" y="64568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Freeform: Shape 363">
                <a:extLst>
                  <a:ext uri="{FF2B5EF4-FFF2-40B4-BE49-F238E27FC236}">
                    <a16:creationId xmlns:a16="http://schemas.microsoft.com/office/drawing/2014/main" id="{61003A80-FD26-4E92-BD40-944F421EF8AE}"/>
                  </a:ext>
                </a:extLst>
              </p:cNvPr>
              <p:cNvSpPr/>
              <p:nvPr/>
            </p:nvSpPr>
            <p:spPr>
              <a:xfrm>
                <a:off x="6293192" y="2172991"/>
                <a:ext cx="316558" cy="79169"/>
              </a:xfrm>
              <a:custGeom>
                <a:avLst/>
                <a:gdLst>
                  <a:gd name="connsiteX0" fmla="*/ 142708 w 204252"/>
                  <a:gd name="connsiteY0" fmla="*/ 584 h 51082"/>
                  <a:gd name="connsiteX1" fmla="*/ 176711 w 204252"/>
                  <a:gd name="connsiteY1" fmla="*/ 966 h 51082"/>
                  <a:gd name="connsiteX2" fmla="*/ 204220 w 204252"/>
                  <a:gd name="connsiteY2" fmla="*/ 29238 h 51082"/>
                  <a:gd name="connsiteX3" fmla="*/ 172126 w 204252"/>
                  <a:gd name="connsiteY3" fmla="*/ 50634 h 51082"/>
                  <a:gd name="connsiteX4" fmla="*/ 21977 w 204252"/>
                  <a:gd name="connsiteY4" fmla="*/ 45667 h 51082"/>
                  <a:gd name="connsiteX5" fmla="*/ 200 w 204252"/>
                  <a:gd name="connsiteY5" fmla="*/ 40700 h 51082"/>
                  <a:gd name="connsiteX6" fmla="*/ 18539 w 204252"/>
                  <a:gd name="connsiteY6" fmla="*/ 24654 h 51082"/>
                  <a:gd name="connsiteX7" fmla="*/ 142708 w 204252"/>
                  <a:gd name="connsiteY7" fmla="*/ 584 h 5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252" h="51082">
                    <a:moveTo>
                      <a:pt x="142708" y="584"/>
                    </a:moveTo>
                    <a:cubicBezTo>
                      <a:pt x="151113" y="584"/>
                      <a:pt x="164103" y="-180"/>
                      <a:pt x="176711" y="966"/>
                    </a:cubicBezTo>
                    <a:cubicBezTo>
                      <a:pt x="192376" y="2112"/>
                      <a:pt x="204984" y="15866"/>
                      <a:pt x="204220" y="29238"/>
                    </a:cubicBezTo>
                    <a:cubicBezTo>
                      <a:pt x="203073" y="43757"/>
                      <a:pt x="190083" y="53308"/>
                      <a:pt x="172126" y="50634"/>
                    </a:cubicBezTo>
                    <a:cubicBezTo>
                      <a:pt x="122077" y="43757"/>
                      <a:pt x="72409" y="39554"/>
                      <a:pt x="21977" y="45667"/>
                    </a:cubicBezTo>
                    <a:cubicBezTo>
                      <a:pt x="14336" y="46431"/>
                      <a:pt x="2110" y="50252"/>
                      <a:pt x="200" y="40700"/>
                    </a:cubicBezTo>
                    <a:cubicBezTo>
                      <a:pt x="-1711" y="31531"/>
                      <a:pt x="10515" y="27710"/>
                      <a:pt x="18539" y="24654"/>
                    </a:cubicBezTo>
                    <a:cubicBezTo>
                      <a:pt x="57127" y="9371"/>
                      <a:pt x="96097" y="-2855"/>
                      <a:pt x="142708" y="584"/>
                    </a:cubicBezTo>
                    <a:close/>
                  </a:path>
                </a:pathLst>
              </a:custGeom>
              <a:solidFill>
                <a:srgbClr val="55200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Freeform: Shape 364">
                <a:extLst>
                  <a:ext uri="{FF2B5EF4-FFF2-40B4-BE49-F238E27FC236}">
                    <a16:creationId xmlns:a16="http://schemas.microsoft.com/office/drawing/2014/main" id="{4B0E4D42-448C-4BFA-8EFC-C3A95C9970D1}"/>
                  </a:ext>
                </a:extLst>
              </p:cNvPr>
              <p:cNvSpPr/>
              <p:nvPr/>
            </p:nvSpPr>
            <p:spPr>
              <a:xfrm>
                <a:off x="6936959" y="2173369"/>
                <a:ext cx="317674" cy="77455"/>
              </a:xfrm>
              <a:custGeom>
                <a:avLst/>
                <a:gdLst>
                  <a:gd name="connsiteX0" fmla="*/ 66983 w 204972"/>
                  <a:gd name="connsiteY0" fmla="*/ 340 h 49976"/>
                  <a:gd name="connsiteX1" fmla="*/ 191534 w 204972"/>
                  <a:gd name="connsiteY1" fmla="*/ 27466 h 49976"/>
                  <a:gd name="connsiteX2" fmla="*/ 204524 w 204972"/>
                  <a:gd name="connsiteY2" fmla="*/ 40838 h 49976"/>
                  <a:gd name="connsiteX3" fmla="*/ 187332 w 204972"/>
                  <a:gd name="connsiteY3" fmla="*/ 45423 h 49976"/>
                  <a:gd name="connsiteX4" fmla="*/ 31833 w 204972"/>
                  <a:gd name="connsiteY4" fmla="*/ 49625 h 49976"/>
                  <a:gd name="connsiteX5" fmla="*/ 122 w 204972"/>
                  <a:gd name="connsiteY5" fmla="*/ 29376 h 49976"/>
                  <a:gd name="connsiteX6" fmla="*/ 26867 w 204972"/>
                  <a:gd name="connsiteY6" fmla="*/ 340 h 49976"/>
                  <a:gd name="connsiteX7" fmla="*/ 66983 w 204972"/>
                  <a:gd name="connsiteY7" fmla="*/ 340 h 4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972" h="49976">
                    <a:moveTo>
                      <a:pt x="66983" y="340"/>
                    </a:moveTo>
                    <a:cubicBezTo>
                      <a:pt x="110920" y="-1189"/>
                      <a:pt x="152564" y="7981"/>
                      <a:pt x="191534" y="27466"/>
                    </a:cubicBezTo>
                    <a:cubicBezTo>
                      <a:pt x="197265" y="30140"/>
                      <a:pt x="207199" y="32051"/>
                      <a:pt x="204524" y="40838"/>
                    </a:cubicBezTo>
                    <a:cubicBezTo>
                      <a:pt x="202232" y="47333"/>
                      <a:pt x="193445" y="46187"/>
                      <a:pt x="187332" y="45423"/>
                    </a:cubicBezTo>
                    <a:cubicBezTo>
                      <a:pt x="135372" y="38928"/>
                      <a:pt x="83411" y="43130"/>
                      <a:pt x="31833" y="49625"/>
                    </a:cubicBezTo>
                    <a:cubicBezTo>
                      <a:pt x="14641" y="51918"/>
                      <a:pt x="1651" y="42748"/>
                      <a:pt x="122" y="29376"/>
                    </a:cubicBezTo>
                    <a:cubicBezTo>
                      <a:pt x="-1406" y="16386"/>
                      <a:pt x="11584" y="1486"/>
                      <a:pt x="26867" y="340"/>
                    </a:cubicBezTo>
                    <a:cubicBezTo>
                      <a:pt x="40239" y="-425"/>
                      <a:pt x="53611" y="340"/>
                      <a:pt x="66983" y="340"/>
                    </a:cubicBezTo>
                    <a:close/>
                  </a:path>
                </a:pathLst>
              </a:custGeom>
              <a:solidFill>
                <a:srgbClr val="56210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Freeform: Shape 365">
                <a:extLst>
                  <a:ext uri="{FF2B5EF4-FFF2-40B4-BE49-F238E27FC236}">
                    <a16:creationId xmlns:a16="http://schemas.microsoft.com/office/drawing/2014/main" id="{3EF77CDD-C2C8-483A-9995-98BFEF668E9D}"/>
                  </a:ext>
                </a:extLst>
              </p:cNvPr>
              <p:cNvSpPr/>
              <p:nvPr/>
            </p:nvSpPr>
            <p:spPr>
              <a:xfrm>
                <a:off x="6450418" y="2311863"/>
                <a:ext cx="67502" cy="91188"/>
              </a:xfrm>
              <a:custGeom>
                <a:avLst/>
                <a:gdLst>
                  <a:gd name="connsiteX0" fmla="*/ 43555 w 43554"/>
                  <a:gd name="connsiteY0" fmla="*/ 29419 h 58837"/>
                  <a:gd name="connsiteX1" fmla="*/ 21777 w 43554"/>
                  <a:gd name="connsiteY1" fmla="*/ 58837 h 58837"/>
                  <a:gd name="connsiteX2" fmla="*/ 0 w 43554"/>
                  <a:gd name="connsiteY2" fmla="*/ 29419 h 58837"/>
                  <a:gd name="connsiteX3" fmla="*/ 21777 w 43554"/>
                  <a:gd name="connsiteY3" fmla="*/ 0 h 58837"/>
                  <a:gd name="connsiteX4" fmla="*/ 43555 w 43554"/>
                  <a:gd name="connsiteY4" fmla="*/ 29419 h 5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4" h="58837">
                    <a:moveTo>
                      <a:pt x="43555" y="29419"/>
                    </a:moveTo>
                    <a:cubicBezTo>
                      <a:pt x="43555" y="45666"/>
                      <a:pt x="33805" y="58837"/>
                      <a:pt x="21777" y="58837"/>
                    </a:cubicBezTo>
                    <a:cubicBezTo>
                      <a:pt x="9750" y="58837"/>
                      <a:pt x="0" y="45666"/>
                      <a:pt x="0" y="29419"/>
                    </a:cubicBezTo>
                    <a:cubicBezTo>
                      <a:pt x="0" y="13171"/>
                      <a:pt x="9750" y="0"/>
                      <a:pt x="21777" y="0"/>
                    </a:cubicBezTo>
                    <a:cubicBezTo>
                      <a:pt x="33805" y="0"/>
                      <a:pt x="43555" y="13171"/>
                      <a:pt x="43555" y="29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Freeform: Shape 366">
                <a:extLst>
                  <a:ext uri="{FF2B5EF4-FFF2-40B4-BE49-F238E27FC236}">
                    <a16:creationId xmlns:a16="http://schemas.microsoft.com/office/drawing/2014/main" id="{914FE735-571D-494C-A385-7FE92E2C8905}"/>
                  </a:ext>
                </a:extLst>
              </p:cNvPr>
              <p:cNvSpPr/>
              <p:nvPr/>
            </p:nvSpPr>
            <p:spPr>
              <a:xfrm>
                <a:off x="7075116" y="2309493"/>
                <a:ext cx="67502" cy="91188"/>
              </a:xfrm>
              <a:custGeom>
                <a:avLst/>
                <a:gdLst>
                  <a:gd name="connsiteX0" fmla="*/ 43555 w 43554"/>
                  <a:gd name="connsiteY0" fmla="*/ 29419 h 58837"/>
                  <a:gd name="connsiteX1" fmla="*/ 21777 w 43554"/>
                  <a:gd name="connsiteY1" fmla="*/ 58837 h 58837"/>
                  <a:gd name="connsiteX2" fmla="*/ 0 w 43554"/>
                  <a:gd name="connsiteY2" fmla="*/ 29419 h 58837"/>
                  <a:gd name="connsiteX3" fmla="*/ 21777 w 43554"/>
                  <a:gd name="connsiteY3" fmla="*/ 0 h 58837"/>
                  <a:gd name="connsiteX4" fmla="*/ 43555 w 43554"/>
                  <a:gd name="connsiteY4" fmla="*/ 29419 h 5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4" h="58837">
                    <a:moveTo>
                      <a:pt x="43555" y="29419"/>
                    </a:moveTo>
                    <a:cubicBezTo>
                      <a:pt x="43555" y="45666"/>
                      <a:pt x="33805" y="58837"/>
                      <a:pt x="21777" y="58837"/>
                    </a:cubicBezTo>
                    <a:cubicBezTo>
                      <a:pt x="9750" y="58837"/>
                      <a:pt x="0" y="45666"/>
                      <a:pt x="0" y="29419"/>
                    </a:cubicBezTo>
                    <a:cubicBezTo>
                      <a:pt x="0" y="13171"/>
                      <a:pt x="9750" y="0"/>
                      <a:pt x="21777" y="0"/>
                    </a:cubicBezTo>
                    <a:cubicBezTo>
                      <a:pt x="33805" y="0"/>
                      <a:pt x="43555" y="13171"/>
                      <a:pt x="43555" y="29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Freeform: Shape 367">
                <a:extLst>
                  <a:ext uri="{FF2B5EF4-FFF2-40B4-BE49-F238E27FC236}">
                    <a16:creationId xmlns:a16="http://schemas.microsoft.com/office/drawing/2014/main" id="{0EA61831-C7E6-463A-9D17-AD5790A75E51}"/>
                  </a:ext>
                </a:extLst>
              </p:cNvPr>
              <p:cNvSpPr/>
              <p:nvPr/>
            </p:nvSpPr>
            <p:spPr>
              <a:xfrm>
                <a:off x="6657072" y="2571216"/>
                <a:ext cx="85266" cy="176392"/>
              </a:xfrm>
              <a:custGeom>
                <a:avLst/>
                <a:gdLst>
                  <a:gd name="connsiteX0" fmla="*/ 16046 w 55016"/>
                  <a:gd name="connsiteY0" fmla="*/ 76794 h 113813"/>
                  <a:gd name="connsiteX1" fmla="*/ 55017 w 55016"/>
                  <a:gd name="connsiteY1" fmla="*/ 111943 h 113813"/>
                  <a:gd name="connsiteX2" fmla="*/ 0 w 55016"/>
                  <a:gd name="connsiteY2" fmla="*/ 109651 h 113813"/>
                  <a:gd name="connsiteX3" fmla="*/ 4203 w 55016"/>
                  <a:gd name="connsiteY3" fmla="*/ 19485 h 113813"/>
                  <a:gd name="connsiteX4" fmla="*/ 24070 w 55016"/>
                  <a:gd name="connsiteY4" fmla="*/ 0 h 113813"/>
                  <a:gd name="connsiteX5" fmla="*/ 20631 w 55016"/>
                  <a:gd name="connsiteY5" fmla="*/ 42409 h 113813"/>
                  <a:gd name="connsiteX6" fmla="*/ 16046 w 55016"/>
                  <a:gd name="connsiteY6" fmla="*/ 76794 h 1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016" h="113813">
                    <a:moveTo>
                      <a:pt x="16046" y="76794"/>
                    </a:moveTo>
                    <a:cubicBezTo>
                      <a:pt x="16429" y="105448"/>
                      <a:pt x="40880" y="105066"/>
                      <a:pt x="55017" y="111943"/>
                    </a:cubicBezTo>
                    <a:cubicBezTo>
                      <a:pt x="39352" y="116146"/>
                      <a:pt x="15664" y="112326"/>
                      <a:pt x="0" y="109651"/>
                    </a:cubicBezTo>
                    <a:cubicBezTo>
                      <a:pt x="382" y="103920"/>
                      <a:pt x="3439" y="44701"/>
                      <a:pt x="4203" y="19485"/>
                    </a:cubicBezTo>
                    <a:cubicBezTo>
                      <a:pt x="4585" y="16046"/>
                      <a:pt x="15282" y="6113"/>
                      <a:pt x="24070" y="0"/>
                    </a:cubicBezTo>
                    <a:cubicBezTo>
                      <a:pt x="29036" y="13754"/>
                      <a:pt x="24070" y="25980"/>
                      <a:pt x="20631" y="42409"/>
                    </a:cubicBezTo>
                    <a:cubicBezTo>
                      <a:pt x="19485" y="50432"/>
                      <a:pt x="16811" y="72973"/>
                      <a:pt x="16046" y="76794"/>
                    </a:cubicBezTo>
                    <a:close/>
                  </a:path>
                </a:pathLst>
              </a:custGeom>
              <a:solidFill>
                <a:srgbClr val="DD8D55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Freeform: Shape 368">
                <a:extLst>
                  <a:ext uri="{FF2B5EF4-FFF2-40B4-BE49-F238E27FC236}">
                    <a16:creationId xmlns:a16="http://schemas.microsoft.com/office/drawing/2014/main" id="{129D7D3F-3F33-4350-AE20-709022CEFF5C}"/>
                  </a:ext>
                </a:extLst>
              </p:cNvPr>
              <p:cNvSpPr/>
              <p:nvPr/>
            </p:nvSpPr>
            <p:spPr>
              <a:xfrm>
                <a:off x="6040479" y="2257090"/>
                <a:ext cx="1469596" cy="369643"/>
              </a:xfrm>
              <a:custGeom>
                <a:avLst/>
                <a:gdLst>
                  <a:gd name="connsiteX0" fmla="*/ 925850 w 948224"/>
                  <a:gd name="connsiteY0" fmla="*/ 1337 h 238504"/>
                  <a:gd name="connsiteX1" fmla="*/ 584288 w 948224"/>
                  <a:gd name="connsiteY1" fmla="*/ 1337 h 238504"/>
                  <a:gd name="connsiteX2" fmla="*/ 538823 w 948224"/>
                  <a:gd name="connsiteY2" fmla="*/ 23115 h 238504"/>
                  <a:gd name="connsiteX3" fmla="*/ 480750 w 948224"/>
                  <a:gd name="connsiteY3" fmla="*/ 48713 h 238504"/>
                  <a:gd name="connsiteX4" fmla="*/ 438724 w 948224"/>
                  <a:gd name="connsiteY4" fmla="*/ 48331 h 238504"/>
                  <a:gd name="connsiteX5" fmla="*/ 422677 w 948224"/>
                  <a:gd name="connsiteY5" fmla="*/ 38779 h 238504"/>
                  <a:gd name="connsiteX6" fmla="*/ 358109 w 948224"/>
                  <a:gd name="connsiteY6" fmla="*/ 955 h 238504"/>
                  <a:gd name="connsiteX7" fmla="*/ 98690 w 948224"/>
                  <a:gd name="connsiteY7" fmla="*/ 573 h 238504"/>
                  <a:gd name="connsiteX8" fmla="*/ 7378 w 948224"/>
                  <a:gd name="connsiteY8" fmla="*/ 4012 h 238504"/>
                  <a:gd name="connsiteX9" fmla="*/ 501 w 948224"/>
                  <a:gd name="connsiteY9" fmla="*/ 34958 h 238504"/>
                  <a:gd name="connsiteX10" fmla="*/ 7378 w 948224"/>
                  <a:gd name="connsiteY10" fmla="*/ 44128 h 238504"/>
                  <a:gd name="connsiteX11" fmla="*/ 23425 w 948224"/>
                  <a:gd name="connsiteY11" fmla="*/ 78895 h 238504"/>
                  <a:gd name="connsiteX12" fmla="*/ 23043 w 948224"/>
                  <a:gd name="connsiteY12" fmla="*/ 147666 h 238504"/>
                  <a:gd name="connsiteX13" fmla="*/ 29920 w 948224"/>
                  <a:gd name="connsiteY13" fmla="*/ 178995 h 238504"/>
                  <a:gd name="connsiteX14" fmla="*/ 70036 w 948224"/>
                  <a:gd name="connsiteY14" fmla="*/ 225606 h 238504"/>
                  <a:gd name="connsiteX15" fmla="*/ 107478 w 948224"/>
                  <a:gd name="connsiteY15" fmla="*/ 236686 h 238504"/>
                  <a:gd name="connsiteX16" fmla="*/ 363076 w 948224"/>
                  <a:gd name="connsiteY16" fmla="*/ 236686 h 238504"/>
                  <a:gd name="connsiteX17" fmla="*/ 432229 w 948224"/>
                  <a:gd name="connsiteY17" fmla="*/ 172882 h 238504"/>
                  <a:gd name="connsiteX18" fmla="*/ 435285 w 948224"/>
                  <a:gd name="connsiteY18" fmla="*/ 112134 h 238504"/>
                  <a:gd name="connsiteX19" fmla="*/ 459737 w 948224"/>
                  <a:gd name="connsiteY19" fmla="*/ 88447 h 238504"/>
                  <a:gd name="connsiteX20" fmla="*/ 494122 w 948224"/>
                  <a:gd name="connsiteY20" fmla="*/ 88447 h 238504"/>
                  <a:gd name="connsiteX21" fmla="*/ 515135 w 948224"/>
                  <a:gd name="connsiteY21" fmla="*/ 109460 h 238504"/>
                  <a:gd name="connsiteX22" fmla="*/ 515518 w 948224"/>
                  <a:gd name="connsiteY22" fmla="*/ 172500 h 238504"/>
                  <a:gd name="connsiteX23" fmla="*/ 580086 w 948224"/>
                  <a:gd name="connsiteY23" fmla="*/ 237068 h 238504"/>
                  <a:gd name="connsiteX24" fmla="*/ 858225 w 948224"/>
                  <a:gd name="connsiteY24" fmla="*/ 230955 h 238504"/>
                  <a:gd name="connsiteX25" fmla="*/ 891464 w 948224"/>
                  <a:gd name="connsiteY25" fmla="*/ 219875 h 238504"/>
                  <a:gd name="connsiteX26" fmla="*/ 918208 w 948224"/>
                  <a:gd name="connsiteY26" fmla="*/ 172882 h 238504"/>
                  <a:gd name="connsiteX27" fmla="*/ 917826 w 948224"/>
                  <a:gd name="connsiteY27" fmla="*/ 62467 h 238504"/>
                  <a:gd name="connsiteX28" fmla="*/ 928142 w 948224"/>
                  <a:gd name="connsiteY28" fmla="*/ 45656 h 238504"/>
                  <a:gd name="connsiteX29" fmla="*/ 948009 w 948224"/>
                  <a:gd name="connsiteY29" fmla="*/ 20440 h 238504"/>
                  <a:gd name="connsiteX30" fmla="*/ 925850 w 948224"/>
                  <a:gd name="connsiteY30" fmla="*/ 1337 h 238504"/>
                  <a:gd name="connsiteX31" fmla="*/ 398225 w 948224"/>
                  <a:gd name="connsiteY31" fmla="*/ 163331 h 238504"/>
                  <a:gd name="connsiteX32" fmla="*/ 361930 w 948224"/>
                  <a:gd name="connsiteY32" fmla="*/ 200772 h 238504"/>
                  <a:gd name="connsiteX33" fmla="*/ 92960 w 948224"/>
                  <a:gd name="connsiteY33" fmla="*/ 200008 h 238504"/>
                  <a:gd name="connsiteX34" fmla="*/ 58574 w 948224"/>
                  <a:gd name="connsiteY34" fmla="*/ 165623 h 238504"/>
                  <a:gd name="connsiteX35" fmla="*/ 58574 w 948224"/>
                  <a:gd name="connsiteY35" fmla="*/ 66287 h 238504"/>
                  <a:gd name="connsiteX36" fmla="*/ 94488 w 948224"/>
                  <a:gd name="connsiteY36" fmla="*/ 31520 h 238504"/>
                  <a:gd name="connsiteX37" fmla="*/ 226298 w 948224"/>
                  <a:gd name="connsiteY37" fmla="*/ 31520 h 238504"/>
                  <a:gd name="connsiteX38" fmla="*/ 361930 w 948224"/>
                  <a:gd name="connsiteY38" fmla="*/ 31138 h 238504"/>
                  <a:gd name="connsiteX39" fmla="*/ 398225 w 948224"/>
                  <a:gd name="connsiteY39" fmla="*/ 68198 h 238504"/>
                  <a:gd name="connsiteX40" fmla="*/ 398225 w 948224"/>
                  <a:gd name="connsiteY40" fmla="*/ 163331 h 238504"/>
                  <a:gd name="connsiteX41" fmla="*/ 891464 w 948224"/>
                  <a:gd name="connsiteY41" fmla="*/ 167151 h 238504"/>
                  <a:gd name="connsiteX42" fmla="*/ 858989 w 948224"/>
                  <a:gd name="connsiteY42" fmla="*/ 199626 h 238504"/>
                  <a:gd name="connsiteX43" fmla="*/ 585816 w 948224"/>
                  <a:gd name="connsiteY43" fmla="*/ 199626 h 238504"/>
                  <a:gd name="connsiteX44" fmla="*/ 552959 w 948224"/>
                  <a:gd name="connsiteY44" fmla="*/ 166387 h 238504"/>
                  <a:gd name="connsiteX45" fmla="*/ 552959 w 948224"/>
                  <a:gd name="connsiteY45" fmla="*/ 65141 h 238504"/>
                  <a:gd name="connsiteX46" fmla="*/ 586199 w 948224"/>
                  <a:gd name="connsiteY46" fmla="*/ 30374 h 238504"/>
                  <a:gd name="connsiteX47" fmla="*/ 614853 w 948224"/>
                  <a:gd name="connsiteY47" fmla="*/ 30374 h 238504"/>
                  <a:gd name="connsiteX48" fmla="*/ 862810 w 948224"/>
                  <a:gd name="connsiteY48" fmla="*/ 31138 h 238504"/>
                  <a:gd name="connsiteX49" fmla="*/ 891464 w 948224"/>
                  <a:gd name="connsiteY49" fmla="*/ 63613 h 238504"/>
                  <a:gd name="connsiteX50" fmla="*/ 891464 w 948224"/>
                  <a:gd name="connsiteY50" fmla="*/ 167151 h 23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48224" h="238504">
                    <a:moveTo>
                      <a:pt x="925850" y="1337"/>
                    </a:moveTo>
                    <a:cubicBezTo>
                      <a:pt x="811996" y="1337"/>
                      <a:pt x="698142" y="1719"/>
                      <a:pt x="584288" y="1337"/>
                    </a:cubicBezTo>
                    <a:cubicBezTo>
                      <a:pt x="565185" y="1337"/>
                      <a:pt x="546082" y="7450"/>
                      <a:pt x="538823" y="23115"/>
                    </a:cubicBezTo>
                    <a:cubicBezTo>
                      <a:pt x="525833" y="50623"/>
                      <a:pt x="504438" y="50241"/>
                      <a:pt x="480750" y="48713"/>
                    </a:cubicBezTo>
                    <a:cubicBezTo>
                      <a:pt x="466614" y="47949"/>
                      <a:pt x="452860" y="48331"/>
                      <a:pt x="438724" y="48331"/>
                    </a:cubicBezTo>
                    <a:cubicBezTo>
                      <a:pt x="431082" y="48331"/>
                      <a:pt x="426880" y="46038"/>
                      <a:pt x="422677" y="38779"/>
                    </a:cubicBezTo>
                    <a:cubicBezTo>
                      <a:pt x="408923" y="13563"/>
                      <a:pt x="388292" y="573"/>
                      <a:pt x="358109" y="955"/>
                    </a:cubicBezTo>
                    <a:cubicBezTo>
                      <a:pt x="271764" y="1719"/>
                      <a:pt x="185036" y="-191"/>
                      <a:pt x="98690" y="573"/>
                    </a:cubicBezTo>
                    <a:cubicBezTo>
                      <a:pt x="68508" y="955"/>
                      <a:pt x="37561" y="-2483"/>
                      <a:pt x="7378" y="4012"/>
                    </a:cubicBezTo>
                    <a:cubicBezTo>
                      <a:pt x="2412" y="13945"/>
                      <a:pt x="-1409" y="23879"/>
                      <a:pt x="501" y="34958"/>
                    </a:cubicBezTo>
                    <a:cubicBezTo>
                      <a:pt x="2794" y="38015"/>
                      <a:pt x="3940" y="42600"/>
                      <a:pt x="7378" y="44128"/>
                    </a:cubicBezTo>
                    <a:cubicBezTo>
                      <a:pt x="23807" y="50623"/>
                      <a:pt x="23807" y="64377"/>
                      <a:pt x="23425" y="78895"/>
                    </a:cubicBezTo>
                    <a:cubicBezTo>
                      <a:pt x="23043" y="101819"/>
                      <a:pt x="23425" y="124742"/>
                      <a:pt x="23043" y="147666"/>
                    </a:cubicBezTo>
                    <a:cubicBezTo>
                      <a:pt x="23043" y="158746"/>
                      <a:pt x="24189" y="169061"/>
                      <a:pt x="29920" y="178995"/>
                    </a:cubicBezTo>
                    <a:cubicBezTo>
                      <a:pt x="38325" y="198862"/>
                      <a:pt x="52461" y="213762"/>
                      <a:pt x="70036" y="225606"/>
                    </a:cubicBezTo>
                    <a:cubicBezTo>
                      <a:pt x="80734" y="235540"/>
                      <a:pt x="94870" y="236686"/>
                      <a:pt x="107478" y="236686"/>
                    </a:cubicBezTo>
                    <a:cubicBezTo>
                      <a:pt x="192677" y="237832"/>
                      <a:pt x="277876" y="238214"/>
                      <a:pt x="363076" y="236686"/>
                    </a:cubicBezTo>
                    <a:cubicBezTo>
                      <a:pt x="401282" y="235922"/>
                      <a:pt x="425351" y="210706"/>
                      <a:pt x="432229" y="172882"/>
                    </a:cubicBezTo>
                    <a:cubicBezTo>
                      <a:pt x="436049" y="152633"/>
                      <a:pt x="434903" y="132384"/>
                      <a:pt x="435285" y="112134"/>
                    </a:cubicBezTo>
                    <a:cubicBezTo>
                      <a:pt x="435667" y="90357"/>
                      <a:pt x="437577" y="88829"/>
                      <a:pt x="459737" y="88447"/>
                    </a:cubicBezTo>
                    <a:cubicBezTo>
                      <a:pt x="471199" y="88447"/>
                      <a:pt x="482660" y="88829"/>
                      <a:pt x="494122" y="88447"/>
                    </a:cubicBezTo>
                    <a:cubicBezTo>
                      <a:pt x="508640" y="88065"/>
                      <a:pt x="514753" y="95324"/>
                      <a:pt x="515135" y="109460"/>
                    </a:cubicBezTo>
                    <a:cubicBezTo>
                      <a:pt x="515518" y="130473"/>
                      <a:pt x="514753" y="151487"/>
                      <a:pt x="515518" y="172500"/>
                    </a:cubicBezTo>
                    <a:cubicBezTo>
                      <a:pt x="516664" y="208031"/>
                      <a:pt x="544554" y="237832"/>
                      <a:pt x="580086" y="237068"/>
                    </a:cubicBezTo>
                    <a:cubicBezTo>
                      <a:pt x="672926" y="235540"/>
                      <a:pt x="765767" y="244327"/>
                      <a:pt x="858225" y="230955"/>
                    </a:cubicBezTo>
                    <a:cubicBezTo>
                      <a:pt x="869305" y="227134"/>
                      <a:pt x="880384" y="223696"/>
                      <a:pt x="891464" y="219875"/>
                    </a:cubicBezTo>
                    <a:cubicBezTo>
                      <a:pt x="907893" y="208414"/>
                      <a:pt x="917062" y="193513"/>
                      <a:pt x="918208" y="172882"/>
                    </a:cubicBezTo>
                    <a:cubicBezTo>
                      <a:pt x="920119" y="136204"/>
                      <a:pt x="920501" y="99144"/>
                      <a:pt x="917826" y="62467"/>
                    </a:cubicBezTo>
                    <a:cubicBezTo>
                      <a:pt x="917444" y="54826"/>
                      <a:pt x="913624" y="44892"/>
                      <a:pt x="928142" y="45656"/>
                    </a:cubicBezTo>
                    <a:cubicBezTo>
                      <a:pt x="946099" y="46420"/>
                      <a:pt x="948009" y="34576"/>
                      <a:pt x="948009" y="20440"/>
                    </a:cubicBezTo>
                    <a:cubicBezTo>
                      <a:pt x="949919" y="1719"/>
                      <a:pt x="938839" y="1337"/>
                      <a:pt x="925850" y="1337"/>
                    </a:cubicBezTo>
                    <a:close/>
                    <a:moveTo>
                      <a:pt x="398225" y="163331"/>
                    </a:moveTo>
                    <a:cubicBezTo>
                      <a:pt x="397843" y="187400"/>
                      <a:pt x="385999" y="200390"/>
                      <a:pt x="361930" y="200772"/>
                    </a:cubicBezTo>
                    <a:cubicBezTo>
                      <a:pt x="272146" y="201154"/>
                      <a:pt x="182744" y="200772"/>
                      <a:pt x="92960" y="200008"/>
                    </a:cubicBezTo>
                    <a:cubicBezTo>
                      <a:pt x="70800" y="200008"/>
                      <a:pt x="58956" y="187400"/>
                      <a:pt x="58574" y="165623"/>
                    </a:cubicBezTo>
                    <a:cubicBezTo>
                      <a:pt x="58192" y="132384"/>
                      <a:pt x="58192" y="99527"/>
                      <a:pt x="58574" y="66287"/>
                    </a:cubicBezTo>
                    <a:cubicBezTo>
                      <a:pt x="58956" y="42982"/>
                      <a:pt x="70800" y="31520"/>
                      <a:pt x="94488" y="31520"/>
                    </a:cubicBezTo>
                    <a:cubicBezTo>
                      <a:pt x="138425" y="31138"/>
                      <a:pt x="182362" y="31520"/>
                      <a:pt x="226298" y="31520"/>
                    </a:cubicBezTo>
                    <a:cubicBezTo>
                      <a:pt x="230119" y="31520"/>
                      <a:pt x="343591" y="30756"/>
                      <a:pt x="361930" y="31138"/>
                    </a:cubicBezTo>
                    <a:cubicBezTo>
                      <a:pt x="385999" y="31902"/>
                      <a:pt x="398225" y="44510"/>
                      <a:pt x="398225" y="68198"/>
                    </a:cubicBezTo>
                    <a:cubicBezTo>
                      <a:pt x="398607" y="99909"/>
                      <a:pt x="398607" y="131620"/>
                      <a:pt x="398225" y="163331"/>
                    </a:cubicBezTo>
                    <a:close/>
                    <a:moveTo>
                      <a:pt x="891464" y="167151"/>
                    </a:moveTo>
                    <a:cubicBezTo>
                      <a:pt x="891082" y="186636"/>
                      <a:pt x="878092" y="199626"/>
                      <a:pt x="858989" y="199626"/>
                    </a:cubicBezTo>
                    <a:cubicBezTo>
                      <a:pt x="768059" y="200008"/>
                      <a:pt x="677129" y="200390"/>
                      <a:pt x="585816" y="199626"/>
                    </a:cubicBezTo>
                    <a:cubicBezTo>
                      <a:pt x="563275" y="199626"/>
                      <a:pt x="553341" y="188546"/>
                      <a:pt x="552959" y="166387"/>
                    </a:cubicBezTo>
                    <a:cubicBezTo>
                      <a:pt x="552577" y="132766"/>
                      <a:pt x="552577" y="98762"/>
                      <a:pt x="552959" y="65141"/>
                    </a:cubicBezTo>
                    <a:cubicBezTo>
                      <a:pt x="553341" y="41453"/>
                      <a:pt x="562893" y="31520"/>
                      <a:pt x="586199" y="30374"/>
                    </a:cubicBezTo>
                    <a:cubicBezTo>
                      <a:pt x="595750" y="29992"/>
                      <a:pt x="605302" y="30374"/>
                      <a:pt x="614853" y="30374"/>
                    </a:cubicBezTo>
                    <a:cubicBezTo>
                      <a:pt x="619438" y="30374"/>
                      <a:pt x="811614" y="29992"/>
                      <a:pt x="862810" y="31138"/>
                    </a:cubicBezTo>
                    <a:cubicBezTo>
                      <a:pt x="879238" y="31520"/>
                      <a:pt x="891082" y="46038"/>
                      <a:pt x="891464" y="63613"/>
                    </a:cubicBezTo>
                    <a:cubicBezTo>
                      <a:pt x="892228" y="98380"/>
                      <a:pt x="892228" y="132766"/>
                      <a:pt x="891464" y="167151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Freeform: Shape 370">
                <a:extLst>
                  <a:ext uri="{FF2B5EF4-FFF2-40B4-BE49-F238E27FC236}">
                    <a16:creationId xmlns:a16="http://schemas.microsoft.com/office/drawing/2014/main" id="{BDC13C2D-BED5-48C8-A7F7-26B05E47424B}"/>
                  </a:ext>
                </a:extLst>
              </p:cNvPr>
              <p:cNvSpPr/>
              <p:nvPr/>
            </p:nvSpPr>
            <p:spPr>
              <a:xfrm>
                <a:off x="5692490" y="3483272"/>
                <a:ext cx="2364971" cy="2959890"/>
              </a:xfrm>
              <a:custGeom>
                <a:avLst/>
                <a:gdLst>
                  <a:gd name="connsiteX0" fmla="*/ 1384966 w 1525945"/>
                  <a:gd name="connsiteY0" fmla="*/ 358259 h 1909803"/>
                  <a:gd name="connsiteX1" fmla="*/ 1456793 w 1525945"/>
                  <a:gd name="connsiteY1" fmla="*/ 487777 h 1909803"/>
                  <a:gd name="connsiteX2" fmla="*/ 1516394 w 1525945"/>
                  <a:gd name="connsiteY2" fmla="*/ 703641 h 1909803"/>
                  <a:gd name="connsiteX3" fmla="*/ 1525946 w 1525945"/>
                  <a:gd name="connsiteY3" fmla="*/ 907661 h 1909803"/>
                  <a:gd name="connsiteX4" fmla="*/ 1446095 w 1525945"/>
                  <a:gd name="connsiteY4" fmla="*/ 1144538 h 1909803"/>
                  <a:gd name="connsiteX5" fmla="*/ 1340265 w 1525945"/>
                  <a:gd name="connsiteY5" fmla="*/ 1261066 h 1909803"/>
                  <a:gd name="connsiteX6" fmla="*/ 1324601 w 1525945"/>
                  <a:gd name="connsiteY6" fmla="*/ 1298126 h 1909803"/>
                  <a:gd name="connsiteX7" fmla="*/ 1381145 w 1525945"/>
                  <a:gd name="connsiteY7" fmla="*/ 1909039 h 1909803"/>
                  <a:gd name="connsiteX8" fmla="*/ 805382 w 1525945"/>
                  <a:gd name="connsiteY8" fmla="*/ 1909803 h 1909803"/>
                  <a:gd name="connsiteX9" fmla="*/ 787807 w 1525945"/>
                  <a:gd name="connsiteY9" fmla="*/ 1902926 h 1909803"/>
                  <a:gd name="connsiteX10" fmla="*/ 746544 w 1525945"/>
                  <a:gd name="connsiteY10" fmla="*/ 1507877 h 1909803"/>
                  <a:gd name="connsiteX11" fmla="*/ 749983 w 1525945"/>
                  <a:gd name="connsiteY11" fmla="*/ 1394405 h 1909803"/>
                  <a:gd name="connsiteX12" fmla="*/ 632309 w 1525945"/>
                  <a:gd name="connsiteY12" fmla="*/ 1371481 h 1909803"/>
                  <a:gd name="connsiteX13" fmla="*/ 641478 w 1525945"/>
                  <a:gd name="connsiteY13" fmla="*/ 1501382 h 1909803"/>
                  <a:gd name="connsiteX14" fmla="*/ 598305 w 1525945"/>
                  <a:gd name="connsiteY14" fmla="*/ 1908657 h 1909803"/>
                  <a:gd name="connsiteX15" fmla="*/ 0 w 1525945"/>
                  <a:gd name="connsiteY15" fmla="*/ 1908657 h 1909803"/>
                  <a:gd name="connsiteX16" fmla="*/ 19485 w 1525945"/>
                  <a:gd name="connsiteY16" fmla="*/ 1696996 h 1909803"/>
                  <a:gd name="connsiteX17" fmla="*/ 121113 w 1525945"/>
                  <a:gd name="connsiteY17" fmla="*/ 211548 h 1909803"/>
                  <a:gd name="connsiteX18" fmla="*/ 289219 w 1525945"/>
                  <a:gd name="connsiteY18" fmla="*/ 80120 h 1909803"/>
                  <a:gd name="connsiteX19" fmla="*/ 380531 w 1525945"/>
                  <a:gd name="connsiteY19" fmla="*/ 10203 h 1909803"/>
                  <a:gd name="connsiteX20" fmla="*/ 396196 w 1525945"/>
                  <a:gd name="connsiteY20" fmla="*/ 269 h 1909803"/>
                  <a:gd name="connsiteX21" fmla="*/ 393521 w 1525945"/>
                  <a:gd name="connsiteY21" fmla="*/ 18226 h 1909803"/>
                  <a:gd name="connsiteX22" fmla="*/ 398488 w 1525945"/>
                  <a:gd name="connsiteY22" fmla="*/ 124057 h 1909803"/>
                  <a:gd name="connsiteX23" fmla="*/ 500116 w 1525945"/>
                  <a:gd name="connsiteY23" fmla="*/ 241731 h 1909803"/>
                  <a:gd name="connsiteX24" fmla="*/ 563538 w 1525945"/>
                  <a:gd name="connsiteY24" fmla="*/ 287960 h 1909803"/>
                  <a:gd name="connsiteX25" fmla="*/ 579584 w 1525945"/>
                  <a:gd name="connsiteY25" fmla="*/ 304007 h 1909803"/>
                  <a:gd name="connsiteX26" fmla="*/ 641096 w 1525945"/>
                  <a:gd name="connsiteY26" fmla="*/ 468674 h 1909803"/>
                  <a:gd name="connsiteX27" fmla="*/ 621229 w 1525945"/>
                  <a:gd name="connsiteY27" fmla="*/ 1073857 h 1909803"/>
                  <a:gd name="connsiteX28" fmla="*/ 687707 w 1525945"/>
                  <a:gd name="connsiteY28" fmla="*/ 1079206 h 1909803"/>
                  <a:gd name="connsiteX29" fmla="*/ 767558 w 1525945"/>
                  <a:gd name="connsiteY29" fmla="*/ 1083790 h 1909803"/>
                  <a:gd name="connsiteX30" fmla="*/ 745780 w 1525945"/>
                  <a:gd name="connsiteY30" fmla="*/ 477462 h 1909803"/>
                  <a:gd name="connsiteX31" fmla="*/ 803853 w 1525945"/>
                  <a:gd name="connsiteY31" fmla="*/ 317761 h 1909803"/>
                  <a:gd name="connsiteX32" fmla="*/ 819518 w 1525945"/>
                  <a:gd name="connsiteY32" fmla="*/ 294455 h 1909803"/>
                  <a:gd name="connsiteX33" fmla="*/ 946362 w 1525945"/>
                  <a:gd name="connsiteY33" fmla="*/ 188243 h 1909803"/>
                  <a:gd name="connsiteX34" fmla="*/ 1006345 w 1525945"/>
                  <a:gd name="connsiteY34" fmla="*/ 90053 h 1909803"/>
                  <a:gd name="connsiteX35" fmla="*/ 999850 w 1525945"/>
                  <a:gd name="connsiteY35" fmla="*/ 23957 h 1909803"/>
                  <a:gd name="connsiteX36" fmla="*/ 994119 w 1525945"/>
                  <a:gd name="connsiteY36" fmla="*/ 2562 h 1909803"/>
                  <a:gd name="connsiteX37" fmla="*/ 1016278 w 1525945"/>
                  <a:gd name="connsiteY37" fmla="*/ 7529 h 1909803"/>
                  <a:gd name="connsiteX38" fmla="*/ 1195846 w 1525945"/>
                  <a:gd name="connsiteY38" fmla="*/ 145834 h 1909803"/>
                  <a:gd name="connsiteX39" fmla="*/ 1384966 w 1525945"/>
                  <a:gd name="connsiteY39" fmla="*/ 358259 h 190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25945" h="1909803">
                    <a:moveTo>
                      <a:pt x="1384966" y="358259"/>
                    </a:moveTo>
                    <a:cubicBezTo>
                      <a:pt x="1414003" y="397993"/>
                      <a:pt x="1436926" y="441930"/>
                      <a:pt x="1456793" y="487777"/>
                    </a:cubicBezTo>
                    <a:cubicBezTo>
                      <a:pt x="1473604" y="527130"/>
                      <a:pt x="1512574" y="671548"/>
                      <a:pt x="1516394" y="703641"/>
                    </a:cubicBezTo>
                    <a:cubicBezTo>
                      <a:pt x="1522507" y="755219"/>
                      <a:pt x="1523653" y="890850"/>
                      <a:pt x="1525946" y="907661"/>
                    </a:cubicBezTo>
                    <a:cubicBezTo>
                      <a:pt x="1518687" y="993242"/>
                      <a:pt x="1492707" y="1072329"/>
                      <a:pt x="1446095" y="1144538"/>
                    </a:cubicBezTo>
                    <a:cubicBezTo>
                      <a:pt x="1417441" y="1189239"/>
                      <a:pt x="1382674" y="1228973"/>
                      <a:pt x="1340265" y="1261066"/>
                    </a:cubicBezTo>
                    <a:cubicBezTo>
                      <a:pt x="1327275" y="1271000"/>
                      <a:pt x="1322690" y="1280933"/>
                      <a:pt x="1324601" y="1298126"/>
                    </a:cubicBezTo>
                    <a:cubicBezTo>
                      <a:pt x="1331096" y="1358873"/>
                      <a:pt x="1375414" y="1850202"/>
                      <a:pt x="1381145" y="1909039"/>
                    </a:cubicBezTo>
                    <a:cubicBezTo>
                      <a:pt x="1355165" y="1909039"/>
                      <a:pt x="905863" y="1909039"/>
                      <a:pt x="805382" y="1909803"/>
                    </a:cubicBezTo>
                    <a:cubicBezTo>
                      <a:pt x="797740" y="1909803"/>
                      <a:pt x="794302" y="1903308"/>
                      <a:pt x="787807" y="1902926"/>
                    </a:cubicBezTo>
                    <a:cubicBezTo>
                      <a:pt x="771760" y="1896431"/>
                      <a:pt x="751129" y="1518956"/>
                      <a:pt x="746544" y="1507877"/>
                    </a:cubicBezTo>
                    <a:cubicBezTo>
                      <a:pt x="741960" y="1492594"/>
                      <a:pt x="762591" y="1395933"/>
                      <a:pt x="749983" y="1394405"/>
                    </a:cubicBezTo>
                    <a:cubicBezTo>
                      <a:pt x="710249" y="1389056"/>
                      <a:pt x="670897" y="1381797"/>
                      <a:pt x="632309" y="1371481"/>
                    </a:cubicBezTo>
                    <a:cubicBezTo>
                      <a:pt x="618554" y="1367661"/>
                      <a:pt x="644534" y="1488392"/>
                      <a:pt x="641478" y="1501382"/>
                    </a:cubicBezTo>
                    <a:cubicBezTo>
                      <a:pt x="640714" y="1566714"/>
                      <a:pt x="611295" y="1895285"/>
                      <a:pt x="598305" y="1908657"/>
                    </a:cubicBezTo>
                    <a:cubicBezTo>
                      <a:pt x="493239" y="1908657"/>
                      <a:pt x="24834" y="1908657"/>
                      <a:pt x="0" y="1908657"/>
                    </a:cubicBezTo>
                    <a:cubicBezTo>
                      <a:pt x="4967" y="1837976"/>
                      <a:pt x="11080" y="1767295"/>
                      <a:pt x="19485" y="1696996"/>
                    </a:cubicBezTo>
                    <a:cubicBezTo>
                      <a:pt x="20631" y="1687827"/>
                      <a:pt x="119203" y="220336"/>
                      <a:pt x="121113" y="211548"/>
                    </a:cubicBezTo>
                    <a:cubicBezTo>
                      <a:pt x="176894" y="167612"/>
                      <a:pt x="233056" y="123675"/>
                      <a:pt x="289219" y="80120"/>
                    </a:cubicBezTo>
                    <a:cubicBezTo>
                      <a:pt x="319402" y="56432"/>
                      <a:pt x="350349" y="33891"/>
                      <a:pt x="380531" y="10203"/>
                    </a:cubicBezTo>
                    <a:cubicBezTo>
                      <a:pt x="385498" y="6000"/>
                      <a:pt x="391611" y="4472"/>
                      <a:pt x="396196" y="269"/>
                    </a:cubicBezTo>
                    <a:cubicBezTo>
                      <a:pt x="399634" y="6764"/>
                      <a:pt x="396578" y="12877"/>
                      <a:pt x="393521" y="18226"/>
                    </a:cubicBezTo>
                    <a:cubicBezTo>
                      <a:pt x="373272" y="54522"/>
                      <a:pt x="380913" y="89671"/>
                      <a:pt x="398488" y="124057"/>
                    </a:cubicBezTo>
                    <a:cubicBezTo>
                      <a:pt x="422940" y="171050"/>
                      <a:pt x="459236" y="208874"/>
                      <a:pt x="500116" y="241731"/>
                    </a:cubicBezTo>
                    <a:cubicBezTo>
                      <a:pt x="520365" y="258160"/>
                      <a:pt x="541760" y="273442"/>
                      <a:pt x="563538" y="287960"/>
                    </a:cubicBezTo>
                    <a:cubicBezTo>
                      <a:pt x="570033" y="292163"/>
                      <a:pt x="576146" y="296748"/>
                      <a:pt x="579584" y="304007"/>
                    </a:cubicBezTo>
                    <a:cubicBezTo>
                      <a:pt x="597541" y="347180"/>
                      <a:pt x="636129" y="457595"/>
                      <a:pt x="641096" y="468674"/>
                    </a:cubicBezTo>
                    <a:cubicBezTo>
                      <a:pt x="644917" y="485867"/>
                      <a:pt x="605564" y="1071565"/>
                      <a:pt x="621229" y="1073857"/>
                    </a:cubicBezTo>
                    <a:cubicBezTo>
                      <a:pt x="643388" y="1077295"/>
                      <a:pt x="665548" y="1077678"/>
                      <a:pt x="687707" y="1079206"/>
                    </a:cubicBezTo>
                    <a:cubicBezTo>
                      <a:pt x="714451" y="1081116"/>
                      <a:pt x="740814" y="1082644"/>
                      <a:pt x="767558" y="1083790"/>
                    </a:cubicBezTo>
                    <a:cubicBezTo>
                      <a:pt x="785897" y="1084555"/>
                      <a:pt x="750365" y="507645"/>
                      <a:pt x="745780" y="477462"/>
                    </a:cubicBezTo>
                    <a:cubicBezTo>
                      <a:pt x="767558" y="425120"/>
                      <a:pt x="782076" y="370103"/>
                      <a:pt x="803853" y="317761"/>
                    </a:cubicBezTo>
                    <a:cubicBezTo>
                      <a:pt x="807674" y="308591"/>
                      <a:pt x="813405" y="301332"/>
                      <a:pt x="819518" y="294455"/>
                    </a:cubicBezTo>
                    <a:cubicBezTo>
                      <a:pt x="865747" y="263891"/>
                      <a:pt x="908156" y="228359"/>
                      <a:pt x="946362" y="188243"/>
                    </a:cubicBezTo>
                    <a:cubicBezTo>
                      <a:pt x="973488" y="159588"/>
                      <a:pt x="993737" y="127113"/>
                      <a:pt x="1006345" y="90053"/>
                    </a:cubicBezTo>
                    <a:cubicBezTo>
                      <a:pt x="1014368" y="66748"/>
                      <a:pt x="1010930" y="44970"/>
                      <a:pt x="999850" y="23957"/>
                    </a:cubicBezTo>
                    <a:cubicBezTo>
                      <a:pt x="996411" y="17462"/>
                      <a:pt x="991063" y="11349"/>
                      <a:pt x="994119" y="2562"/>
                    </a:cubicBezTo>
                    <a:cubicBezTo>
                      <a:pt x="1003288" y="-3551"/>
                      <a:pt x="1009783" y="2562"/>
                      <a:pt x="1016278" y="7529"/>
                    </a:cubicBezTo>
                    <a:cubicBezTo>
                      <a:pt x="1077026" y="52229"/>
                      <a:pt x="1136245" y="99223"/>
                      <a:pt x="1195846" y="145834"/>
                    </a:cubicBezTo>
                    <a:cubicBezTo>
                      <a:pt x="1208072" y="155004"/>
                      <a:pt x="1345232" y="303243"/>
                      <a:pt x="1384966" y="35825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Freeform: Shape 371">
                <a:extLst>
                  <a:ext uri="{FF2B5EF4-FFF2-40B4-BE49-F238E27FC236}">
                    <a16:creationId xmlns:a16="http://schemas.microsoft.com/office/drawing/2014/main" id="{D7CA3884-730A-4121-8733-C22D6BECD792}"/>
                  </a:ext>
                </a:extLst>
              </p:cNvPr>
              <p:cNvSpPr/>
              <p:nvPr/>
            </p:nvSpPr>
            <p:spPr>
              <a:xfrm>
                <a:off x="4308053" y="3728421"/>
                <a:ext cx="2034028" cy="2338009"/>
              </a:xfrm>
              <a:custGeom>
                <a:avLst/>
                <a:gdLst>
                  <a:gd name="connsiteX0" fmla="*/ 1014772 w 1312411"/>
                  <a:gd name="connsiteY0" fmla="*/ 53371 h 1508548"/>
                  <a:gd name="connsiteX1" fmla="*/ 1082778 w 1312411"/>
                  <a:gd name="connsiteY1" fmla="*/ 199700 h 1508548"/>
                  <a:gd name="connsiteX2" fmla="*/ 1307811 w 1312411"/>
                  <a:gd name="connsiteY2" fmla="*/ 1321809 h 1508548"/>
                  <a:gd name="connsiteX3" fmla="*/ 1292529 w 1312411"/>
                  <a:gd name="connsiteY3" fmla="*/ 1453238 h 1508548"/>
                  <a:gd name="connsiteX4" fmla="*/ 1214589 w 1312411"/>
                  <a:gd name="connsiteY4" fmla="*/ 1505962 h 1508548"/>
                  <a:gd name="connsiteX5" fmla="*/ 532613 w 1312411"/>
                  <a:gd name="connsiteY5" fmla="*/ 1506726 h 1508548"/>
                  <a:gd name="connsiteX6" fmla="*/ 389722 w 1312411"/>
                  <a:gd name="connsiteY6" fmla="*/ 1468520 h 1508548"/>
                  <a:gd name="connsiteX7" fmla="*/ 323244 w 1312411"/>
                  <a:gd name="connsiteY7" fmla="*/ 1379500 h 1508548"/>
                  <a:gd name="connsiteX8" fmla="*/ 22 w 1312411"/>
                  <a:gd name="connsiteY8" fmla="*/ 189002 h 1508548"/>
                  <a:gd name="connsiteX9" fmla="*/ 139855 w 1312411"/>
                  <a:gd name="connsiteY9" fmla="*/ 35414 h 1508548"/>
                  <a:gd name="connsiteX10" fmla="*/ 868443 w 1312411"/>
                  <a:gd name="connsiteY10" fmla="*/ 265 h 1508548"/>
                  <a:gd name="connsiteX11" fmla="*/ 1014772 w 1312411"/>
                  <a:gd name="connsiteY11" fmla="*/ 53371 h 150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12411" h="1508548">
                    <a:moveTo>
                      <a:pt x="1014772" y="53371"/>
                    </a:moveTo>
                    <a:cubicBezTo>
                      <a:pt x="1056416" y="93105"/>
                      <a:pt x="1074373" y="143537"/>
                      <a:pt x="1082778" y="199700"/>
                    </a:cubicBezTo>
                    <a:cubicBezTo>
                      <a:pt x="1091948" y="258537"/>
                      <a:pt x="1298642" y="1263736"/>
                      <a:pt x="1307811" y="1321809"/>
                    </a:cubicBezTo>
                    <a:cubicBezTo>
                      <a:pt x="1315071" y="1366128"/>
                      <a:pt x="1316217" y="1411211"/>
                      <a:pt x="1292529" y="1453238"/>
                    </a:cubicBezTo>
                    <a:cubicBezTo>
                      <a:pt x="1274954" y="1484566"/>
                      <a:pt x="1248210" y="1500613"/>
                      <a:pt x="1214589" y="1505962"/>
                    </a:cubicBezTo>
                    <a:cubicBezTo>
                      <a:pt x="1185552" y="1510547"/>
                      <a:pt x="598709" y="1507872"/>
                      <a:pt x="532613" y="1506726"/>
                    </a:cubicBezTo>
                    <a:cubicBezTo>
                      <a:pt x="482181" y="1505962"/>
                      <a:pt x="433277" y="1497557"/>
                      <a:pt x="389722" y="1468520"/>
                    </a:cubicBezTo>
                    <a:cubicBezTo>
                      <a:pt x="356865" y="1446360"/>
                      <a:pt x="332795" y="1418088"/>
                      <a:pt x="323244" y="1379500"/>
                    </a:cubicBezTo>
                    <a:cubicBezTo>
                      <a:pt x="319805" y="1366510"/>
                      <a:pt x="-3035" y="242873"/>
                      <a:pt x="22" y="189002"/>
                    </a:cubicBezTo>
                    <a:cubicBezTo>
                      <a:pt x="4606" y="112590"/>
                      <a:pt x="50453" y="41909"/>
                      <a:pt x="139855" y="35414"/>
                    </a:cubicBezTo>
                    <a:cubicBezTo>
                      <a:pt x="197928" y="31212"/>
                      <a:pt x="825652" y="-117"/>
                      <a:pt x="868443" y="265"/>
                    </a:cubicBezTo>
                    <a:cubicBezTo>
                      <a:pt x="924606" y="-2410"/>
                      <a:pt x="973509" y="15165"/>
                      <a:pt x="1014772" y="533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Freeform: Shape 372">
                <a:extLst>
                  <a:ext uri="{FF2B5EF4-FFF2-40B4-BE49-F238E27FC236}">
                    <a16:creationId xmlns:a16="http://schemas.microsoft.com/office/drawing/2014/main" id="{550AA52F-F375-47F3-9A8A-B4BD5ADB8A54}"/>
                  </a:ext>
                </a:extLst>
              </p:cNvPr>
              <p:cNvSpPr/>
              <p:nvPr/>
            </p:nvSpPr>
            <p:spPr>
              <a:xfrm>
                <a:off x="4554340" y="5120911"/>
                <a:ext cx="556151" cy="688761"/>
              </a:xfrm>
              <a:custGeom>
                <a:avLst/>
                <a:gdLst>
                  <a:gd name="connsiteX0" fmla="*/ 55828 w 358844"/>
                  <a:gd name="connsiteY0" fmla="*/ 351509 h 444408"/>
                  <a:gd name="connsiteX1" fmla="*/ 58885 w 358844"/>
                  <a:gd name="connsiteY1" fmla="*/ 310247 h 444408"/>
                  <a:gd name="connsiteX2" fmla="*/ 48951 w 358844"/>
                  <a:gd name="connsiteY2" fmla="*/ 295346 h 444408"/>
                  <a:gd name="connsiteX3" fmla="*/ 29084 w 358844"/>
                  <a:gd name="connsiteY3" fmla="*/ 241094 h 444408"/>
                  <a:gd name="connsiteX4" fmla="*/ 22971 w 358844"/>
                  <a:gd name="connsiteY4" fmla="*/ 225430 h 444408"/>
                  <a:gd name="connsiteX5" fmla="*/ 19532 w 358844"/>
                  <a:gd name="connsiteY5" fmla="*/ 152838 h 444408"/>
                  <a:gd name="connsiteX6" fmla="*/ 62323 w 358844"/>
                  <a:gd name="connsiteY6" fmla="*/ 116543 h 444408"/>
                  <a:gd name="connsiteX7" fmla="*/ 196044 w 358844"/>
                  <a:gd name="connsiteY7" fmla="*/ 15297 h 444408"/>
                  <a:gd name="connsiteX8" fmla="*/ 233868 w 358844"/>
                  <a:gd name="connsiteY8" fmla="*/ 14 h 444408"/>
                  <a:gd name="connsiteX9" fmla="*/ 261376 w 358844"/>
                  <a:gd name="connsiteY9" fmla="*/ 14151 h 444408"/>
                  <a:gd name="connsiteX10" fmla="*/ 257556 w 358844"/>
                  <a:gd name="connsiteY10" fmla="*/ 44333 h 444408"/>
                  <a:gd name="connsiteX11" fmla="*/ 146758 w 358844"/>
                  <a:gd name="connsiteY11" fmla="*/ 161626 h 444408"/>
                  <a:gd name="connsiteX12" fmla="*/ 126509 w 358844"/>
                  <a:gd name="connsiteY12" fmla="*/ 179964 h 444408"/>
                  <a:gd name="connsiteX13" fmla="*/ 212090 w 358844"/>
                  <a:gd name="connsiteY13" fmla="*/ 137938 h 444408"/>
                  <a:gd name="connsiteX14" fmla="*/ 269017 w 358844"/>
                  <a:gd name="connsiteY14" fmla="*/ 112722 h 444408"/>
                  <a:gd name="connsiteX15" fmla="*/ 312572 w 358844"/>
                  <a:gd name="connsiteY15" fmla="*/ 126476 h 444408"/>
                  <a:gd name="connsiteX16" fmla="*/ 300346 w 358844"/>
                  <a:gd name="connsiteY16" fmla="*/ 164300 h 444408"/>
                  <a:gd name="connsiteX17" fmla="*/ 264815 w 358844"/>
                  <a:gd name="connsiteY17" fmla="*/ 195247 h 444408"/>
                  <a:gd name="connsiteX18" fmla="*/ 304167 w 358844"/>
                  <a:gd name="connsiteY18" fmla="*/ 182257 h 444408"/>
                  <a:gd name="connsiteX19" fmla="*/ 341609 w 358844"/>
                  <a:gd name="connsiteY19" fmla="*/ 193337 h 444408"/>
                  <a:gd name="connsiteX20" fmla="*/ 333585 w 358844"/>
                  <a:gd name="connsiteY20" fmla="*/ 233071 h 444408"/>
                  <a:gd name="connsiteX21" fmla="*/ 289649 w 358844"/>
                  <a:gd name="connsiteY21" fmla="*/ 270131 h 444408"/>
                  <a:gd name="connsiteX22" fmla="*/ 311808 w 358844"/>
                  <a:gd name="connsiteY22" fmla="*/ 264018 h 444408"/>
                  <a:gd name="connsiteX23" fmla="*/ 353835 w 358844"/>
                  <a:gd name="connsiteY23" fmla="*/ 274333 h 444408"/>
                  <a:gd name="connsiteX24" fmla="*/ 344665 w 358844"/>
                  <a:gd name="connsiteY24" fmla="*/ 316742 h 444408"/>
                  <a:gd name="connsiteX25" fmla="*/ 248004 w 358844"/>
                  <a:gd name="connsiteY25" fmla="*/ 388951 h 444408"/>
                  <a:gd name="connsiteX26" fmla="*/ 154017 w 358844"/>
                  <a:gd name="connsiteY26" fmla="*/ 441293 h 444408"/>
                  <a:gd name="connsiteX27" fmla="*/ 97091 w 358844"/>
                  <a:gd name="connsiteY27" fmla="*/ 429067 h 444408"/>
                  <a:gd name="connsiteX28" fmla="*/ 90596 w 358844"/>
                  <a:gd name="connsiteY28" fmla="*/ 385895 h 444408"/>
                  <a:gd name="connsiteX29" fmla="*/ 84483 w 358844"/>
                  <a:gd name="connsiteY29" fmla="*/ 368702 h 444408"/>
                  <a:gd name="connsiteX30" fmla="*/ 55828 w 358844"/>
                  <a:gd name="connsiteY30" fmla="*/ 351509 h 44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58844" h="444408">
                    <a:moveTo>
                      <a:pt x="55828" y="351509"/>
                    </a:moveTo>
                    <a:cubicBezTo>
                      <a:pt x="50097" y="338901"/>
                      <a:pt x="50861" y="327822"/>
                      <a:pt x="58885" y="310247"/>
                    </a:cubicBezTo>
                    <a:cubicBezTo>
                      <a:pt x="63087" y="301459"/>
                      <a:pt x="55064" y="298403"/>
                      <a:pt x="48951" y="295346"/>
                    </a:cubicBezTo>
                    <a:cubicBezTo>
                      <a:pt x="22207" y="282356"/>
                      <a:pt x="16094" y="267074"/>
                      <a:pt x="29084" y="241094"/>
                    </a:cubicBezTo>
                    <a:cubicBezTo>
                      <a:pt x="33287" y="232307"/>
                      <a:pt x="30230" y="229632"/>
                      <a:pt x="22971" y="225430"/>
                    </a:cubicBezTo>
                    <a:cubicBezTo>
                      <a:pt x="-6066" y="208619"/>
                      <a:pt x="-7976" y="172323"/>
                      <a:pt x="19532" y="152838"/>
                    </a:cubicBezTo>
                    <a:cubicBezTo>
                      <a:pt x="35197" y="141758"/>
                      <a:pt x="47805" y="128004"/>
                      <a:pt x="62323" y="116543"/>
                    </a:cubicBezTo>
                    <a:cubicBezTo>
                      <a:pt x="106642" y="82539"/>
                      <a:pt x="150961" y="48536"/>
                      <a:pt x="196044" y="15297"/>
                    </a:cubicBezTo>
                    <a:cubicBezTo>
                      <a:pt x="207124" y="6891"/>
                      <a:pt x="219350" y="-368"/>
                      <a:pt x="233868" y="14"/>
                    </a:cubicBezTo>
                    <a:cubicBezTo>
                      <a:pt x="245712" y="14"/>
                      <a:pt x="256409" y="4599"/>
                      <a:pt x="261376" y="14151"/>
                    </a:cubicBezTo>
                    <a:cubicBezTo>
                      <a:pt x="266343" y="23702"/>
                      <a:pt x="264815" y="34400"/>
                      <a:pt x="257556" y="44333"/>
                    </a:cubicBezTo>
                    <a:cubicBezTo>
                      <a:pt x="226227" y="88652"/>
                      <a:pt x="186110" y="124566"/>
                      <a:pt x="146758" y="161626"/>
                    </a:cubicBezTo>
                    <a:cubicBezTo>
                      <a:pt x="141409" y="166975"/>
                      <a:pt x="135679" y="171941"/>
                      <a:pt x="126509" y="179964"/>
                    </a:cubicBezTo>
                    <a:cubicBezTo>
                      <a:pt x="160894" y="165064"/>
                      <a:pt x="185728" y="152838"/>
                      <a:pt x="212090" y="137938"/>
                    </a:cubicBezTo>
                    <a:cubicBezTo>
                      <a:pt x="230429" y="127622"/>
                      <a:pt x="249150" y="118453"/>
                      <a:pt x="269017" y="112722"/>
                    </a:cubicBezTo>
                    <a:cubicBezTo>
                      <a:pt x="286974" y="107373"/>
                      <a:pt x="305695" y="112340"/>
                      <a:pt x="312572" y="126476"/>
                    </a:cubicBezTo>
                    <a:cubicBezTo>
                      <a:pt x="320213" y="142523"/>
                      <a:pt x="312190" y="153984"/>
                      <a:pt x="300346" y="164300"/>
                    </a:cubicBezTo>
                    <a:cubicBezTo>
                      <a:pt x="288884" y="173852"/>
                      <a:pt x="277805" y="183785"/>
                      <a:pt x="264815" y="195247"/>
                    </a:cubicBezTo>
                    <a:cubicBezTo>
                      <a:pt x="280861" y="190280"/>
                      <a:pt x="290795" y="184167"/>
                      <a:pt x="304167" y="182257"/>
                    </a:cubicBezTo>
                    <a:cubicBezTo>
                      <a:pt x="320595" y="179964"/>
                      <a:pt x="332439" y="178054"/>
                      <a:pt x="341609" y="193337"/>
                    </a:cubicBezTo>
                    <a:cubicBezTo>
                      <a:pt x="350778" y="208619"/>
                      <a:pt x="343137" y="222373"/>
                      <a:pt x="333585" y="233071"/>
                    </a:cubicBezTo>
                    <a:cubicBezTo>
                      <a:pt x="320977" y="247589"/>
                      <a:pt x="303785" y="255994"/>
                      <a:pt x="289649" y="270131"/>
                    </a:cubicBezTo>
                    <a:cubicBezTo>
                      <a:pt x="303403" y="267838"/>
                      <a:pt x="304549" y="265928"/>
                      <a:pt x="311808" y="264018"/>
                    </a:cubicBezTo>
                    <a:cubicBezTo>
                      <a:pt x="328619" y="259433"/>
                      <a:pt x="343519" y="259051"/>
                      <a:pt x="353835" y="274333"/>
                    </a:cubicBezTo>
                    <a:cubicBezTo>
                      <a:pt x="364532" y="290380"/>
                      <a:pt x="356509" y="305662"/>
                      <a:pt x="344665" y="316742"/>
                    </a:cubicBezTo>
                    <a:cubicBezTo>
                      <a:pt x="315247" y="344250"/>
                      <a:pt x="281625" y="366409"/>
                      <a:pt x="248004" y="388951"/>
                    </a:cubicBezTo>
                    <a:cubicBezTo>
                      <a:pt x="218203" y="408818"/>
                      <a:pt x="186492" y="426011"/>
                      <a:pt x="154017" y="441293"/>
                    </a:cubicBezTo>
                    <a:cubicBezTo>
                      <a:pt x="139117" y="447024"/>
                      <a:pt x="113519" y="445878"/>
                      <a:pt x="97091" y="429067"/>
                    </a:cubicBezTo>
                    <a:cubicBezTo>
                      <a:pt x="84483" y="416077"/>
                      <a:pt x="81808" y="401559"/>
                      <a:pt x="90596" y="385895"/>
                    </a:cubicBezTo>
                    <a:cubicBezTo>
                      <a:pt x="96326" y="376343"/>
                      <a:pt x="95944" y="372523"/>
                      <a:pt x="84483" y="368702"/>
                    </a:cubicBezTo>
                    <a:cubicBezTo>
                      <a:pt x="74549" y="364499"/>
                      <a:pt x="63851" y="360297"/>
                      <a:pt x="55828" y="351509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" name="Freeform: Shape 373">
                <a:extLst>
                  <a:ext uri="{FF2B5EF4-FFF2-40B4-BE49-F238E27FC236}">
                    <a16:creationId xmlns:a16="http://schemas.microsoft.com/office/drawing/2014/main" id="{7ED2433B-5358-42FB-8BAE-89A6AEBB4545}"/>
                  </a:ext>
                </a:extLst>
              </p:cNvPr>
              <p:cNvSpPr/>
              <p:nvPr/>
            </p:nvSpPr>
            <p:spPr>
              <a:xfrm>
                <a:off x="6270622" y="3421508"/>
                <a:ext cx="457795" cy="537781"/>
              </a:xfrm>
              <a:custGeom>
                <a:avLst/>
                <a:gdLst>
                  <a:gd name="connsiteX0" fmla="*/ 177138 w 295382"/>
                  <a:gd name="connsiteY0" fmla="*/ 129524 h 346991"/>
                  <a:gd name="connsiteX1" fmla="*/ 282204 w 295382"/>
                  <a:gd name="connsiteY1" fmla="*/ 190271 h 346991"/>
                  <a:gd name="connsiteX2" fmla="*/ 294430 w 295382"/>
                  <a:gd name="connsiteY2" fmla="*/ 205172 h 346991"/>
                  <a:gd name="connsiteX3" fmla="*/ 201208 w 295382"/>
                  <a:gd name="connsiteY3" fmla="*/ 343859 h 346991"/>
                  <a:gd name="connsiteX4" fmla="*/ 73600 w 295382"/>
                  <a:gd name="connsiteY4" fmla="*/ 241467 h 346991"/>
                  <a:gd name="connsiteX5" fmla="*/ 4447 w 295382"/>
                  <a:gd name="connsiteY5" fmla="*/ 129906 h 346991"/>
                  <a:gd name="connsiteX6" fmla="*/ 22786 w 295382"/>
                  <a:gd name="connsiteY6" fmla="*/ 40122 h 346991"/>
                  <a:gd name="connsiteX7" fmla="*/ 120975 w 295382"/>
                  <a:gd name="connsiteY7" fmla="*/ 6 h 346991"/>
                  <a:gd name="connsiteX8" fmla="*/ 140078 w 295382"/>
                  <a:gd name="connsiteY8" fmla="*/ 19873 h 346991"/>
                  <a:gd name="connsiteX9" fmla="*/ 177138 w 295382"/>
                  <a:gd name="connsiteY9" fmla="*/ 129524 h 3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382" h="346991">
                    <a:moveTo>
                      <a:pt x="177138" y="129524"/>
                    </a:moveTo>
                    <a:cubicBezTo>
                      <a:pt x="206939" y="158942"/>
                      <a:pt x="243234" y="176517"/>
                      <a:pt x="282204" y="190271"/>
                    </a:cubicBezTo>
                    <a:cubicBezTo>
                      <a:pt x="289846" y="192946"/>
                      <a:pt x="298251" y="195620"/>
                      <a:pt x="294430" y="205172"/>
                    </a:cubicBezTo>
                    <a:cubicBezTo>
                      <a:pt x="291374" y="213195"/>
                      <a:pt x="232919" y="370985"/>
                      <a:pt x="201208" y="343859"/>
                    </a:cubicBezTo>
                    <a:cubicBezTo>
                      <a:pt x="156889" y="311766"/>
                      <a:pt x="111042" y="281966"/>
                      <a:pt x="73600" y="241467"/>
                    </a:cubicBezTo>
                    <a:cubicBezTo>
                      <a:pt x="43035" y="208610"/>
                      <a:pt x="17055" y="173079"/>
                      <a:pt x="4447" y="129906"/>
                    </a:cubicBezTo>
                    <a:cubicBezTo>
                      <a:pt x="-2812" y="104308"/>
                      <a:pt x="-3958" y="58843"/>
                      <a:pt x="22786" y="40122"/>
                    </a:cubicBezTo>
                    <a:cubicBezTo>
                      <a:pt x="52205" y="18727"/>
                      <a:pt x="82005" y="-376"/>
                      <a:pt x="120975" y="6"/>
                    </a:cubicBezTo>
                    <a:cubicBezTo>
                      <a:pt x="136258" y="388"/>
                      <a:pt x="141607" y="4972"/>
                      <a:pt x="140078" y="19873"/>
                    </a:cubicBezTo>
                    <a:cubicBezTo>
                      <a:pt x="137786" y="50055"/>
                      <a:pt x="168351" y="121118"/>
                      <a:pt x="177138" y="129524"/>
                    </a:cubicBezTo>
                    <a:close/>
                  </a:path>
                </a:pathLst>
              </a:custGeom>
              <a:solidFill>
                <a:srgbClr val="00DCD4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Freeform: Shape 374">
                <a:extLst>
                  <a:ext uri="{FF2B5EF4-FFF2-40B4-BE49-F238E27FC236}">
                    <a16:creationId xmlns:a16="http://schemas.microsoft.com/office/drawing/2014/main" id="{3D102EE4-F79F-48E3-A59F-A4A3D64490E9}"/>
                  </a:ext>
                </a:extLst>
              </p:cNvPr>
              <p:cNvSpPr/>
              <p:nvPr/>
            </p:nvSpPr>
            <p:spPr>
              <a:xfrm>
                <a:off x="6595490" y="3281773"/>
                <a:ext cx="356570" cy="183760"/>
              </a:xfrm>
              <a:custGeom>
                <a:avLst/>
                <a:gdLst>
                  <a:gd name="connsiteX0" fmla="*/ 227325 w 230069"/>
                  <a:gd name="connsiteY0" fmla="*/ 6113 h 118567"/>
                  <a:gd name="connsiteX1" fmla="*/ 129136 w 230069"/>
                  <a:gd name="connsiteY1" fmla="*/ 61130 h 118567"/>
                  <a:gd name="connsiteX2" fmla="*/ 23306 w 230069"/>
                  <a:gd name="connsiteY2" fmla="*/ 114618 h 118567"/>
                  <a:gd name="connsiteX3" fmla="*/ 764 w 230069"/>
                  <a:gd name="connsiteY3" fmla="*/ 105830 h 118567"/>
                  <a:gd name="connsiteX4" fmla="*/ 0 w 230069"/>
                  <a:gd name="connsiteY4" fmla="*/ 7641 h 118567"/>
                  <a:gd name="connsiteX5" fmla="*/ 228472 w 230069"/>
                  <a:gd name="connsiteY5" fmla="*/ 0 h 118567"/>
                  <a:gd name="connsiteX6" fmla="*/ 227325 w 230069"/>
                  <a:gd name="connsiteY6" fmla="*/ 6113 h 11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069" h="118567">
                    <a:moveTo>
                      <a:pt x="227325" y="6113"/>
                    </a:moveTo>
                    <a:cubicBezTo>
                      <a:pt x="197525" y="30183"/>
                      <a:pt x="161993" y="43173"/>
                      <a:pt x="129136" y="61130"/>
                    </a:cubicBezTo>
                    <a:cubicBezTo>
                      <a:pt x="94369" y="80233"/>
                      <a:pt x="58455" y="96661"/>
                      <a:pt x="23306" y="114618"/>
                    </a:cubicBezTo>
                    <a:cubicBezTo>
                      <a:pt x="11462" y="120731"/>
                      <a:pt x="3439" y="121113"/>
                      <a:pt x="764" y="105830"/>
                    </a:cubicBezTo>
                    <a:cubicBezTo>
                      <a:pt x="382" y="72973"/>
                      <a:pt x="382" y="40498"/>
                      <a:pt x="0" y="7641"/>
                    </a:cubicBezTo>
                    <a:cubicBezTo>
                      <a:pt x="76794" y="29419"/>
                      <a:pt x="152824" y="25216"/>
                      <a:pt x="228472" y="0"/>
                    </a:cubicBezTo>
                    <a:cubicBezTo>
                      <a:pt x="230764" y="2292"/>
                      <a:pt x="230764" y="4585"/>
                      <a:pt x="227325" y="6113"/>
                    </a:cubicBezTo>
                    <a:close/>
                  </a:path>
                </a:pathLst>
              </a:custGeom>
              <a:solidFill>
                <a:srgbClr val="E08D55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Freeform: Shape 375">
                <a:extLst>
                  <a:ext uri="{FF2B5EF4-FFF2-40B4-BE49-F238E27FC236}">
                    <a16:creationId xmlns:a16="http://schemas.microsoft.com/office/drawing/2014/main" id="{6C462141-6369-4826-B488-C1B83E20DA67}"/>
                  </a:ext>
                </a:extLst>
              </p:cNvPr>
              <p:cNvSpPr/>
              <p:nvPr/>
            </p:nvSpPr>
            <p:spPr>
              <a:xfrm>
                <a:off x="6619767" y="6363562"/>
                <a:ext cx="293104" cy="79188"/>
              </a:xfrm>
              <a:custGeom>
                <a:avLst/>
                <a:gdLst>
                  <a:gd name="connsiteX0" fmla="*/ 0 w 189119"/>
                  <a:gd name="connsiteY0" fmla="*/ 50215 h 51094"/>
                  <a:gd name="connsiteX1" fmla="*/ 5731 w 189119"/>
                  <a:gd name="connsiteY1" fmla="*/ 4367 h 51094"/>
                  <a:gd name="connsiteX2" fmla="*/ 25598 w 189119"/>
                  <a:gd name="connsiteY2" fmla="*/ 547 h 51094"/>
                  <a:gd name="connsiteX3" fmla="*/ 157027 w 189119"/>
                  <a:gd name="connsiteY3" fmla="*/ 4749 h 51094"/>
                  <a:gd name="connsiteX4" fmla="*/ 182242 w 189119"/>
                  <a:gd name="connsiteY4" fmla="*/ 11244 h 51094"/>
                  <a:gd name="connsiteX5" fmla="*/ 189119 w 189119"/>
                  <a:gd name="connsiteY5" fmla="*/ 44484 h 51094"/>
                  <a:gd name="connsiteX6" fmla="*/ 175365 w 189119"/>
                  <a:gd name="connsiteY6" fmla="*/ 50979 h 51094"/>
                  <a:gd name="connsiteX7" fmla="*/ 0 w 189119"/>
                  <a:gd name="connsiteY7" fmla="*/ 50215 h 5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119" h="51094">
                    <a:moveTo>
                      <a:pt x="0" y="50215"/>
                    </a:moveTo>
                    <a:cubicBezTo>
                      <a:pt x="1910" y="34932"/>
                      <a:pt x="3821" y="19650"/>
                      <a:pt x="5731" y="4367"/>
                    </a:cubicBezTo>
                    <a:cubicBezTo>
                      <a:pt x="11844" y="-217"/>
                      <a:pt x="18721" y="-599"/>
                      <a:pt x="25598" y="547"/>
                    </a:cubicBezTo>
                    <a:cubicBezTo>
                      <a:pt x="69153" y="6660"/>
                      <a:pt x="113090" y="4367"/>
                      <a:pt x="157027" y="4749"/>
                    </a:cubicBezTo>
                    <a:cubicBezTo>
                      <a:pt x="166196" y="4749"/>
                      <a:pt x="174983" y="4749"/>
                      <a:pt x="182242" y="11244"/>
                    </a:cubicBezTo>
                    <a:cubicBezTo>
                      <a:pt x="184917" y="22324"/>
                      <a:pt x="181478" y="34550"/>
                      <a:pt x="189119" y="44484"/>
                    </a:cubicBezTo>
                    <a:cubicBezTo>
                      <a:pt x="187209" y="52507"/>
                      <a:pt x="181096" y="50979"/>
                      <a:pt x="175365" y="50979"/>
                    </a:cubicBezTo>
                    <a:cubicBezTo>
                      <a:pt x="117292" y="50596"/>
                      <a:pt x="58455" y="50215"/>
                      <a:pt x="0" y="50215"/>
                    </a:cubicBezTo>
                    <a:close/>
                  </a:path>
                </a:pathLst>
              </a:custGeom>
              <a:solidFill>
                <a:srgbClr val="385050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Freeform: Shape 376">
                <a:extLst>
                  <a:ext uri="{FF2B5EF4-FFF2-40B4-BE49-F238E27FC236}">
                    <a16:creationId xmlns:a16="http://schemas.microsoft.com/office/drawing/2014/main" id="{A0EB344E-B4D9-41C2-B0E6-CFA2F7B6EC73}"/>
                  </a:ext>
                </a:extLst>
              </p:cNvPr>
              <p:cNvSpPr/>
              <p:nvPr/>
            </p:nvSpPr>
            <p:spPr>
              <a:xfrm>
                <a:off x="6639783" y="5592180"/>
                <a:ext cx="251569" cy="328132"/>
              </a:xfrm>
              <a:custGeom>
                <a:avLst/>
                <a:gdLst>
                  <a:gd name="connsiteX0" fmla="*/ 457 w 162319"/>
                  <a:gd name="connsiteY0" fmla="*/ 10373 h 211720"/>
                  <a:gd name="connsiteX1" fmla="*/ 10773 w 162319"/>
                  <a:gd name="connsiteY1" fmla="*/ 822 h 211720"/>
                  <a:gd name="connsiteX2" fmla="*/ 154045 w 162319"/>
                  <a:gd name="connsiteY2" fmla="*/ 29094 h 211720"/>
                  <a:gd name="connsiteX3" fmla="*/ 161686 w 162319"/>
                  <a:gd name="connsiteY3" fmla="*/ 42466 h 211720"/>
                  <a:gd name="connsiteX4" fmla="*/ 115075 w 162319"/>
                  <a:gd name="connsiteY4" fmla="*/ 189941 h 211720"/>
                  <a:gd name="connsiteX5" fmla="*/ 61968 w 162319"/>
                  <a:gd name="connsiteY5" fmla="*/ 197201 h 211720"/>
                  <a:gd name="connsiteX6" fmla="*/ 457 w 162319"/>
                  <a:gd name="connsiteY6" fmla="*/ 10373 h 2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9" h="211720">
                    <a:moveTo>
                      <a:pt x="457" y="10373"/>
                    </a:moveTo>
                    <a:cubicBezTo>
                      <a:pt x="-1453" y="822"/>
                      <a:pt x="2749" y="-1470"/>
                      <a:pt x="10773" y="822"/>
                    </a:cubicBezTo>
                    <a:cubicBezTo>
                      <a:pt x="57766" y="13812"/>
                      <a:pt x="106287" y="21071"/>
                      <a:pt x="154045" y="29094"/>
                    </a:cubicBezTo>
                    <a:cubicBezTo>
                      <a:pt x="162450" y="30622"/>
                      <a:pt x="163214" y="34825"/>
                      <a:pt x="161686" y="42466"/>
                    </a:cubicBezTo>
                    <a:cubicBezTo>
                      <a:pt x="156337" y="70357"/>
                      <a:pt x="151752" y="128048"/>
                      <a:pt x="115075" y="189941"/>
                    </a:cubicBezTo>
                    <a:cubicBezTo>
                      <a:pt x="99792" y="215539"/>
                      <a:pt x="74194" y="219360"/>
                      <a:pt x="61968" y="197201"/>
                    </a:cubicBezTo>
                    <a:cubicBezTo>
                      <a:pt x="24145" y="128048"/>
                      <a:pt x="3895" y="26420"/>
                      <a:pt x="457" y="10373"/>
                    </a:cubicBezTo>
                    <a:close/>
                  </a:path>
                </a:pathLst>
              </a:custGeom>
              <a:solidFill>
                <a:srgbClr val="FD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Freeform: Shape 377">
                <a:extLst>
                  <a:ext uri="{FF2B5EF4-FFF2-40B4-BE49-F238E27FC236}">
                    <a16:creationId xmlns:a16="http://schemas.microsoft.com/office/drawing/2014/main" id="{3ECC2A26-2B9A-43B3-A0EF-00EE6B4E0756}"/>
                  </a:ext>
                </a:extLst>
              </p:cNvPr>
              <p:cNvSpPr/>
              <p:nvPr/>
            </p:nvSpPr>
            <p:spPr>
              <a:xfrm>
                <a:off x="5971384" y="3978711"/>
                <a:ext cx="646015" cy="1059914"/>
              </a:xfrm>
              <a:custGeom>
                <a:avLst/>
                <a:gdLst>
                  <a:gd name="connsiteX0" fmla="*/ 409568 w 416827"/>
                  <a:gd name="connsiteY0" fmla="*/ 683887 h 683886"/>
                  <a:gd name="connsiteX1" fmla="*/ 289601 w 416827"/>
                  <a:gd name="connsiteY1" fmla="*/ 462674 h 683886"/>
                  <a:gd name="connsiteX2" fmla="*/ 71063 w 416827"/>
                  <a:gd name="connsiteY2" fmla="*/ 255216 h 683886"/>
                  <a:gd name="connsiteX3" fmla="*/ 56927 w 416827"/>
                  <a:gd name="connsiteY3" fmla="*/ 248339 h 683886"/>
                  <a:gd name="connsiteX4" fmla="*/ 53488 w 416827"/>
                  <a:gd name="connsiteY4" fmla="*/ 242608 h 683886"/>
                  <a:gd name="connsiteX5" fmla="*/ 127608 w 416827"/>
                  <a:gd name="connsiteY5" fmla="*/ 154734 h 683886"/>
                  <a:gd name="connsiteX6" fmla="*/ 205548 w 416827"/>
                  <a:gd name="connsiteY6" fmla="*/ 64568 h 683886"/>
                  <a:gd name="connsiteX7" fmla="*/ 0 w 416827"/>
                  <a:gd name="connsiteY7" fmla="*/ 7641 h 683886"/>
                  <a:gd name="connsiteX8" fmla="*/ 1528 w 416827"/>
                  <a:gd name="connsiteY8" fmla="*/ 0 h 683886"/>
                  <a:gd name="connsiteX9" fmla="*/ 212807 w 416827"/>
                  <a:gd name="connsiteY9" fmla="*/ 61130 h 683886"/>
                  <a:gd name="connsiteX10" fmla="*/ 133339 w 416827"/>
                  <a:gd name="connsiteY10" fmla="*/ 160083 h 683886"/>
                  <a:gd name="connsiteX11" fmla="*/ 61512 w 416827"/>
                  <a:gd name="connsiteY11" fmla="*/ 241844 h 683886"/>
                  <a:gd name="connsiteX12" fmla="*/ 74884 w 416827"/>
                  <a:gd name="connsiteY12" fmla="*/ 248339 h 683886"/>
                  <a:gd name="connsiteX13" fmla="*/ 296860 w 416827"/>
                  <a:gd name="connsiteY13" fmla="*/ 458854 h 683886"/>
                  <a:gd name="connsiteX14" fmla="*/ 416827 w 416827"/>
                  <a:gd name="connsiteY14" fmla="*/ 680066 h 683886"/>
                  <a:gd name="connsiteX15" fmla="*/ 409568 w 416827"/>
                  <a:gd name="connsiteY15" fmla="*/ 683887 h 68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6827" h="683886">
                    <a:moveTo>
                      <a:pt x="409568" y="683887"/>
                    </a:moveTo>
                    <a:cubicBezTo>
                      <a:pt x="409186" y="683123"/>
                      <a:pt x="375565" y="623139"/>
                      <a:pt x="289601" y="462674"/>
                    </a:cubicBezTo>
                    <a:cubicBezTo>
                      <a:pt x="214718" y="323223"/>
                      <a:pt x="110033" y="273937"/>
                      <a:pt x="71063" y="255216"/>
                    </a:cubicBezTo>
                    <a:cubicBezTo>
                      <a:pt x="64568" y="252159"/>
                      <a:pt x="59983" y="249867"/>
                      <a:pt x="56927" y="248339"/>
                    </a:cubicBezTo>
                    <a:cubicBezTo>
                      <a:pt x="55017" y="247193"/>
                      <a:pt x="53488" y="245282"/>
                      <a:pt x="53488" y="242608"/>
                    </a:cubicBezTo>
                    <a:cubicBezTo>
                      <a:pt x="51960" y="230000"/>
                      <a:pt x="80615" y="200964"/>
                      <a:pt x="127608" y="154734"/>
                    </a:cubicBezTo>
                    <a:cubicBezTo>
                      <a:pt x="160465" y="122259"/>
                      <a:pt x="209751" y="73738"/>
                      <a:pt x="205548" y="64568"/>
                    </a:cubicBezTo>
                    <a:cubicBezTo>
                      <a:pt x="197907" y="49286"/>
                      <a:pt x="75266" y="21395"/>
                      <a:pt x="0" y="7641"/>
                    </a:cubicBezTo>
                    <a:lnTo>
                      <a:pt x="1528" y="0"/>
                    </a:lnTo>
                    <a:cubicBezTo>
                      <a:pt x="34767" y="6113"/>
                      <a:pt x="201345" y="37824"/>
                      <a:pt x="212807" y="61130"/>
                    </a:cubicBezTo>
                    <a:cubicBezTo>
                      <a:pt x="218920" y="73738"/>
                      <a:pt x="191794" y="102392"/>
                      <a:pt x="133339" y="160083"/>
                    </a:cubicBezTo>
                    <a:cubicBezTo>
                      <a:pt x="103538" y="189502"/>
                      <a:pt x="58837" y="233439"/>
                      <a:pt x="61512" y="241844"/>
                    </a:cubicBezTo>
                    <a:cubicBezTo>
                      <a:pt x="64186" y="243372"/>
                      <a:pt x="68771" y="245664"/>
                      <a:pt x="74884" y="248339"/>
                    </a:cubicBezTo>
                    <a:cubicBezTo>
                      <a:pt x="114618" y="267060"/>
                      <a:pt x="220831" y="317110"/>
                      <a:pt x="296860" y="458854"/>
                    </a:cubicBezTo>
                    <a:cubicBezTo>
                      <a:pt x="382824" y="619319"/>
                      <a:pt x="416445" y="679302"/>
                      <a:pt x="416827" y="680066"/>
                    </a:cubicBezTo>
                    <a:lnTo>
                      <a:pt x="409568" y="683887"/>
                    </a:lnTo>
                    <a:close/>
                  </a:path>
                </a:pathLst>
              </a:custGeom>
              <a:solidFill>
                <a:srgbClr val="B3B3B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Freeform: Shape 378">
                <a:extLst>
                  <a:ext uri="{FF2B5EF4-FFF2-40B4-BE49-F238E27FC236}">
                    <a16:creationId xmlns:a16="http://schemas.microsoft.com/office/drawing/2014/main" id="{555B027F-7D1A-42B4-9E28-DAE66EDFE902}"/>
                  </a:ext>
                </a:extLst>
              </p:cNvPr>
              <p:cNvSpPr/>
              <p:nvPr/>
            </p:nvSpPr>
            <p:spPr>
              <a:xfrm>
                <a:off x="6908135" y="3878049"/>
                <a:ext cx="792863" cy="1215053"/>
              </a:xfrm>
              <a:custGeom>
                <a:avLst/>
                <a:gdLst>
                  <a:gd name="connsiteX0" fmla="*/ 6877 w 511577"/>
                  <a:gd name="connsiteY0" fmla="*/ 783986 h 783986"/>
                  <a:gd name="connsiteX1" fmla="*/ 0 w 511577"/>
                  <a:gd name="connsiteY1" fmla="*/ 780548 h 783986"/>
                  <a:gd name="connsiteX2" fmla="*/ 186445 w 511577"/>
                  <a:gd name="connsiteY2" fmla="*/ 437458 h 783986"/>
                  <a:gd name="connsiteX3" fmla="*/ 323987 w 511577"/>
                  <a:gd name="connsiteY3" fmla="*/ 322840 h 783986"/>
                  <a:gd name="connsiteX4" fmla="*/ 357226 w 511577"/>
                  <a:gd name="connsiteY4" fmla="*/ 300299 h 783986"/>
                  <a:gd name="connsiteX5" fmla="*/ 353023 w 511577"/>
                  <a:gd name="connsiteY5" fmla="*/ 291894 h 783986"/>
                  <a:gd name="connsiteX6" fmla="*/ 326661 w 511577"/>
                  <a:gd name="connsiteY6" fmla="*/ 266678 h 783986"/>
                  <a:gd name="connsiteX7" fmla="*/ 206312 w 511577"/>
                  <a:gd name="connsiteY7" fmla="*/ 122641 h 783986"/>
                  <a:gd name="connsiteX8" fmla="*/ 216628 w 511577"/>
                  <a:gd name="connsiteY8" fmla="*/ 114618 h 783986"/>
                  <a:gd name="connsiteX9" fmla="*/ 485980 w 511577"/>
                  <a:gd name="connsiteY9" fmla="*/ 35532 h 783986"/>
                  <a:gd name="connsiteX10" fmla="*/ 503937 w 511577"/>
                  <a:gd name="connsiteY10" fmla="*/ 0 h 783986"/>
                  <a:gd name="connsiteX11" fmla="*/ 511578 w 511577"/>
                  <a:gd name="connsiteY11" fmla="*/ 0 h 783986"/>
                  <a:gd name="connsiteX12" fmla="*/ 490564 w 511577"/>
                  <a:gd name="connsiteY12" fmla="*/ 41645 h 783986"/>
                  <a:gd name="connsiteX13" fmla="*/ 218156 w 511577"/>
                  <a:gd name="connsiteY13" fmla="*/ 122259 h 783986"/>
                  <a:gd name="connsiteX14" fmla="*/ 213953 w 511577"/>
                  <a:gd name="connsiteY14" fmla="*/ 124934 h 783986"/>
                  <a:gd name="connsiteX15" fmla="*/ 332010 w 511577"/>
                  <a:gd name="connsiteY15" fmla="*/ 261329 h 783986"/>
                  <a:gd name="connsiteX16" fmla="*/ 358372 w 511577"/>
                  <a:gd name="connsiteY16" fmla="*/ 286927 h 783986"/>
                  <a:gd name="connsiteX17" fmla="*/ 364867 w 511577"/>
                  <a:gd name="connsiteY17" fmla="*/ 301827 h 783986"/>
                  <a:gd name="connsiteX18" fmla="*/ 327807 w 511577"/>
                  <a:gd name="connsiteY18" fmla="*/ 329717 h 783986"/>
                  <a:gd name="connsiteX19" fmla="*/ 193322 w 511577"/>
                  <a:gd name="connsiteY19" fmla="*/ 441661 h 783986"/>
                  <a:gd name="connsiteX20" fmla="*/ 6877 w 511577"/>
                  <a:gd name="connsiteY20" fmla="*/ 783986 h 78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577" h="783986">
                    <a:moveTo>
                      <a:pt x="6877" y="783986"/>
                    </a:moveTo>
                    <a:lnTo>
                      <a:pt x="0" y="780548"/>
                    </a:lnTo>
                    <a:cubicBezTo>
                      <a:pt x="1146" y="778256"/>
                      <a:pt x="111179" y="555133"/>
                      <a:pt x="186445" y="437458"/>
                    </a:cubicBezTo>
                    <a:cubicBezTo>
                      <a:pt x="229618" y="370216"/>
                      <a:pt x="286545" y="341943"/>
                      <a:pt x="323987" y="322840"/>
                    </a:cubicBezTo>
                    <a:cubicBezTo>
                      <a:pt x="341943" y="314053"/>
                      <a:pt x="356079" y="306794"/>
                      <a:pt x="357226" y="300299"/>
                    </a:cubicBezTo>
                    <a:cubicBezTo>
                      <a:pt x="357608" y="298007"/>
                      <a:pt x="356079" y="295332"/>
                      <a:pt x="353023" y="291894"/>
                    </a:cubicBezTo>
                    <a:cubicBezTo>
                      <a:pt x="347292" y="286163"/>
                      <a:pt x="337741" y="276993"/>
                      <a:pt x="326661" y="266678"/>
                    </a:cubicBezTo>
                    <a:cubicBezTo>
                      <a:pt x="259801" y="203256"/>
                      <a:pt x="200199" y="144419"/>
                      <a:pt x="206312" y="122641"/>
                    </a:cubicBezTo>
                    <a:cubicBezTo>
                      <a:pt x="207076" y="119585"/>
                      <a:pt x="209751" y="115764"/>
                      <a:pt x="216628" y="114618"/>
                    </a:cubicBezTo>
                    <a:cubicBezTo>
                      <a:pt x="263239" y="106213"/>
                      <a:pt x="468405" y="48522"/>
                      <a:pt x="485980" y="35532"/>
                    </a:cubicBezTo>
                    <a:cubicBezTo>
                      <a:pt x="503172" y="22924"/>
                      <a:pt x="503937" y="382"/>
                      <a:pt x="503937" y="0"/>
                    </a:cubicBezTo>
                    <a:lnTo>
                      <a:pt x="511578" y="0"/>
                    </a:lnTo>
                    <a:cubicBezTo>
                      <a:pt x="511578" y="1146"/>
                      <a:pt x="510814" y="26744"/>
                      <a:pt x="490564" y="41645"/>
                    </a:cubicBezTo>
                    <a:cubicBezTo>
                      <a:pt x="471080" y="56163"/>
                      <a:pt x="261711" y="114236"/>
                      <a:pt x="218156" y="122259"/>
                    </a:cubicBezTo>
                    <a:cubicBezTo>
                      <a:pt x="214335" y="123023"/>
                      <a:pt x="213953" y="124551"/>
                      <a:pt x="213953" y="124934"/>
                    </a:cubicBezTo>
                    <a:cubicBezTo>
                      <a:pt x="208222" y="144037"/>
                      <a:pt x="291893" y="223123"/>
                      <a:pt x="332010" y="261329"/>
                    </a:cubicBezTo>
                    <a:cubicBezTo>
                      <a:pt x="343090" y="271645"/>
                      <a:pt x="352641" y="280814"/>
                      <a:pt x="358372" y="286927"/>
                    </a:cubicBezTo>
                    <a:cubicBezTo>
                      <a:pt x="363721" y="292276"/>
                      <a:pt x="365631" y="297242"/>
                      <a:pt x="364867" y="301827"/>
                    </a:cubicBezTo>
                    <a:cubicBezTo>
                      <a:pt x="363339" y="312143"/>
                      <a:pt x="349202" y="319020"/>
                      <a:pt x="327807" y="329717"/>
                    </a:cubicBezTo>
                    <a:cubicBezTo>
                      <a:pt x="291129" y="348056"/>
                      <a:pt x="235349" y="375947"/>
                      <a:pt x="193322" y="441661"/>
                    </a:cubicBezTo>
                    <a:cubicBezTo>
                      <a:pt x="117674" y="558571"/>
                      <a:pt x="8023" y="781694"/>
                      <a:pt x="6877" y="783986"/>
                    </a:cubicBezTo>
                    <a:close/>
                  </a:path>
                </a:pathLst>
              </a:custGeom>
              <a:solidFill>
                <a:srgbClr val="B3B3B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Freeform: Shape 379">
                <a:extLst>
                  <a:ext uri="{FF2B5EF4-FFF2-40B4-BE49-F238E27FC236}">
                    <a16:creationId xmlns:a16="http://schemas.microsoft.com/office/drawing/2014/main" id="{E8400595-E0CB-4649-B0E9-0487020C08B2}"/>
                  </a:ext>
                </a:extLst>
              </p:cNvPr>
              <p:cNvSpPr/>
              <p:nvPr/>
            </p:nvSpPr>
            <p:spPr>
              <a:xfrm>
                <a:off x="6327847" y="4485576"/>
                <a:ext cx="1412232" cy="1175380"/>
              </a:xfrm>
              <a:custGeom>
                <a:avLst/>
                <a:gdLst>
                  <a:gd name="connsiteX0" fmla="*/ 471844 w 911211"/>
                  <a:gd name="connsiteY0" fmla="*/ 758388 h 758388"/>
                  <a:gd name="connsiteX1" fmla="*/ 7641 w 911211"/>
                  <a:gd name="connsiteY1" fmla="*/ 639186 h 758388"/>
                  <a:gd name="connsiteX2" fmla="*/ 5731 w 911211"/>
                  <a:gd name="connsiteY2" fmla="*/ 638040 h 758388"/>
                  <a:gd name="connsiteX3" fmla="*/ 0 w 911211"/>
                  <a:gd name="connsiteY3" fmla="*/ 409950 h 758388"/>
                  <a:gd name="connsiteX4" fmla="*/ 4203 w 911211"/>
                  <a:gd name="connsiteY4" fmla="*/ 410332 h 758388"/>
                  <a:gd name="connsiteX5" fmla="*/ 438986 w 911211"/>
                  <a:gd name="connsiteY5" fmla="*/ 440515 h 758388"/>
                  <a:gd name="connsiteX6" fmla="*/ 672043 w 911211"/>
                  <a:gd name="connsiteY6" fmla="*/ 320930 h 758388"/>
                  <a:gd name="connsiteX7" fmla="*/ 627342 w 911211"/>
                  <a:gd name="connsiteY7" fmla="*/ 3056 h 758388"/>
                  <a:gd name="connsiteX8" fmla="*/ 634219 w 911211"/>
                  <a:gd name="connsiteY8" fmla="*/ 0 h 758388"/>
                  <a:gd name="connsiteX9" fmla="*/ 678538 w 911211"/>
                  <a:gd name="connsiteY9" fmla="*/ 325133 h 758388"/>
                  <a:gd name="connsiteX10" fmla="*/ 438986 w 911211"/>
                  <a:gd name="connsiteY10" fmla="*/ 448156 h 758388"/>
                  <a:gd name="connsiteX11" fmla="*/ 438604 w 911211"/>
                  <a:gd name="connsiteY11" fmla="*/ 448156 h 758388"/>
                  <a:gd name="connsiteX12" fmla="*/ 8023 w 911211"/>
                  <a:gd name="connsiteY12" fmla="*/ 418355 h 758388"/>
                  <a:gd name="connsiteX13" fmla="*/ 13372 w 911211"/>
                  <a:gd name="connsiteY13" fmla="*/ 633455 h 758388"/>
                  <a:gd name="connsiteX14" fmla="*/ 497441 w 911211"/>
                  <a:gd name="connsiteY14" fmla="*/ 750365 h 758388"/>
                  <a:gd name="connsiteX15" fmla="*/ 906627 w 911211"/>
                  <a:gd name="connsiteY15" fmla="*/ 625431 h 758388"/>
                  <a:gd name="connsiteX16" fmla="*/ 911212 w 911211"/>
                  <a:gd name="connsiteY16" fmla="*/ 631545 h 758388"/>
                  <a:gd name="connsiteX17" fmla="*/ 497824 w 911211"/>
                  <a:gd name="connsiteY17" fmla="*/ 758006 h 758388"/>
                  <a:gd name="connsiteX18" fmla="*/ 471844 w 911211"/>
                  <a:gd name="connsiteY18" fmla="*/ 758388 h 75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11211" h="758388">
                    <a:moveTo>
                      <a:pt x="471844" y="758388"/>
                    </a:moveTo>
                    <a:cubicBezTo>
                      <a:pt x="235731" y="758388"/>
                      <a:pt x="9934" y="640332"/>
                      <a:pt x="7641" y="639186"/>
                    </a:cubicBezTo>
                    <a:lnTo>
                      <a:pt x="5731" y="638040"/>
                    </a:lnTo>
                    <a:lnTo>
                      <a:pt x="0" y="409950"/>
                    </a:lnTo>
                    <a:lnTo>
                      <a:pt x="4203" y="410332"/>
                    </a:lnTo>
                    <a:cubicBezTo>
                      <a:pt x="8023" y="410714"/>
                      <a:pt x="388173" y="440897"/>
                      <a:pt x="438986" y="440515"/>
                    </a:cubicBezTo>
                    <a:cubicBezTo>
                      <a:pt x="494003" y="440133"/>
                      <a:pt x="613206" y="414917"/>
                      <a:pt x="672043" y="320930"/>
                    </a:cubicBezTo>
                    <a:cubicBezTo>
                      <a:pt x="730880" y="226943"/>
                      <a:pt x="628488" y="5349"/>
                      <a:pt x="627342" y="3056"/>
                    </a:cubicBezTo>
                    <a:lnTo>
                      <a:pt x="634219" y="0"/>
                    </a:lnTo>
                    <a:cubicBezTo>
                      <a:pt x="638422" y="9169"/>
                      <a:pt x="739667" y="227707"/>
                      <a:pt x="678538" y="325133"/>
                    </a:cubicBezTo>
                    <a:cubicBezTo>
                      <a:pt x="617790" y="421794"/>
                      <a:pt x="495149" y="447774"/>
                      <a:pt x="438986" y="448156"/>
                    </a:cubicBezTo>
                    <a:cubicBezTo>
                      <a:pt x="438986" y="448156"/>
                      <a:pt x="438604" y="448156"/>
                      <a:pt x="438604" y="448156"/>
                    </a:cubicBezTo>
                    <a:cubicBezTo>
                      <a:pt x="388173" y="448156"/>
                      <a:pt x="51960" y="421794"/>
                      <a:pt x="8023" y="418355"/>
                    </a:cubicBezTo>
                    <a:lnTo>
                      <a:pt x="13372" y="633455"/>
                    </a:lnTo>
                    <a:cubicBezTo>
                      <a:pt x="37060" y="645681"/>
                      <a:pt x="265913" y="759152"/>
                      <a:pt x="497441" y="750365"/>
                    </a:cubicBezTo>
                    <a:cubicBezTo>
                      <a:pt x="740432" y="741196"/>
                      <a:pt x="905099" y="626578"/>
                      <a:pt x="906627" y="625431"/>
                    </a:cubicBezTo>
                    <a:lnTo>
                      <a:pt x="911212" y="631545"/>
                    </a:lnTo>
                    <a:cubicBezTo>
                      <a:pt x="909684" y="632691"/>
                      <a:pt x="743106" y="748837"/>
                      <a:pt x="497824" y="758006"/>
                    </a:cubicBezTo>
                    <a:cubicBezTo>
                      <a:pt x="488654" y="758006"/>
                      <a:pt x="480249" y="758388"/>
                      <a:pt x="471844" y="758388"/>
                    </a:cubicBezTo>
                    <a:close/>
                  </a:path>
                </a:pathLst>
              </a:custGeom>
              <a:solidFill>
                <a:srgbClr val="B3B3B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Freeform: Shape 381">
                <a:extLst>
                  <a:ext uri="{FF2B5EF4-FFF2-40B4-BE49-F238E27FC236}">
                    <a16:creationId xmlns:a16="http://schemas.microsoft.com/office/drawing/2014/main" id="{5ECEA253-E457-46DA-BD08-91A796317898}"/>
                  </a:ext>
                </a:extLst>
              </p:cNvPr>
              <p:cNvSpPr/>
              <p:nvPr/>
            </p:nvSpPr>
            <p:spPr>
              <a:xfrm>
                <a:off x="5849172" y="5008200"/>
                <a:ext cx="548935" cy="495882"/>
              </a:xfrm>
              <a:custGeom>
                <a:avLst/>
                <a:gdLst>
                  <a:gd name="connsiteX0" fmla="*/ 225947 w 354188"/>
                  <a:gd name="connsiteY0" fmla="*/ 319931 h 319957"/>
                  <a:gd name="connsiteX1" fmla="*/ 125466 w 354188"/>
                  <a:gd name="connsiteY1" fmla="*/ 310762 h 319957"/>
                  <a:gd name="connsiteX2" fmla="*/ 88788 w 354188"/>
                  <a:gd name="connsiteY2" fmla="*/ 285928 h 319957"/>
                  <a:gd name="connsiteX3" fmla="*/ 117060 w 354188"/>
                  <a:gd name="connsiteY3" fmla="*/ 243137 h 319957"/>
                  <a:gd name="connsiteX4" fmla="*/ 52110 w 354188"/>
                  <a:gd name="connsiteY4" fmla="*/ 235878 h 319957"/>
                  <a:gd name="connsiteX5" fmla="*/ 21545 w 354188"/>
                  <a:gd name="connsiteY5" fmla="*/ 212572 h 319957"/>
                  <a:gd name="connsiteX6" fmla="*/ 44087 w 354188"/>
                  <a:gd name="connsiteY6" fmla="*/ 177423 h 319957"/>
                  <a:gd name="connsiteX7" fmla="*/ 87642 w 354188"/>
                  <a:gd name="connsiteY7" fmla="*/ 167107 h 319957"/>
                  <a:gd name="connsiteX8" fmla="*/ 36828 w 354188"/>
                  <a:gd name="connsiteY8" fmla="*/ 158702 h 319957"/>
                  <a:gd name="connsiteX9" fmla="*/ 10466 w 354188"/>
                  <a:gd name="connsiteY9" fmla="*/ 133486 h 319957"/>
                  <a:gd name="connsiteX10" fmla="*/ 34917 w 354188"/>
                  <a:gd name="connsiteY10" fmla="*/ 101393 h 319957"/>
                  <a:gd name="connsiteX11" fmla="*/ 75034 w 354188"/>
                  <a:gd name="connsiteY11" fmla="*/ 90695 h 319957"/>
                  <a:gd name="connsiteX12" fmla="*/ 29186 w 354188"/>
                  <a:gd name="connsiteY12" fmla="*/ 84200 h 319957"/>
                  <a:gd name="connsiteX13" fmla="*/ 150 w 354188"/>
                  <a:gd name="connsiteY13" fmla="*/ 59366 h 319957"/>
                  <a:gd name="connsiteX14" fmla="*/ 18871 w 354188"/>
                  <a:gd name="connsiteY14" fmla="*/ 28802 h 319957"/>
                  <a:gd name="connsiteX15" fmla="*/ 70449 w 354188"/>
                  <a:gd name="connsiteY15" fmla="*/ 16194 h 319957"/>
                  <a:gd name="connsiteX16" fmla="*/ 250017 w 354188"/>
                  <a:gd name="connsiteY16" fmla="*/ 529 h 319957"/>
                  <a:gd name="connsiteX17" fmla="*/ 295482 w 354188"/>
                  <a:gd name="connsiteY17" fmla="*/ 2057 h 319957"/>
                  <a:gd name="connsiteX18" fmla="*/ 320316 w 354188"/>
                  <a:gd name="connsiteY18" fmla="*/ 53253 h 319957"/>
                  <a:gd name="connsiteX19" fmla="*/ 326429 w 354188"/>
                  <a:gd name="connsiteY19" fmla="*/ 88785 h 319957"/>
                  <a:gd name="connsiteX20" fmla="*/ 323372 w 354188"/>
                  <a:gd name="connsiteY20" fmla="*/ 139599 h 319957"/>
                  <a:gd name="connsiteX21" fmla="*/ 324519 w 354188"/>
                  <a:gd name="connsiteY21" fmla="*/ 157556 h 319957"/>
                  <a:gd name="connsiteX22" fmla="*/ 332160 w 354188"/>
                  <a:gd name="connsiteY22" fmla="*/ 216393 h 319957"/>
                  <a:gd name="connsiteX23" fmla="*/ 321462 w 354188"/>
                  <a:gd name="connsiteY23" fmla="*/ 229765 h 319957"/>
                  <a:gd name="connsiteX24" fmla="*/ 353937 w 354188"/>
                  <a:gd name="connsiteY24" fmla="*/ 269881 h 319957"/>
                  <a:gd name="connsiteX25" fmla="*/ 312675 w 354188"/>
                  <a:gd name="connsiteY25" fmla="*/ 314200 h 319957"/>
                  <a:gd name="connsiteX26" fmla="*/ 225947 w 354188"/>
                  <a:gd name="connsiteY26" fmla="*/ 319931 h 31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4188" h="319957">
                    <a:moveTo>
                      <a:pt x="225947" y="319931"/>
                    </a:moveTo>
                    <a:cubicBezTo>
                      <a:pt x="192326" y="319167"/>
                      <a:pt x="159087" y="313436"/>
                      <a:pt x="125466" y="310762"/>
                    </a:cubicBezTo>
                    <a:cubicBezTo>
                      <a:pt x="108655" y="309615"/>
                      <a:pt x="93373" y="303502"/>
                      <a:pt x="88788" y="285928"/>
                    </a:cubicBezTo>
                    <a:cubicBezTo>
                      <a:pt x="83057" y="256127"/>
                      <a:pt x="113240" y="246193"/>
                      <a:pt x="117060" y="243137"/>
                    </a:cubicBezTo>
                    <a:cubicBezTo>
                      <a:pt x="92990" y="240463"/>
                      <a:pt x="72741" y="238934"/>
                      <a:pt x="52110" y="235878"/>
                    </a:cubicBezTo>
                    <a:cubicBezTo>
                      <a:pt x="37974" y="233968"/>
                      <a:pt x="24220" y="229765"/>
                      <a:pt x="21545" y="212572"/>
                    </a:cubicBezTo>
                    <a:cubicBezTo>
                      <a:pt x="18871" y="194615"/>
                      <a:pt x="29569" y="185064"/>
                      <a:pt x="44087" y="177423"/>
                    </a:cubicBezTo>
                    <a:cubicBezTo>
                      <a:pt x="57459" y="170546"/>
                      <a:pt x="72741" y="172456"/>
                      <a:pt x="87642" y="167107"/>
                    </a:cubicBezTo>
                    <a:cubicBezTo>
                      <a:pt x="69685" y="164051"/>
                      <a:pt x="53256" y="161758"/>
                      <a:pt x="36828" y="158702"/>
                    </a:cubicBezTo>
                    <a:cubicBezTo>
                      <a:pt x="22309" y="156409"/>
                      <a:pt x="11230" y="148768"/>
                      <a:pt x="10466" y="133486"/>
                    </a:cubicBezTo>
                    <a:cubicBezTo>
                      <a:pt x="9319" y="116675"/>
                      <a:pt x="20017" y="106742"/>
                      <a:pt x="34917" y="101393"/>
                    </a:cubicBezTo>
                    <a:cubicBezTo>
                      <a:pt x="46761" y="97572"/>
                      <a:pt x="58987" y="94898"/>
                      <a:pt x="75034" y="90695"/>
                    </a:cubicBezTo>
                    <a:cubicBezTo>
                      <a:pt x="56695" y="88021"/>
                      <a:pt x="42941" y="86493"/>
                      <a:pt x="29186" y="84200"/>
                    </a:cubicBezTo>
                    <a:cubicBezTo>
                      <a:pt x="14668" y="81908"/>
                      <a:pt x="1296" y="76177"/>
                      <a:pt x="150" y="59366"/>
                    </a:cubicBezTo>
                    <a:cubicBezTo>
                      <a:pt x="-996" y="42938"/>
                      <a:pt x="4353" y="34150"/>
                      <a:pt x="18871" y="28802"/>
                    </a:cubicBezTo>
                    <a:cubicBezTo>
                      <a:pt x="36064" y="21925"/>
                      <a:pt x="61279" y="16958"/>
                      <a:pt x="70449" y="16194"/>
                    </a:cubicBezTo>
                    <a:cubicBezTo>
                      <a:pt x="115532" y="15047"/>
                      <a:pt x="238555" y="529"/>
                      <a:pt x="250017" y="529"/>
                    </a:cubicBezTo>
                    <a:cubicBezTo>
                      <a:pt x="265299" y="529"/>
                      <a:pt x="280582" y="-1381"/>
                      <a:pt x="295482" y="2057"/>
                    </a:cubicBezTo>
                    <a:cubicBezTo>
                      <a:pt x="322608" y="8170"/>
                      <a:pt x="333306" y="29184"/>
                      <a:pt x="320316" y="53253"/>
                    </a:cubicBezTo>
                    <a:cubicBezTo>
                      <a:pt x="312675" y="67772"/>
                      <a:pt x="308090" y="77323"/>
                      <a:pt x="326429" y="88785"/>
                    </a:cubicBezTo>
                    <a:cubicBezTo>
                      <a:pt x="340947" y="97954"/>
                      <a:pt x="338655" y="118968"/>
                      <a:pt x="323372" y="139599"/>
                    </a:cubicBezTo>
                    <a:cubicBezTo>
                      <a:pt x="318024" y="146858"/>
                      <a:pt x="315349" y="150679"/>
                      <a:pt x="324519" y="157556"/>
                    </a:cubicBezTo>
                    <a:cubicBezTo>
                      <a:pt x="348970" y="174366"/>
                      <a:pt x="350881" y="192705"/>
                      <a:pt x="332160" y="216393"/>
                    </a:cubicBezTo>
                    <a:cubicBezTo>
                      <a:pt x="328721" y="220596"/>
                      <a:pt x="325283" y="225180"/>
                      <a:pt x="321462" y="229765"/>
                    </a:cubicBezTo>
                    <a:cubicBezTo>
                      <a:pt x="347060" y="239316"/>
                      <a:pt x="355847" y="250778"/>
                      <a:pt x="353937" y="269881"/>
                    </a:cubicBezTo>
                    <a:cubicBezTo>
                      <a:pt x="351263" y="295861"/>
                      <a:pt x="337891" y="309233"/>
                      <a:pt x="312675" y="314200"/>
                    </a:cubicBezTo>
                    <a:cubicBezTo>
                      <a:pt x="302359" y="316493"/>
                      <a:pt x="244286" y="320313"/>
                      <a:pt x="225947" y="319931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Freeform: Shape 383">
                <a:extLst>
                  <a:ext uri="{FF2B5EF4-FFF2-40B4-BE49-F238E27FC236}">
                    <a16:creationId xmlns:a16="http://schemas.microsoft.com/office/drawing/2014/main" id="{E0A0033C-67DF-4DA5-A4DD-E9B9E249EF4D}"/>
                  </a:ext>
                </a:extLst>
              </p:cNvPr>
              <p:cNvSpPr/>
              <p:nvPr/>
            </p:nvSpPr>
            <p:spPr>
              <a:xfrm>
                <a:off x="6816062" y="3421508"/>
                <a:ext cx="457795" cy="537781"/>
              </a:xfrm>
              <a:custGeom>
                <a:avLst/>
                <a:gdLst>
                  <a:gd name="connsiteX0" fmla="*/ 118245 w 295382"/>
                  <a:gd name="connsiteY0" fmla="*/ 129524 h 346991"/>
                  <a:gd name="connsiteX1" fmla="*/ 13178 w 295382"/>
                  <a:gd name="connsiteY1" fmla="*/ 190271 h 346991"/>
                  <a:gd name="connsiteX2" fmla="*/ 952 w 295382"/>
                  <a:gd name="connsiteY2" fmla="*/ 205172 h 346991"/>
                  <a:gd name="connsiteX3" fmla="*/ 94175 w 295382"/>
                  <a:gd name="connsiteY3" fmla="*/ 343859 h 346991"/>
                  <a:gd name="connsiteX4" fmla="*/ 221783 w 295382"/>
                  <a:gd name="connsiteY4" fmla="*/ 241467 h 346991"/>
                  <a:gd name="connsiteX5" fmla="*/ 290936 w 295382"/>
                  <a:gd name="connsiteY5" fmla="*/ 129906 h 346991"/>
                  <a:gd name="connsiteX6" fmla="*/ 272597 w 295382"/>
                  <a:gd name="connsiteY6" fmla="*/ 40122 h 346991"/>
                  <a:gd name="connsiteX7" fmla="*/ 174408 w 295382"/>
                  <a:gd name="connsiteY7" fmla="*/ 6 h 346991"/>
                  <a:gd name="connsiteX8" fmla="*/ 155305 w 295382"/>
                  <a:gd name="connsiteY8" fmla="*/ 19873 h 346991"/>
                  <a:gd name="connsiteX9" fmla="*/ 118245 w 295382"/>
                  <a:gd name="connsiteY9" fmla="*/ 129524 h 3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382" h="346991">
                    <a:moveTo>
                      <a:pt x="118245" y="129524"/>
                    </a:moveTo>
                    <a:cubicBezTo>
                      <a:pt x="88444" y="158942"/>
                      <a:pt x="52149" y="176517"/>
                      <a:pt x="13178" y="190271"/>
                    </a:cubicBezTo>
                    <a:cubicBezTo>
                      <a:pt x="5537" y="192946"/>
                      <a:pt x="-2868" y="195620"/>
                      <a:pt x="952" y="205172"/>
                    </a:cubicBezTo>
                    <a:cubicBezTo>
                      <a:pt x="4009" y="213195"/>
                      <a:pt x="62464" y="370985"/>
                      <a:pt x="94175" y="343859"/>
                    </a:cubicBezTo>
                    <a:cubicBezTo>
                      <a:pt x="138494" y="311766"/>
                      <a:pt x="184341" y="281966"/>
                      <a:pt x="221783" y="241467"/>
                    </a:cubicBezTo>
                    <a:cubicBezTo>
                      <a:pt x="252348" y="208610"/>
                      <a:pt x="278328" y="173079"/>
                      <a:pt x="290936" y="129906"/>
                    </a:cubicBezTo>
                    <a:cubicBezTo>
                      <a:pt x="298195" y="104308"/>
                      <a:pt x="299341" y="58843"/>
                      <a:pt x="272597" y="40122"/>
                    </a:cubicBezTo>
                    <a:cubicBezTo>
                      <a:pt x="243178" y="18727"/>
                      <a:pt x="213378" y="-376"/>
                      <a:pt x="174408" y="6"/>
                    </a:cubicBezTo>
                    <a:cubicBezTo>
                      <a:pt x="159125" y="388"/>
                      <a:pt x="153776" y="4972"/>
                      <a:pt x="155305" y="19873"/>
                    </a:cubicBezTo>
                    <a:cubicBezTo>
                      <a:pt x="157597" y="50055"/>
                      <a:pt x="127032" y="121118"/>
                      <a:pt x="118245" y="129524"/>
                    </a:cubicBezTo>
                    <a:close/>
                  </a:path>
                </a:pathLst>
              </a:custGeom>
              <a:solidFill>
                <a:srgbClr val="00DCD4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A9BCE2CC-1122-430C-9FDE-53299AB8D1C8}"/>
                  </a:ext>
                </a:extLst>
              </p:cNvPr>
              <p:cNvSpPr/>
              <p:nvPr/>
            </p:nvSpPr>
            <p:spPr>
              <a:xfrm>
                <a:off x="6555700" y="2884052"/>
                <a:ext cx="381259" cy="205086"/>
              </a:xfrm>
              <a:custGeom>
                <a:avLst/>
                <a:gdLst>
                  <a:gd name="connsiteX0" fmla="*/ 42446 w 154280"/>
                  <a:gd name="connsiteY0" fmla="*/ 745 h 82990"/>
                  <a:gd name="connsiteX1" fmla="*/ 132132 w 154280"/>
                  <a:gd name="connsiteY1" fmla="*/ 15396 h 82990"/>
                  <a:gd name="connsiteX2" fmla="*/ 140942 w 154280"/>
                  <a:gd name="connsiteY2" fmla="*/ 56774 h 82990"/>
                  <a:gd name="connsiteX3" fmla="*/ 23390 w 154280"/>
                  <a:gd name="connsiteY3" fmla="*/ 59397 h 82990"/>
                  <a:gd name="connsiteX4" fmla="*/ 1265 w 154280"/>
                  <a:gd name="connsiteY4" fmla="*/ 12970 h 82990"/>
                  <a:gd name="connsiteX5" fmla="*/ 42446 w 154280"/>
                  <a:gd name="connsiteY5" fmla="*/ 745 h 82990"/>
                  <a:gd name="connsiteX6" fmla="*/ 42446 w 154280"/>
                  <a:gd name="connsiteY6" fmla="*/ 745 h 82990"/>
                  <a:gd name="connsiteX7" fmla="*/ 42446 w 154280"/>
                  <a:gd name="connsiteY7" fmla="*/ 745 h 82990"/>
                  <a:gd name="connsiteX8" fmla="*/ 42446 w 154280"/>
                  <a:gd name="connsiteY8" fmla="*/ 745 h 8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80" h="82990">
                    <a:moveTo>
                      <a:pt x="42446" y="745"/>
                    </a:moveTo>
                    <a:cubicBezTo>
                      <a:pt x="74915" y="498"/>
                      <a:pt x="103375" y="8417"/>
                      <a:pt x="132132" y="15396"/>
                    </a:cubicBezTo>
                    <a:cubicBezTo>
                      <a:pt x="164601" y="23216"/>
                      <a:pt x="155791" y="40985"/>
                      <a:pt x="140942" y="56774"/>
                    </a:cubicBezTo>
                    <a:cubicBezTo>
                      <a:pt x="108671" y="90976"/>
                      <a:pt x="57195" y="91570"/>
                      <a:pt x="23390" y="59397"/>
                    </a:cubicBezTo>
                    <a:cubicBezTo>
                      <a:pt x="10174" y="46776"/>
                      <a:pt x="-4427" y="31927"/>
                      <a:pt x="1265" y="12970"/>
                    </a:cubicBezTo>
                    <a:cubicBezTo>
                      <a:pt x="7749" y="-9550"/>
                      <a:pt x="30072" y="5051"/>
                      <a:pt x="42446" y="745"/>
                    </a:cubicBezTo>
                    <a:lnTo>
                      <a:pt x="42446" y="745"/>
                    </a:lnTo>
                    <a:lnTo>
                      <a:pt x="42446" y="745"/>
                    </a:lnTo>
                    <a:lnTo>
                      <a:pt x="42446" y="745"/>
                    </a:lnTo>
                    <a:close/>
                  </a:path>
                </a:pathLst>
              </a:custGeom>
              <a:solidFill>
                <a:srgbClr val="E4896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2C58770C-1F8B-44C0-B2A3-BEBEB0FE7DB5}"/>
                </a:ext>
              </a:extLst>
            </p:cNvPr>
            <p:cNvGrpSpPr/>
            <p:nvPr/>
          </p:nvGrpSpPr>
          <p:grpSpPr>
            <a:xfrm>
              <a:off x="6073229" y="3294069"/>
              <a:ext cx="1327210" cy="1361706"/>
              <a:chOff x="6073229" y="3294069"/>
              <a:chExt cx="1327210" cy="1361706"/>
            </a:xfrm>
          </p:grpSpPr>
          <p:sp>
            <p:nvSpPr>
              <p:cNvPr id="9" name="Freeform: Shape 110">
                <a:extLst>
                  <a:ext uri="{FF2B5EF4-FFF2-40B4-BE49-F238E27FC236}">
                    <a16:creationId xmlns:a16="http://schemas.microsoft.com/office/drawing/2014/main" id="{8763F9F6-FB41-4995-A882-BA50C71F085E}"/>
                  </a:ext>
                </a:extLst>
              </p:cNvPr>
              <p:cNvSpPr/>
              <p:nvPr/>
            </p:nvSpPr>
            <p:spPr>
              <a:xfrm>
                <a:off x="6973862" y="3312187"/>
                <a:ext cx="426577" cy="1009022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Freeform: Shape 111">
                <a:extLst>
                  <a:ext uri="{FF2B5EF4-FFF2-40B4-BE49-F238E27FC236}">
                    <a16:creationId xmlns:a16="http://schemas.microsoft.com/office/drawing/2014/main" id="{7FF5E273-A1E1-42ED-AE73-DE9F89465C4B}"/>
                  </a:ext>
                </a:extLst>
              </p:cNvPr>
              <p:cNvSpPr/>
              <p:nvPr/>
            </p:nvSpPr>
            <p:spPr>
              <a:xfrm>
                <a:off x="6214290" y="3294069"/>
                <a:ext cx="391036" cy="803593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Freeform: Shape 113">
                <a:extLst>
                  <a:ext uri="{FF2B5EF4-FFF2-40B4-BE49-F238E27FC236}">
                    <a16:creationId xmlns:a16="http://schemas.microsoft.com/office/drawing/2014/main" id="{86D0532A-83AA-42DB-BBBC-F2B87C2375DF}"/>
                  </a:ext>
                </a:extLst>
              </p:cNvPr>
              <p:cNvSpPr/>
              <p:nvPr/>
            </p:nvSpPr>
            <p:spPr>
              <a:xfrm>
                <a:off x="6169938" y="4076707"/>
                <a:ext cx="304187" cy="566721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Freeform: Shape 114">
                <a:extLst>
                  <a:ext uri="{FF2B5EF4-FFF2-40B4-BE49-F238E27FC236}">
                    <a16:creationId xmlns:a16="http://schemas.microsoft.com/office/drawing/2014/main" id="{6593063D-DEA3-4FD0-B9F9-D1E34923D304}"/>
                  </a:ext>
                </a:extLst>
              </p:cNvPr>
              <p:cNvSpPr/>
              <p:nvPr/>
            </p:nvSpPr>
            <p:spPr>
              <a:xfrm>
                <a:off x="6073229" y="4523563"/>
                <a:ext cx="107232" cy="7307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Freeform: Shape 115">
                <a:extLst>
                  <a:ext uri="{FF2B5EF4-FFF2-40B4-BE49-F238E27FC236}">
                    <a16:creationId xmlns:a16="http://schemas.microsoft.com/office/drawing/2014/main" id="{B92783A9-189E-4844-A7C2-56A295F9FED3}"/>
                  </a:ext>
                </a:extLst>
              </p:cNvPr>
              <p:cNvSpPr/>
              <p:nvPr/>
            </p:nvSpPr>
            <p:spPr>
              <a:xfrm>
                <a:off x="6419984" y="4593265"/>
                <a:ext cx="108341" cy="62510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4" name="Group 112">
            <a:extLst>
              <a:ext uri="{FF2B5EF4-FFF2-40B4-BE49-F238E27FC236}">
                <a16:creationId xmlns:a16="http://schemas.microsoft.com/office/drawing/2014/main" id="{2550ED1D-701D-4D9B-88D3-3F5EF5B7B16B}"/>
              </a:ext>
            </a:extLst>
          </p:cNvPr>
          <p:cNvGrpSpPr/>
          <p:nvPr/>
        </p:nvGrpSpPr>
        <p:grpSpPr>
          <a:xfrm>
            <a:off x="7003597" y="3401416"/>
            <a:ext cx="765715" cy="1114741"/>
            <a:chOff x="3941816" y="1814078"/>
            <a:chExt cx="1781788" cy="2593958"/>
          </a:xfrm>
        </p:grpSpPr>
        <p:grpSp>
          <p:nvGrpSpPr>
            <p:cNvPr id="45" name="Group 113">
              <a:extLst>
                <a:ext uri="{FF2B5EF4-FFF2-40B4-BE49-F238E27FC236}">
                  <a16:creationId xmlns:a16="http://schemas.microsoft.com/office/drawing/2014/main" id="{4AB4F00D-3F40-40E8-9762-6E2FB9C0B95F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50" name="Freeform 21">
                <a:extLst>
                  <a:ext uri="{FF2B5EF4-FFF2-40B4-BE49-F238E27FC236}">
                    <a16:creationId xmlns:a16="http://schemas.microsoft.com/office/drawing/2014/main" id="{A26AA39E-2ABF-411C-83AF-FED802AD7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Rectangle 119">
                <a:extLst>
                  <a:ext uri="{FF2B5EF4-FFF2-40B4-BE49-F238E27FC236}">
                    <a16:creationId xmlns:a16="http://schemas.microsoft.com/office/drawing/2014/main" id="{8E60746A-5E7E-4375-94CF-8A4B286A0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D8569E83-6533-4C4F-B890-90CD96B0C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3" name="Freeform: Shape 121">
                <a:extLst>
                  <a:ext uri="{FF2B5EF4-FFF2-40B4-BE49-F238E27FC236}">
                    <a16:creationId xmlns:a16="http://schemas.microsoft.com/office/drawing/2014/main" id="{3E28AAAB-EF09-47A5-A5A4-F02F9980C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4" name="Freeform: Shape 122">
                <a:extLst>
                  <a:ext uri="{FF2B5EF4-FFF2-40B4-BE49-F238E27FC236}">
                    <a16:creationId xmlns:a16="http://schemas.microsoft.com/office/drawing/2014/main" id="{7AE0D801-76C8-4765-A6D1-1B153D01C5E8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6" name="Chevron 2">
              <a:extLst>
                <a:ext uri="{FF2B5EF4-FFF2-40B4-BE49-F238E27FC236}">
                  <a16:creationId xmlns:a16="http://schemas.microsoft.com/office/drawing/2014/main" id="{057C65FD-1C02-4FE5-88AA-AC5DD729EE9C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Chevron 2">
              <a:extLst>
                <a:ext uri="{FF2B5EF4-FFF2-40B4-BE49-F238E27FC236}">
                  <a16:creationId xmlns:a16="http://schemas.microsoft.com/office/drawing/2014/main" id="{EF571AF1-7BDD-4382-8184-2B30DB12CD43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Chevron 2">
              <a:extLst>
                <a:ext uri="{FF2B5EF4-FFF2-40B4-BE49-F238E27FC236}">
                  <a16:creationId xmlns:a16="http://schemas.microsoft.com/office/drawing/2014/main" id="{3EB87142-1811-4B2D-8935-D02BD90C19FC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Chevron 2">
              <a:extLst>
                <a:ext uri="{FF2B5EF4-FFF2-40B4-BE49-F238E27FC236}">
                  <a16:creationId xmlns:a16="http://schemas.microsoft.com/office/drawing/2014/main" id="{9FEF4008-CCAD-468C-BDD6-F5CF92F9957F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5" name="Group 242">
            <a:extLst>
              <a:ext uri="{FF2B5EF4-FFF2-40B4-BE49-F238E27FC236}">
                <a16:creationId xmlns:a16="http://schemas.microsoft.com/office/drawing/2014/main" id="{FFDFDCE8-CFCE-4003-A996-118F39C2C452}"/>
              </a:ext>
            </a:extLst>
          </p:cNvPr>
          <p:cNvGrpSpPr/>
          <p:nvPr/>
        </p:nvGrpSpPr>
        <p:grpSpPr>
          <a:xfrm>
            <a:off x="3643217" y="1451624"/>
            <a:ext cx="976654" cy="1324530"/>
            <a:chOff x="4524375" y="1300163"/>
            <a:chExt cx="2665364" cy="3614738"/>
          </a:xfrm>
        </p:grpSpPr>
        <p:grpSp>
          <p:nvGrpSpPr>
            <p:cNvPr id="56" name="Group 243">
              <a:extLst>
                <a:ext uri="{FF2B5EF4-FFF2-40B4-BE49-F238E27FC236}">
                  <a16:creationId xmlns:a16="http://schemas.microsoft.com/office/drawing/2014/main" id="{B5BD4EA0-BBC2-46E5-A49B-76C2154B227B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88" name="Freeform: Shape 275">
                <a:extLst>
                  <a:ext uri="{FF2B5EF4-FFF2-40B4-BE49-F238E27FC236}">
                    <a16:creationId xmlns:a16="http://schemas.microsoft.com/office/drawing/2014/main" id="{FBA7BB84-CFB9-4B5C-A73B-9D39C2ED7694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9" name="Freeform: Shape 276">
                <a:extLst>
                  <a:ext uri="{FF2B5EF4-FFF2-40B4-BE49-F238E27FC236}">
                    <a16:creationId xmlns:a16="http://schemas.microsoft.com/office/drawing/2014/main" id="{8EF998BC-72E7-40F6-A65D-201E37DA320C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0" name="Freeform: Shape 277">
                <a:extLst>
                  <a:ext uri="{FF2B5EF4-FFF2-40B4-BE49-F238E27FC236}">
                    <a16:creationId xmlns:a16="http://schemas.microsoft.com/office/drawing/2014/main" id="{D68121A1-5546-4088-8203-C699D5B16943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7" name="Group 244">
              <a:extLst>
                <a:ext uri="{FF2B5EF4-FFF2-40B4-BE49-F238E27FC236}">
                  <a16:creationId xmlns:a16="http://schemas.microsoft.com/office/drawing/2014/main" id="{FE2B2556-9E60-478B-A47B-3EEFBE7D7CD0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58" name="Group 245">
                <a:extLst>
                  <a:ext uri="{FF2B5EF4-FFF2-40B4-BE49-F238E27FC236}">
                    <a16:creationId xmlns:a16="http://schemas.microsoft.com/office/drawing/2014/main" id="{E201197B-04B4-4669-8995-B2B7D4AE57E7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86" name="Freeform: Shape 273">
                  <a:extLst>
                    <a:ext uri="{FF2B5EF4-FFF2-40B4-BE49-F238E27FC236}">
                      <a16:creationId xmlns:a16="http://schemas.microsoft.com/office/drawing/2014/main" id="{53B12EE6-D02D-4F3C-9EDF-6B03368846F1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7" name="Freeform: Shape 274">
                  <a:extLst>
                    <a:ext uri="{FF2B5EF4-FFF2-40B4-BE49-F238E27FC236}">
                      <a16:creationId xmlns:a16="http://schemas.microsoft.com/office/drawing/2014/main" id="{F53494C2-51D9-46EE-AD31-15089AB6F8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59" name="Group 246">
                <a:extLst>
                  <a:ext uri="{FF2B5EF4-FFF2-40B4-BE49-F238E27FC236}">
                    <a16:creationId xmlns:a16="http://schemas.microsoft.com/office/drawing/2014/main" id="{8A3C1DEA-86AB-49C4-B104-A8A7E96676CF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84" name="Freeform: Shape 271">
                  <a:extLst>
                    <a:ext uri="{FF2B5EF4-FFF2-40B4-BE49-F238E27FC236}">
                      <a16:creationId xmlns:a16="http://schemas.microsoft.com/office/drawing/2014/main" id="{F164EDF9-AB42-4635-A231-71003481727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5" name="Freeform: Shape 272">
                  <a:extLst>
                    <a:ext uri="{FF2B5EF4-FFF2-40B4-BE49-F238E27FC236}">
                      <a16:creationId xmlns:a16="http://schemas.microsoft.com/office/drawing/2014/main" id="{BBEB7BC5-91B9-4449-B169-26EF364F71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60" name="Group 247">
                <a:extLst>
                  <a:ext uri="{FF2B5EF4-FFF2-40B4-BE49-F238E27FC236}">
                    <a16:creationId xmlns:a16="http://schemas.microsoft.com/office/drawing/2014/main" id="{F56A5710-F9B5-4430-8720-41F87C976F69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82" name="Freeform: Shape 269">
                  <a:extLst>
                    <a:ext uri="{FF2B5EF4-FFF2-40B4-BE49-F238E27FC236}">
                      <a16:creationId xmlns:a16="http://schemas.microsoft.com/office/drawing/2014/main" id="{6B693E02-5EA4-4B72-A7D8-7337DDB1B03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3" name="Freeform: Shape 270">
                  <a:extLst>
                    <a:ext uri="{FF2B5EF4-FFF2-40B4-BE49-F238E27FC236}">
                      <a16:creationId xmlns:a16="http://schemas.microsoft.com/office/drawing/2014/main" id="{9C1EB8CD-ACFF-4597-82D4-A27174E1C6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61" name="Group 248">
                <a:extLst>
                  <a:ext uri="{FF2B5EF4-FFF2-40B4-BE49-F238E27FC236}">
                    <a16:creationId xmlns:a16="http://schemas.microsoft.com/office/drawing/2014/main" id="{77B76E0F-E8DA-4B4C-BEEC-DCD012FF97A6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80" name="Freeform: Shape 267">
                  <a:extLst>
                    <a:ext uri="{FF2B5EF4-FFF2-40B4-BE49-F238E27FC236}">
                      <a16:creationId xmlns:a16="http://schemas.microsoft.com/office/drawing/2014/main" id="{A1FBBFC3-2FF1-49F9-8C88-DF53EDE47A0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1" name="Freeform: Shape 268">
                  <a:extLst>
                    <a:ext uri="{FF2B5EF4-FFF2-40B4-BE49-F238E27FC236}">
                      <a16:creationId xmlns:a16="http://schemas.microsoft.com/office/drawing/2014/main" id="{4C2A5F41-839C-4DA2-89D4-57FE440CEF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62" name="Group 249">
                <a:extLst>
                  <a:ext uri="{FF2B5EF4-FFF2-40B4-BE49-F238E27FC236}">
                    <a16:creationId xmlns:a16="http://schemas.microsoft.com/office/drawing/2014/main" id="{B59EFB28-5A25-425C-8E56-43C95A0AD110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78" name="Freeform: Shape 265">
                  <a:extLst>
                    <a:ext uri="{FF2B5EF4-FFF2-40B4-BE49-F238E27FC236}">
                      <a16:creationId xmlns:a16="http://schemas.microsoft.com/office/drawing/2014/main" id="{77268857-8E71-4794-992B-D6EEA6E6A001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9" name="Freeform: Shape 266">
                  <a:extLst>
                    <a:ext uri="{FF2B5EF4-FFF2-40B4-BE49-F238E27FC236}">
                      <a16:creationId xmlns:a16="http://schemas.microsoft.com/office/drawing/2014/main" id="{EAF54E36-0A5C-45AF-8AEE-CECF5C39E2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63" name="Group 250">
                <a:extLst>
                  <a:ext uri="{FF2B5EF4-FFF2-40B4-BE49-F238E27FC236}">
                    <a16:creationId xmlns:a16="http://schemas.microsoft.com/office/drawing/2014/main" id="{00DDAFEC-08B3-4D8C-B38F-8F44850CA57D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76" name="Freeform: Shape 263">
                  <a:extLst>
                    <a:ext uri="{FF2B5EF4-FFF2-40B4-BE49-F238E27FC236}">
                      <a16:creationId xmlns:a16="http://schemas.microsoft.com/office/drawing/2014/main" id="{0192997A-F845-4BAF-809F-4F34BC02803B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7" name="Freeform: Shape 264">
                  <a:extLst>
                    <a:ext uri="{FF2B5EF4-FFF2-40B4-BE49-F238E27FC236}">
                      <a16:creationId xmlns:a16="http://schemas.microsoft.com/office/drawing/2014/main" id="{F07DDA31-6429-4700-8617-C4407A3FE9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64" name="Group 251">
                <a:extLst>
                  <a:ext uri="{FF2B5EF4-FFF2-40B4-BE49-F238E27FC236}">
                    <a16:creationId xmlns:a16="http://schemas.microsoft.com/office/drawing/2014/main" id="{C1B19C45-05BB-450A-AB81-A2B95E946144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74" name="Freeform: Shape 261">
                  <a:extLst>
                    <a:ext uri="{FF2B5EF4-FFF2-40B4-BE49-F238E27FC236}">
                      <a16:creationId xmlns:a16="http://schemas.microsoft.com/office/drawing/2014/main" id="{0D898198-19D7-4274-8028-A5DED8FE55A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5" name="Freeform: Shape 262">
                  <a:extLst>
                    <a:ext uri="{FF2B5EF4-FFF2-40B4-BE49-F238E27FC236}">
                      <a16:creationId xmlns:a16="http://schemas.microsoft.com/office/drawing/2014/main" id="{6C130C85-CAB9-4B7C-9833-9147C2633C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65" name="Group 252">
                <a:extLst>
                  <a:ext uri="{FF2B5EF4-FFF2-40B4-BE49-F238E27FC236}">
                    <a16:creationId xmlns:a16="http://schemas.microsoft.com/office/drawing/2014/main" id="{2029B1E4-5A87-4C0A-8CEF-BD1A43404586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72" name="Freeform: Shape 259">
                  <a:extLst>
                    <a:ext uri="{FF2B5EF4-FFF2-40B4-BE49-F238E27FC236}">
                      <a16:creationId xmlns:a16="http://schemas.microsoft.com/office/drawing/2014/main" id="{D3944D6B-D17B-4B75-9A92-2BF3FC64C86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3" name="Freeform: Shape 260">
                  <a:extLst>
                    <a:ext uri="{FF2B5EF4-FFF2-40B4-BE49-F238E27FC236}">
                      <a16:creationId xmlns:a16="http://schemas.microsoft.com/office/drawing/2014/main" id="{A639DBB1-3A81-4964-A3D2-1EB145DB11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66" name="Group 253">
                <a:extLst>
                  <a:ext uri="{FF2B5EF4-FFF2-40B4-BE49-F238E27FC236}">
                    <a16:creationId xmlns:a16="http://schemas.microsoft.com/office/drawing/2014/main" id="{5E892328-4401-411B-ACD0-104D18B1FC04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70" name="Freeform: Shape 257">
                  <a:extLst>
                    <a:ext uri="{FF2B5EF4-FFF2-40B4-BE49-F238E27FC236}">
                      <a16:creationId xmlns:a16="http://schemas.microsoft.com/office/drawing/2014/main" id="{AC8EC554-0D31-4FEE-9AF5-B229ADE1150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1" name="Freeform: Shape 258">
                  <a:extLst>
                    <a:ext uri="{FF2B5EF4-FFF2-40B4-BE49-F238E27FC236}">
                      <a16:creationId xmlns:a16="http://schemas.microsoft.com/office/drawing/2014/main" id="{4FD96FF4-B375-4BB3-ADCA-B7EE80109E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67" name="Group 254">
                <a:extLst>
                  <a:ext uri="{FF2B5EF4-FFF2-40B4-BE49-F238E27FC236}">
                    <a16:creationId xmlns:a16="http://schemas.microsoft.com/office/drawing/2014/main" id="{711C8EAD-7BB7-4316-9FB1-C9591A83E6FE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68" name="Freeform: Shape 255">
                  <a:extLst>
                    <a:ext uri="{FF2B5EF4-FFF2-40B4-BE49-F238E27FC236}">
                      <a16:creationId xmlns:a16="http://schemas.microsoft.com/office/drawing/2014/main" id="{FB814AB4-0FCC-4644-9214-11715A1321B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69" name="Freeform: Shape 256">
                  <a:extLst>
                    <a:ext uri="{FF2B5EF4-FFF2-40B4-BE49-F238E27FC236}">
                      <a16:creationId xmlns:a16="http://schemas.microsoft.com/office/drawing/2014/main" id="{E3BF0028-6049-4BD5-AB6F-2807761461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F317918C-3A29-4FDF-A1A9-7245A990587B}"/>
              </a:ext>
            </a:extLst>
          </p:cNvPr>
          <p:cNvGrpSpPr/>
          <p:nvPr/>
        </p:nvGrpSpPr>
        <p:grpSpPr>
          <a:xfrm rot="1775398">
            <a:off x="4733772" y="1282080"/>
            <a:ext cx="1240270" cy="1580306"/>
            <a:chOff x="7448964" y="163759"/>
            <a:chExt cx="5366346" cy="6837594"/>
          </a:xfrm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9510093B-652C-4E9E-8740-3B1AB52C8811}"/>
                </a:ext>
              </a:extLst>
            </p:cNvPr>
            <p:cNvSpPr/>
            <p:nvPr/>
          </p:nvSpPr>
          <p:spPr>
            <a:xfrm rot="18805842">
              <a:off x="7381890" y="567814"/>
              <a:ext cx="5500493" cy="5366346"/>
            </a:xfrm>
            <a:custGeom>
              <a:avLst/>
              <a:gdLst>
                <a:gd name="connsiteX0" fmla="*/ 5442706 w 5500493"/>
                <a:gd name="connsiteY0" fmla="*/ 887125 h 5366346"/>
                <a:gd name="connsiteX1" fmla="*/ 5500492 w 5500493"/>
                <a:gd name="connsiteY1" fmla="*/ 999286 h 5366346"/>
                <a:gd name="connsiteX2" fmla="*/ 5500493 w 5500493"/>
                <a:gd name="connsiteY2" fmla="*/ 1050075 h 5366346"/>
                <a:gd name="connsiteX3" fmla="*/ 5396649 w 5500493"/>
                <a:gd name="connsiteY3" fmla="*/ 1193132 h 5366346"/>
                <a:gd name="connsiteX4" fmla="*/ 5257179 w 5500493"/>
                <a:gd name="connsiteY4" fmla="*/ 1326455 h 5366346"/>
                <a:gd name="connsiteX5" fmla="*/ 4995617 w 5500493"/>
                <a:gd name="connsiteY5" fmla="*/ 1324762 h 5366346"/>
                <a:gd name="connsiteX6" fmla="*/ 4889602 w 5500493"/>
                <a:gd name="connsiteY6" fmla="*/ 1218527 h 5366346"/>
                <a:gd name="connsiteX7" fmla="*/ 4866140 w 5500493"/>
                <a:gd name="connsiteY7" fmla="*/ 1216835 h 5366346"/>
                <a:gd name="connsiteX8" fmla="*/ 4578073 w 5500493"/>
                <a:gd name="connsiteY8" fmla="*/ 1492368 h 5366346"/>
                <a:gd name="connsiteX9" fmla="*/ 4577639 w 5500493"/>
                <a:gd name="connsiteY9" fmla="*/ 1513954 h 5366346"/>
                <a:gd name="connsiteX10" fmla="*/ 4631081 w 5500493"/>
                <a:gd name="connsiteY10" fmla="*/ 1566860 h 5366346"/>
                <a:gd name="connsiteX11" fmla="*/ 4629343 w 5500493"/>
                <a:gd name="connsiteY11" fmla="*/ 1825464 h 5366346"/>
                <a:gd name="connsiteX12" fmla="*/ 4148798 w 5500493"/>
                <a:gd name="connsiteY12" fmla="*/ 2284686 h 5366346"/>
                <a:gd name="connsiteX13" fmla="*/ 3542686 w 5500493"/>
                <a:gd name="connsiteY13" fmla="*/ 2864111 h 5366346"/>
                <a:gd name="connsiteX14" fmla="*/ 2637211 w 5500493"/>
                <a:gd name="connsiteY14" fmla="*/ 3729227 h 5366346"/>
                <a:gd name="connsiteX15" fmla="*/ 2546838 w 5500493"/>
                <a:gd name="connsiteY15" fmla="*/ 3804565 h 5366346"/>
                <a:gd name="connsiteX16" fmla="*/ 2336980 w 5500493"/>
                <a:gd name="connsiteY16" fmla="*/ 3767743 h 5366346"/>
                <a:gd name="connsiteX17" fmla="*/ 2214453 w 5500493"/>
                <a:gd name="connsiteY17" fmla="*/ 3645001 h 5366346"/>
                <a:gd name="connsiteX18" fmla="*/ 2189254 w 5500493"/>
                <a:gd name="connsiteY18" fmla="*/ 3645001 h 5366346"/>
                <a:gd name="connsiteX19" fmla="*/ 1878595 w 5500493"/>
                <a:gd name="connsiteY19" fmla="*/ 3940428 h 5366346"/>
                <a:gd name="connsiteX20" fmla="*/ 1691764 w 5500493"/>
                <a:gd name="connsiteY20" fmla="*/ 3982328 h 5366346"/>
                <a:gd name="connsiteX21" fmla="*/ 1668737 w 5500493"/>
                <a:gd name="connsiteY21" fmla="*/ 3991217 h 5366346"/>
                <a:gd name="connsiteX22" fmla="*/ 1300290 w 5500493"/>
                <a:gd name="connsiteY22" fmla="*/ 4331931 h 5366346"/>
                <a:gd name="connsiteX23" fmla="*/ 541672 w 5500493"/>
                <a:gd name="connsiteY23" fmla="*/ 5034521 h 5366346"/>
                <a:gd name="connsiteX24" fmla="*/ 278807 w 5500493"/>
                <a:gd name="connsiteY24" fmla="*/ 5277886 h 5366346"/>
                <a:gd name="connsiteX25" fmla="*/ 138467 w 5500493"/>
                <a:gd name="connsiteY25" fmla="*/ 5366345 h 5366346"/>
                <a:gd name="connsiteX26" fmla="*/ 90673 w 5500493"/>
                <a:gd name="connsiteY26" fmla="*/ 5366346 h 5366346"/>
                <a:gd name="connsiteX27" fmla="*/ 6871 w 5500493"/>
                <a:gd name="connsiteY27" fmla="*/ 5337935 h 5366346"/>
                <a:gd name="connsiteX28" fmla="*/ 0 w 5500493"/>
                <a:gd name="connsiteY28" fmla="*/ 5329751 h 5366346"/>
                <a:gd name="connsiteX29" fmla="*/ 41739 w 5500493"/>
                <a:gd name="connsiteY29" fmla="*/ 4846432 h 5366346"/>
                <a:gd name="connsiteX30" fmla="*/ 71990 w 5500493"/>
                <a:gd name="connsiteY30" fmla="*/ 4811893 h 5366346"/>
                <a:gd name="connsiteX31" fmla="*/ 861021 w 5500493"/>
                <a:gd name="connsiteY31" fmla="*/ 4088563 h 5366346"/>
                <a:gd name="connsiteX32" fmla="*/ 1346346 w 5500493"/>
                <a:gd name="connsiteY32" fmla="*/ 3643308 h 5366346"/>
                <a:gd name="connsiteX33" fmla="*/ 1355470 w 5500493"/>
                <a:gd name="connsiteY33" fmla="*/ 3621722 h 5366346"/>
                <a:gd name="connsiteX34" fmla="*/ 1412822 w 5500493"/>
                <a:gd name="connsiteY34" fmla="*/ 3472317 h 5366346"/>
                <a:gd name="connsiteX35" fmla="*/ 1718703 w 5500493"/>
                <a:gd name="connsiteY35" fmla="*/ 3181123 h 5366346"/>
                <a:gd name="connsiteX36" fmla="*/ 1719571 w 5500493"/>
                <a:gd name="connsiteY36" fmla="*/ 3152342 h 5366346"/>
                <a:gd name="connsiteX37" fmla="*/ 1594874 w 5500493"/>
                <a:gd name="connsiteY37" fmla="*/ 3028754 h 5366346"/>
                <a:gd name="connsiteX38" fmla="*/ 1597046 w 5500493"/>
                <a:gd name="connsiteY38" fmla="*/ 2772690 h 5366346"/>
                <a:gd name="connsiteX39" fmla="*/ 1896408 w 5500493"/>
                <a:gd name="connsiteY39" fmla="*/ 2486998 h 5366346"/>
                <a:gd name="connsiteX40" fmla="*/ 2323076 w 5500493"/>
                <a:gd name="connsiteY40" fmla="*/ 2079835 h 5366346"/>
                <a:gd name="connsiteX41" fmla="*/ 3179019 w 5500493"/>
                <a:gd name="connsiteY41" fmla="*/ 1261699 h 5366346"/>
                <a:gd name="connsiteX42" fmla="*/ 3632191 w 5500493"/>
                <a:gd name="connsiteY42" fmla="*/ 829563 h 5366346"/>
                <a:gd name="connsiteX43" fmla="*/ 3893318 w 5500493"/>
                <a:gd name="connsiteY43" fmla="*/ 832526 h 5366346"/>
                <a:gd name="connsiteX44" fmla="*/ 3949367 w 5500493"/>
                <a:gd name="connsiteY44" fmla="*/ 888395 h 5366346"/>
                <a:gd name="connsiteX45" fmla="*/ 3971527 w 5500493"/>
                <a:gd name="connsiteY45" fmla="*/ 889664 h 5366346"/>
                <a:gd name="connsiteX46" fmla="*/ 4261331 w 5500493"/>
                <a:gd name="connsiteY46" fmla="*/ 612439 h 5366346"/>
                <a:gd name="connsiteX47" fmla="*/ 4260462 w 5500493"/>
                <a:gd name="connsiteY47" fmla="*/ 592969 h 5366346"/>
                <a:gd name="connsiteX48" fmla="*/ 4149667 w 5500493"/>
                <a:gd name="connsiteY48" fmla="*/ 482501 h 5366346"/>
                <a:gd name="connsiteX49" fmla="*/ 4149667 w 5500493"/>
                <a:gd name="connsiteY49" fmla="*/ 237442 h 5366346"/>
                <a:gd name="connsiteX50" fmla="*/ 4343014 w 5500493"/>
                <a:gd name="connsiteY50" fmla="*/ 52059 h 5366346"/>
                <a:gd name="connsiteX51" fmla="*/ 4444684 w 5500493"/>
                <a:gd name="connsiteY51" fmla="*/ 0 h 5366346"/>
                <a:gd name="connsiteX52" fmla="*/ 4496824 w 5500493"/>
                <a:gd name="connsiteY52" fmla="*/ 0 h 5366346"/>
                <a:gd name="connsiteX53" fmla="*/ 4624128 w 5500493"/>
                <a:gd name="connsiteY53" fmla="*/ 73221 h 5366346"/>
                <a:gd name="connsiteX54" fmla="*/ 4774027 w 5500493"/>
                <a:gd name="connsiteY54" fmla="*/ 223051 h 5366346"/>
                <a:gd name="connsiteX55" fmla="*/ 5038197 w 5500493"/>
                <a:gd name="connsiteY55" fmla="*/ 485888 h 5366346"/>
                <a:gd name="connsiteX56" fmla="*/ 5234151 w 5500493"/>
                <a:gd name="connsiteY56" fmla="*/ 680581 h 5366346"/>
                <a:gd name="connsiteX57" fmla="*/ 5442706 w 5500493"/>
                <a:gd name="connsiteY57" fmla="*/ 887125 h 536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500493" h="5366346">
                  <a:moveTo>
                    <a:pt x="5442706" y="887125"/>
                  </a:moveTo>
                  <a:cubicBezTo>
                    <a:pt x="5473989" y="918446"/>
                    <a:pt x="5498755" y="953152"/>
                    <a:pt x="5500492" y="999286"/>
                  </a:cubicBezTo>
                  <a:cubicBezTo>
                    <a:pt x="5500493" y="1016216"/>
                    <a:pt x="5500492" y="1033145"/>
                    <a:pt x="5500493" y="1050075"/>
                  </a:cubicBezTo>
                  <a:cubicBezTo>
                    <a:pt x="5486589" y="1111870"/>
                    <a:pt x="5440968" y="1152078"/>
                    <a:pt x="5396649" y="1193132"/>
                  </a:cubicBezTo>
                  <a:cubicBezTo>
                    <a:pt x="5349290" y="1236728"/>
                    <a:pt x="5303669" y="1282015"/>
                    <a:pt x="5257179" y="1326455"/>
                  </a:cubicBezTo>
                  <a:cubicBezTo>
                    <a:pt x="5178536" y="1401793"/>
                    <a:pt x="5073391" y="1401370"/>
                    <a:pt x="4995617" y="1324762"/>
                  </a:cubicBezTo>
                  <a:cubicBezTo>
                    <a:pt x="4959988" y="1289633"/>
                    <a:pt x="4924361" y="1254504"/>
                    <a:pt x="4889602" y="1218527"/>
                  </a:cubicBezTo>
                  <a:cubicBezTo>
                    <a:pt x="4881346" y="1210063"/>
                    <a:pt x="4877001" y="1206676"/>
                    <a:pt x="4866140" y="1216835"/>
                  </a:cubicBezTo>
                  <a:cubicBezTo>
                    <a:pt x="4770551" y="1309102"/>
                    <a:pt x="4674530" y="1400947"/>
                    <a:pt x="4578073" y="1492368"/>
                  </a:cubicBezTo>
                  <a:cubicBezTo>
                    <a:pt x="4568949" y="1500833"/>
                    <a:pt x="4568949" y="1505912"/>
                    <a:pt x="4577639" y="1513954"/>
                  </a:cubicBezTo>
                  <a:cubicBezTo>
                    <a:pt x="4595888" y="1531308"/>
                    <a:pt x="4613266" y="1549083"/>
                    <a:pt x="4631081" y="1566860"/>
                  </a:cubicBezTo>
                  <a:cubicBezTo>
                    <a:pt x="4711896" y="1646853"/>
                    <a:pt x="4711462" y="1747163"/>
                    <a:pt x="4629343" y="1825464"/>
                  </a:cubicBezTo>
                  <a:cubicBezTo>
                    <a:pt x="4469451" y="1978679"/>
                    <a:pt x="4309125" y="2131471"/>
                    <a:pt x="4148798" y="2284686"/>
                  </a:cubicBezTo>
                  <a:cubicBezTo>
                    <a:pt x="3946761" y="2477687"/>
                    <a:pt x="3744723" y="2671110"/>
                    <a:pt x="3542686" y="2864111"/>
                  </a:cubicBezTo>
                  <a:cubicBezTo>
                    <a:pt x="3240717" y="3152766"/>
                    <a:pt x="2939181" y="3440996"/>
                    <a:pt x="2637211" y="3729227"/>
                  </a:cubicBezTo>
                  <a:cubicBezTo>
                    <a:pt x="2608970" y="3756315"/>
                    <a:pt x="2583335" y="3786789"/>
                    <a:pt x="2546838" y="3804565"/>
                  </a:cubicBezTo>
                  <a:cubicBezTo>
                    <a:pt x="2474279" y="3839695"/>
                    <a:pt x="2396939" y="3826151"/>
                    <a:pt x="2336980" y="3767743"/>
                  </a:cubicBezTo>
                  <a:cubicBezTo>
                    <a:pt x="2295704" y="3727111"/>
                    <a:pt x="2254427" y="3686479"/>
                    <a:pt x="2214453" y="3645001"/>
                  </a:cubicBezTo>
                  <a:cubicBezTo>
                    <a:pt x="2204027" y="3634420"/>
                    <a:pt x="2198813" y="3635690"/>
                    <a:pt x="2189254" y="3645001"/>
                  </a:cubicBezTo>
                  <a:cubicBezTo>
                    <a:pt x="2085845" y="3743618"/>
                    <a:pt x="1982438" y="3842234"/>
                    <a:pt x="1878595" y="3940428"/>
                  </a:cubicBezTo>
                  <a:cubicBezTo>
                    <a:pt x="1825152" y="3990794"/>
                    <a:pt x="1762586" y="4006031"/>
                    <a:pt x="1691764" y="3982328"/>
                  </a:cubicBezTo>
                  <a:cubicBezTo>
                    <a:pt x="1679164" y="3978097"/>
                    <a:pt x="1674820" y="3985292"/>
                    <a:pt x="1668737" y="3991217"/>
                  </a:cubicBezTo>
                  <a:cubicBezTo>
                    <a:pt x="1545777" y="4104648"/>
                    <a:pt x="1423250" y="4218500"/>
                    <a:pt x="1300290" y="4331931"/>
                  </a:cubicBezTo>
                  <a:cubicBezTo>
                    <a:pt x="1047418" y="4565987"/>
                    <a:pt x="794545" y="4800042"/>
                    <a:pt x="541672" y="5034521"/>
                  </a:cubicBezTo>
                  <a:cubicBezTo>
                    <a:pt x="453905" y="5115783"/>
                    <a:pt x="366139" y="5196200"/>
                    <a:pt x="278807" y="5277886"/>
                  </a:cubicBezTo>
                  <a:cubicBezTo>
                    <a:pt x="237530" y="5316403"/>
                    <a:pt x="196689" y="5354495"/>
                    <a:pt x="138467" y="5366345"/>
                  </a:cubicBezTo>
                  <a:cubicBezTo>
                    <a:pt x="122390" y="5366346"/>
                    <a:pt x="106749" y="5366345"/>
                    <a:pt x="90673" y="5366346"/>
                  </a:cubicBezTo>
                  <a:cubicBezTo>
                    <a:pt x="57652" y="5363806"/>
                    <a:pt x="29953" y="5354071"/>
                    <a:pt x="6871" y="5337935"/>
                  </a:cubicBezTo>
                  <a:lnTo>
                    <a:pt x="0" y="5329751"/>
                  </a:lnTo>
                  <a:lnTo>
                    <a:pt x="41739" y="4846432"/>
                  </a:lnTo>
                  <a:lnTo>
                    <a:pt x="71990" y="4811893"/>
                  </a:lnTo>
                  <a:cubicBezTo>
                    <a:pt x="335291" y="4571065"/>
                    <a:pt x="598156" y="4329814"/>
                    <a:pt x="861021" y="4088563"/>
                  </a:cubicBezTo>
                  <a:cubicBezTo>
                    <a:pt x="1022651" y="3940004"/>
                    <a:pt x="1184281" y="3791868"/>
                    <a:pt x="1346346" y="3643308"/>
                  </a:cubicBezTo>
                  <a:cubicBezTo>
                    <a:pt x="1352863" y="3637383"/>
                    <a:pt x="1356773" y="3631457"/>
                    <a:pt x="1355470" y="3621722"/>
                  </a:cubicBezTo>
                  <a:cubicBezTo>
                    <a:pt x="1347214" y="3562045"/>
                    <a:pt x="1369374" y="3513372"/>
                    <a:pt x="1412822" y="3472317"/>
                  </a:cubicBezTo>
                  <a:cubicBezTo>
                    <a:pt x="1514927" y="3375393"/>
                    <a:pt x="1616597" y="3277623"/>
                    <a:pt x="1718703" y="3181123"/>
                  </a:cubicBezTo>
                  <a:cubicBezTo>
                    <a:pt x="1730434" y="3170118"/>
                    <a:pt x="1732172" y="3164193"/>
                    <a:pt x="1719571" y="3152342"/>
                  </a:cubicBezTo>
                  <a:cubicBezTo>
                    <a:pt x="1676992" y="3111711"/>
                    <a:pt x="1636150" y="3069809"/>
                    <a:pt x="1594874" y="3028754"/>
                  </a:cubicBezTo>
                  <a:cubicBezTo>
                    <a:pt x="1516665" y="2950453"/>
                    <a:pt x="1517099" y="2849721"/>
                    <a:pt x="1597046" y="2772690"/>
                  </a:cubicBezTo>
                  <a:cubicBezTo>
                    <a:pt x="1696543" y="2677035"/>
                    <a:pt x="1796476" y="2582229"/>
                    <a:pt x="1896408" y="2486998"/>
                  </a:cubicBezTo>
                  <a:cubicBezTo>
                    <a:pt x="2038487" y="2351136"/>
                    <a:pt x="2180998" y="2215697"/>
                    <a:pt x="2323076" y="2079835"/>
                  </a:cubicBezTo>
                  <a:cubicBezTo>
                    <a:pt x="2608101" y="1806841"/>
                    <a:pt x="2893560" y="1534270"/>
                    <a:pt x="3179019" y="1261699"/>
                  </a:cubicBezTo>
                  <a:cubicBezTo>
                    <a:pt x="3330222" y="1117795"/>
                    <a:pt x="3480989" y="973468"/>
                    <a:pt x="3632191" y="829563"/>
                  </a:cubicBezTo>
                  <a:cubicBezTo>
                    <a:pt x="3711268" y="754226"/>
                    <a:pt x="3815545" y="755495"/>
                    <a:pt x="3893318" y="832526"/>
                  </a:cubicBezTo>
                  <a:cubicBezTo>
                    <a:pt x="3912002" y="851149"/>
                    <a:pt x="3931119" y="869349"/>
                    <a:pt x="3949367" y="888395"/>
                  </a:cubicBezTo>
                  <a:cubicBezTo>
                    <a:pt x="3957189" y="896437"/>
                    <a:pt x="3961533" y="898976"/>
                    <a:pt x="3971527" y="889664"/>
                  </a:cubicBezTo>
                  <a:cubicBezTo>
                    <a:pt x="4067548" y="796974"/>
                    <a:pt x="4164440" y="704283"/>
                    <a:pt x="4261331" y="612439"/>
                  </a:cubicBezTo>
                  <a:cubicBezTo>
                    <a:pt x="4270020" y="604396"/>
                    <a:pt x="4267413" y="600164"/>
                    <a:pt x="4260462" y="592969"/>
                  </a:cubicBezTo>
                  <a:cubicBezTo>
                    <a:pt x="4223095" y="556570"/>
                    <a:pt x="4186164" y="519747"/>
                    <a:pt x="4149667" y="482501"/>
                  </a:cubicBezTo>
                  <a:cubicBezTo>
                    <a:pt x="4077976" y="409280"/>
                    <a:pt x="4077108" y="309817"/>
                    <a:pt x="4149667" y="237442"/>
                  </a:cubicBezTo>
                  <a:cubicBezTo>
                    <a:pt x="4213103" y="174378"/>
                    <a:pt x="4278711" y="113854"/>
                    <a:pt x="4343014" y="52059"/>
                  </a:cubicBezTo>
                  <a:cubicBezTo>
                    <a:pt x="4371690" y="24548"/>
                    <a:pt x="4406885" y="10157"/>
                    <a:pt x="4444684" y="0"/>
                  </a:cubicBezTo>
                  <a:cubicBezTo>
                    <a:pt x="4462064" y="0"/>
                    <a:pt x="4479445" y="0"/>
                    <a:pt x="4496824" y="0"/>
                  </a:cubicBezTo>
                  <a:cubicBezTo>
                    <a:pt x="4551569" y="3809"/>
                    <a:pt x="4590239" y="35976"/>
                    <a:pt x="4624128" y="73221"/>
                  </a:cubicBezTo>
                  <a:cubicBezTo>
                    <a:pt x="4671923" y="125281"/>
                    <a:pt x="4724930" y="172262"/>
                    <a:pt x="4774027" y="223051"/>
                  </a:cubicBezTo>
                  <a:cubicBezTo>
                    <a:pt x="4860490" y="312356"/>
                    <a:pt x="4951733" y="396583"/>
                    <a:pt x="5038197" y="485888"/>
                  </a:cubicBezTo>
                  <a:cubicBezTo>
                    <a:pt x="5102501" y="551914"/>
                    <a:pt x="5171150" y="613708"/>
                    <a:pt x="5234151" y="680581"/>
                  </a:cubicBezTo>
                  <a:cubicBezTo>
                    <a:pt x="5301497" y="751686"/>
                    <a:pt x="5373623" y="817713"/>
                    <a:pt x="5442706" y="887125"/>
                  </a:cubicBezTo>
                  <a:close/>
                </a:path>
              </a:pathLst>
            </a:custGeom>
            <a:solidFill>
              <a:schemeClr val="bg1"/>
            </a:solidFill>
            <a:ln w="54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0BD38A0B-55CF-4042-AE55-50A318DB6B87}"/>
                </a:ext>
              </a:extLst>
            </p:cNvPr>
            <p:cNvGrpSpPr/>
            <p:nvPr/>
          </p:nvGrpSpPr>
          <p:grpSpPr>
            <a:xfrm rot="60000">
              <a:off x="8693498" y="1216297"/>
              <a:ext cx="2891025" cy="2962093"/>
              <a:chOff x="8654586" y="1216297"/>
              <a:chExt cx="2891025" cy="2962093"/>
            </a:xfrm>
          </p:grpSpPr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FAAA3E42-8CF2-4537-BDC3-06157191B1C3}"/>
                  </a:ext>
                </a:extLst>
              </p:cNvPr>
              <p:cNvSpPr/>
              <p:nvPr/>
            </p:nvSpPr>
            <p:spPr>
              <a:xfrm rot="18964683">
                <a:off x="8654586" y="1216297"/>
                <a:ext cx="2208596" cy="1437107"/>
              </a:xfrm>
              <a:custGeom>
                <a:avLst/>
                <a:gdLst>
                  <a:gd name="connsiteX0" fmla="*/ 1310393 w 2208596"/>
                  <a:gd name="connsiteY0" fmla="*/ 0 h 1437107"/>
                  <a:gd name="connsiteX1" fmla="*/ 2208596 w 2208596"/>
                  <a:gd name="connsiteY1" fmla="*/ 865022 h 1437107"/>
                  <a:gd name="connsiteX2" fmla="*/ 1974441 w 2208596"/>
                  <a:gd name="connsiteY2" fmla="*/ 1119701 h 1437107"/>
                  <a:gd name="connsiteX3" fmla="*/ 1943009 w 2208596"/>
                  <a:gd name="connsiteY3" fmla="*/ 1119701 h 1437107"/>
                  <a:gd name="connsiteX4" fmla="*/ 1571590 w 2208596"/>
                  <a:gd name="connsiteY4" fmla="*/ 696993 h 1437107"/>
                  <a:gd name="connsiteX5" fmla="*/ 1505583 w 2208596"/>
                  <a:gd name="connsiteY5" fmla="*/ 666714 h 1437107"/>
                  <a:gd name="connsiteX6" fmla="*/ 1469437 w 2208596"/>
                  <a:gd name="connsiteY6" fmla="*/ 766278 h 1437107"/>
                  <a:gd name="connsiteX7" fmla="*/ 1489868 w 2208596"/>
                  <a:gd name="connsiteY7" fmla="*/ 792479 h 1437107"/>
                  <a:gd name="connsiteX8" fmla="*/ 1858668 w 2208596"/>
                  <a:gd name="connsiteY8" fmla="*/ 1209949 h 1437107"/>
                  <a:gd name="connsiteX9" fmla="*/ 1857620 w 2208596"/>
                  <a:gd name="connsiteY9" fmla="*/ 1247795 h 1437107"/>
                  <a:gd name="connsiteX10" fmla="*/ 1695746 w 2208596"/>
                  <a:gd name="connsiteY10" fmla="*/ 1421886 h 1437107"/>
                  <a:gd name="connsiteX11" fmla="*/ 1649646 w 2208596"/>
                  <a:gd name="connsiteY11" fmla="*/ 1430620 h 1437107"/>
                  <a:gd name="connsiteX12" fmla="*/ 1369378 w 2208596"/>
                  <a:gd name="connsiteY12" fmla="*/ 1430619 h 1437107"/>
                  <a:gd name="connsiteX13" fmla="*/ 1325374 w 2208596"/>
                  <a:gd name="connsiteY13" fmla="*/ 1422468 h 1437107"/>
                  <a:gd name="connsiteX14" fmla="*/ 1118447 w 2208596"/>
                  <a:gd name="connsiteY14" fmla="*/ 1189569 h 1437107"/>
                  <a:gd name="connsiteX15" fmla="*/ 1065015 w 2208596"/>
                  <a:gd name="connsiteY15" fmla="*/ 1158129 h 1437107"/>
                  <a:gd name="connsiteX16" fmla="*/ 1013676 w 2208596"/>
                  <a:gd name="connsiteY16" fmla="*/ 1191317 h 1437107"/>
                  <a:gd name="connsiteX17" fmla="*/ 1015771 w 2208596"/>
                  <a:gd name="connsiteY17" fmla="*/ 1257111 h 1437107"/>
                  <a:gd name="connsiteX18" fmla="*/ 1037774 w 2208596"/>
                  <a:gd name="connsiteY18" fmla="*/ 1285641 h 1437107"/>
                  <a:gd name="connsiteX19" fmla="*/ 1155643 w 2208596"/>
                  <a:gd name="connsiteY19" fmla="*/ 1421303 h 1437107"/>
                  <a:gd name="connsiteX20" fmla="*/ 1121068 w 2208596"/>
                  <a:gd name="connsiteY20" fmla="*/ 1430619 h 1437107"/>
                  <a:gd name="connsiteX21" fmla="*/ 642256 w 2208596"/>
                  <a:gd name="connsiteY21" fmla="*/ 1437025 h 1437107"/>
                  <a:gd name="connsiteX22" fmla="*/ 45577 w 2208596"/>
                  <a:gd name="connsiteY22" fmla="*/ 1436442 h 1437107"/>
                  <a:gd name="connsiteX23" fmla="*/ 0 w 2208596"/>
                  <a:gd name="connsiteY23" fmla="*/ 1428290 h 1437107"/>
                  <a:gd name="connsiteX24" fmla="*/ 304365 w 2208596"/>
                  <a:gd name="connsiteY24" fmla="*/ 1095829 h 143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08596" h="1437107">
                    <a:moveTo>
                      <a:pt x="1310393" y="0"/>
                    </a:moveTo>
                    <a:lnTo>
                      <a:pt x="2208596" y="865022"/>
                    </a:lnTo>
                    <a:lnTo>
                      <a:pt x="1974441" y="1119701"/>
                    </a:lnTo>
                    <a:cubicBezTo>
                      <a:pt x="1961344" y="1133674"/>
                      <a:pt x="1955581" y="1134256"/>
                      <a:pt x="1943009" y="1119701"/>
                    </a:cubicBezTo>
                    <a:cubicBezTo>
                      <a:pt x="1819378" y="978216"/>
                      <a:pt x="1695222" y="837896"/>
                      <a:pt x="1571590" y="696993"/>
                    </a:cubicBezTo>
                    <a:cubicBezTo>
                      <a:pt x="1553255" y="676613"/>
                      <a:pt x="1534396" y="658564"/>
                      <a:pt x="1505583" y="666714"/>
                    </a:cubicBezTo>
                    <a:cubicBezTo>
                      <a:pt x="1463151" y="678359"/>
                      <a:pt x="1445863" y="726103"/>
                      <a:pt x="1469437" y="766278"/>
                    </a:cubicBezTo>
                    <a:cubicBezTo>
                      <a:pt x="1475199" y="776177"/>
                      <a:pt x="1482533" y="784328"/>
                      <a:pt x="1489868" y="792479"/>
                    </a:cubicBezTo>
                    <a:cubicBezTo>
                      <a:pt x="1612452" y="931636"/>
                      <a:pt x="1735035" y="1071374"/>
                      <a:pt x="1858668" y="1209949"/>
                    </a:cubicBezTo>
                    <a:cubicBezTo>
                      <a:pt x="1873336" y="1226252"/>
                      <a:pt x="1870716" y="1233239"/>
                      <a:pt x="1857620" y="1247795"/>
                    </a:cubicBezTo>
                    <a:cubicBezTo>
                      <a:pt x="1803138" y="1304854"/>
                      <a:pt x="1749704" y="1363662"/>
                      <a:pt x="1695746" y="1421886"/>
                    </a:cubicBezTo>
                    <a:cubicBezTo>
                      <a:pt x="1681078" y="1428873"/>
                      <a:pt x="1665886" y="1430620"/>
                      <a:pt x="1649646" y="1430620"/>
                    </a:cubicBezTo>
                    <a:cubicBezTo>
                      <a:pt x="1556398" y="1430620"/>
                      <a:pt x="1463151" y="1430620"/>
                      <a:pt x="1369378" y="1430619"/>
                    </a:cubicBezTo>
                    <a:cubicBezTo>
                      <a:pt x="1353663" y="1431201"/>
                      <a:pt x="1338996" y="1430037"/>
                      <a:pt x="1325374" y="1422468"/>
                    </a:cubicBezTo>
                    <a:cubicBezTo>
                      <a:pt x="1256224" y="1345030"/>
                      <a:pt x="1187074" y="1267008"/>
                      <a:pt x="1118447" y="1189569"/>
                    </a:cubicBezTo>
                    <a:cubicBezTo>
                      <a:pt x="1103780" y="1172686"/>
                      <a:pt x="1088063" y="1158128"/>
                      <a:pt x="1065015" y="1158129"/>
                    </a:cubicBezTo>
                    <a:cubicBezTo>
                      <a:pt x="1041964" y="1158712"/>
                      <a:pt x="1024677" y="1169774"/>
                      <a:pt x="1013676" y="1191317"/>
                    </a:cubicBezTo>
                    <a:cubicBezTo>
                      <a:pt x="1002675" y="1212860"/>
                      <a:pt x="1002675" y="1236149"/>
                      <a:pt x="1015771" y="1257111"/>
                    </a:cubicBezTo>
                    <a:cubicBezTo>
                      <a:pt x="1022059" y="1267590"/>
                      <a:pt x="1029916" y="1276907"/>
                      <a:pt x="1037774" y="1285641"/>
                    </a:cubicBezTo>
                    <a:cubicBezTo>
                      <a:pt x="1077063" y="1331055"/>
                      <a:pt x="1116353" y="1375889"/>
                      <a:pt x="1155643" y="1421303"/>
                    </a:cubicBezTo>
                    <a:cubicBezTo>
                      <a:pt x="1145689" y="1432365"/>
                      <a:pt x="1133117" y="1431203"/>
                      <a:pt x="1121068" y="1430619"/>
                    </a:cubicBezTo>
                    <a:cubicBezTo>
                      <a:pt x="961289" y="1426543"/>
                      <a:pt x="802035" y="1438190"/>
                      <a:pt x="642256" y="1437025"/>
                    </a:cubicBezTo>
                    <a:cubicBezTo>
                      <a:pt x="443189" y="1435277"/>
                      <a:pt x="244643" y="1437023"/>
                      <a:pt x="45577" y="1436442"/>
                    </a:cubicBezTo>
                    <a:cubicBezTo>
                      <a:pt x="30384" y="1436442"/>
                      <a:pt x="14145" y="1439936"/>
                      <a:pt x="0" y="1428290"/>
                    </a:cubicBezTo>
                    <a:cubicBezTo>
                      <a:pt x="101630" y="1317663"/>
                      <a:pt x="202735" y="1206456"/>
                      <a:pt x="304365" y="10958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40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F3FB4193-9C50-400A-94AB-A79762FEFD46}"/>
                  </a:ext>
                </a:extLst>
              </p:cNvPr>
              <p:cNvSpPr/>
              <p:nvPr/>
            </p:nvSpPr>
            <p:spPr>
              <a:xfrm rot="18964683">
                <a:off x="9226637" y="2622520"/>
                <a:ext cx="2318974" cy="1555870"/>
              </a:xfrm>
              <a:custGeom>
                <a:avLst/>
                <a:gdLst>
                  <a:gd name="connsiteX0" fmla="*/ 1779396 w 2318974"/>
                  <a:gd name="connsiteY0" fmla="*/ 0 h 1555870"/>
                  <a:gd name="connsiteX1" fmla="*/ 2036614 w 2318974"/>
                  <a:gd name="connsiteY1" fmla="*/ 289958 h 1555870"/>
                  <a:gd name="connsiteX2" fmla="*/ 2036089 w 2318974"/>
                  <a:gd name="connsiteY2" fmla="*/ 315576 h 1555870"/>
                  <a:gd name="connsiteX3" fmla="*/ 1694005 w 2318974"/>
                  <a:gd name="connsiteY3" fmla="*/ 692873 h 1555870"/>
                  <a:gd name="connsiteX4" fmla="*/ 1665717 w 2318974"/>
                  <a:gd name="connsiteY4" fmla="*/ 686466 h 1555870"/>
                  <a:gd name="connsiteX5" fmla="*/ 1290107 w 2318974"/>
                  <a:gd name="connsiteY5" fmla="*/ 260263 h 1555870"/>
                  <a:gd name="connsiteX6" fmla="*/ 1218336 w 2318974"/>
                  <a:gd name="connsiteY6" fmla="*/ 232315 h 1555870"/>
                  <a:gd name="connsiteX7" fmla="*/ 1186381 w 2318974"/>
                  <a:gd name="connsiteY7" fmla="*/ 326639 h 1555870"/>
                  <a:gd name="connsiteX8" fmla="*/ 1206289 w 2318974"/>
                  <a:gd name="connsiteY8" fmla="*/ 353423 h 1555870"/>
                  <a:gd name="connsiteX9" fmla="*/ 1580327 w 2318974"/>
                  <a:gd name="connsiteY9" fmla="*/ 777297 h 1555870"/>
                  <a:gd name="connsiteX10" fmla="*/ 1580327 w 2318974"/>
                  <a:gd name="connsiteY10" fmla="*/ 818054 h 1555870"/>
                  <a:gd name="connsiteX11" fmla="*/ 1251341 w 2318974"/>
                  <a:gd name="connsiteY11" fmla="*/ 1181374 h 1555870"/>
                  <a:gd name="connsiteX12" fmla="*/ 1215719 w 2318974"/>
                  <a:gd name="connsiteY12" fmla="*/ 1181957 h 1555870"/>
                  <a:gd name="connsiteX13" fmla="*/ 838536 w 2318974"/>
                  <a:gd name="connsiteY13" fmla="*/ 753425 h 1555870"/>
                  <a:gd name="connsiteX14" fmla="*/ 762052 w 2318974"/>
                  <a:gd name="connsiteY14" fmla="*/ 726643 h 1555870"/>
                  <a:gd name="connsiteX15" fmla="*/ 748432 w 2318974"/>
                  <a:gd name="connsiteY15" fmla="*/ 839598 h 1555870"/>
                  <a:gd name="connsiteX16" fmla="*/ 920259 w 2318974"/>
                  <a:gd name="connsiteY16" fmla="*/ 1035232 h 1555870"/>
                  <a:gd name="connsiteX17" fmla="*/ 1133471 w 2318974"/>
                  <a:gd name="connsiteY17" fmla="*/ 1275698 h 1555870"/>
                  <a:gd name="connsiteX18" fmla="*/ 1132947 w 2318974"/>
                  <a:gd name="connsiteY18" fmla="*/ 1311797 h 1555870"/>
                  <a:gd name="connsiteX19" fmla="*/ 911637 w 2318974"/>
                  <a:gd name="connsiteY19" fmla="*/ 1555870 h 1555870"/>
                  <a:gd name="connsiteX20" fmla="*/ 0 w 2318974"/>
                  <a:gd name="connsiteY20" fmla="*/ 677910 h 1555870"/>
                  <a:gd name="connsiteX21" fmla="*/ 6116 w 2318974"/>
                  <a:gd name="connsiteY21" fmla="*/ 666670 h 1555870"/>
                  <a:gd name="connsiteX22" fmla="*/ 595464 w 2318974"/>
                  <a:gd name="connsiteY22" fmla="*/ 37846 h 1555870"/>
                  <a:gd name="connsiteX23" fmla="*/ 623752 w 2318974"/>
                  <a:gd name="connsiteY23" fmla="*/ 6986 h 1555870"/>
                  <a:gd name="connsiteX24" fmla="*/ 764671 w 2318974"/>
                  <a:gd name="connsiteY24" fmla="*/ 5823 h 1555870"/>
                  <a:gd name="connsiteX25" fmla="*/ 1758440 w 2318974"/>
                  <a:gd name="connsiteY25" fmla="*/ 1165 h 1555870"/>
                  <a:gd name="connsiteX26" fmla="*/ 1779396 w 2318974"/>
                  <a:gd name="connsiteY26" fmla="*/ 0 h 1555870"/>
                  <a:gd name="connsiteX27" fmla="*/ 2318974 w 2318974"/>
                  <a:gd name="connsiteY27" fmla="*/ 1163 h 1555870"/>
                  <a:gd name="connsiteX28" fmla="*/ 2144004 w 2318974"/>
                  <a:gd name="connsiteY28" fmla="*/ 196216 h 1555870"/>
                  <a:gd name="connsiteX29" fmla="*/ 2119906 w 2318974"/>
                  <a:gd name="connsiteY29" fmla="*/ 197380 h 1555870"/>
                  <a:gd name="connsiteX30" fmla="*/ 1949650 w 2318974"/>
                  <a:gd name="connsiteY30" fmla="*/ 1164 h 1555870"/>
                  <a:gd name="connsiteX31" fmla="*/ 2318974 w 2318974"/>
                  <a:gd name="connsiteY31" fmla="*/ 1163 h 155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18974" h="1555870">
                    <a:moveTo>
                      <a:pt x="1779396" y="0"/>
                    </a:moveTo>
                    <a:cubicBezTo>
                      <a:pt x="1865309" y="96653"/>
                      <a:pt x="1950699" y="193888"/>
                      <a:pt x="2036614" y="289958"/>
                    </a:cubicBezTo>
                    <a:cubicBezTo>
                      <a:pt x="2046042" y="300439"/>
                      <a:pt x="2044471" y="305679"/>
                      <a:pt x="2036089" y="315576"/>
                    </a:cubicBezTo>
                    <a:cubicBezTo>
                      <a:pt x="1921887" y="440759"/>
                      <a:pt x="1807684" y="566525"/>
                      <a:pt x="1694005" y="692873"/>
                    </a:cubicBezTo>
                    <a:cubicBezTo>
                      <a:pt x="1678813" y="709757"/>
                      <a:pt x="1673574" y="695200"/>
                      <a:pt x="1665717" y="686466"/>
                    </a:cubicBezTo>
                    <a:cubicBezTo>
                      <a:pt x="1540514" y="544399"/>
                      <a:pt x="1415310" y="402331"/>
                      <a:pt x="1290107" y="260263"/>
                    </a:cubicBezTo>
                    <a:cubicBezTo>
                      <a:pt x="1270200" y="238137"/>
                      <a:pt x="1249245" y="220670"/>
                      <a:pt x="1218336" y="232315"/>
                    </a:cubicBezTo>
                    <a:cubicBezTo>
                      <a:pt x="1182714" y="245708"/>
                      <a:pt x="1166998" y="290539"/>
                      <a:pt x="1186381" y="326639"/>
                    </a:cubicBezTo>
                    <a:cubicBezTo>
                      <a:pt x="1191621" y="336538"/>
                      <a:pt x="1198955" y="345270"/>
                      <a:pt x="1206289" y="353423"/>
                    </a:cubicBezTo>
                    <a:cubicBezTo>
                      <a:pt x="1330444" y="494908"/>
                      <a:pt x="1455124" y="636976"/>
                      <a:pt x="1580327" y="777297"/>
                    </a:cubicBezTo>
                    <a:cubicBezTo>
                      <a:pt x="1594996" y="793600"/>
                      <a:pt x="1594472" y="801752"/>
                      <a:pt x="1580327" y="818054"/>
                    </a:cubicBezTo>
                    <a:cubicBezTo>
                      <a:pt x="1470315" y="938579"/>
                      <a:pt x="1360828" y="1059685"/>
                      <a:pt x="1251341" y="1181374"/>
                    </a:cubicBezTo>
                    <a:cubicBezTo>
                      <a:pt x="1237721" y="1196513"/>
                      <a:pt x="1230910" y="1198842"/>
                      <a:pt x="1215719" y="1181957"/>
                    </a:cubicBezTo>
                    <a:cubicBezTo>
                      <a:pt x="1090515" y="1038143"/>
                      <a:pt x="964262" y="896074"/>
                      <a:pt x="838536" y="753425"/>
                    </a:cubicBezTo>
                    <a:cubicBezTo>
                      <a:pt x="817058" y="728971"/>
                      <a:pt x="792960" y="712669"/>
                      <a:pt x="762052" y="726643"/>
                    </a:cubicBezTo>
                    <a:cubicBezTo>
                      <a:pt x="720666" y="745273"/>
                      <a:pt x="714380" y="799423"/>
                      <a:pt x="748432" y="839598"/>
                    </a:cubicBezTo>
                    <a:cubicBezTo>
                      <a:pt x="805533" y="905390"/>
                      <a:pt x="863158" y="970020"/>
                      <a:pt x="920259" y="1035232"/>
                    </a:cubicBezTo>
                    <a:cubicBezTo>
                      <a:pt x="990980" y="1115582"/>
                      <a:pt x="1061703" y="1196513"/>
                      <a:pt x="1133471" y="1275698"/>
                    </a:cubicBezTo>
                    <a:cubicBezTo>
                      <a:pt x="1146045" y="1290255"/>
                      <a:pt x="1146568" y="1297242"/>
                      <a:pt x="1132947" y="1311797"/>
                    </a:cubicBezTo>
                    <a:lnTo>
                      <a:pt x="911637" y="1555870"/>
                    </a:lnTo>
                    <a:lnTo>
                      <a:pt x="0" y="677910"/>
                    </a:lnTo>
                    <a:lnTo>
                      <a:pt x="6116" y="666670"/>
                    </a:lnTo>
                    <a:cubicBezTo>
                      <a:pt x="203091" y="457645"/>
                      <a:pt x="399539" y="248036"/>
                      <a:pt x="595464" y="37846"/>
                    </a:cubicBezTo>
                    <a:cubicBezTo>
                      <a:pt x="605417" y="27948"/>
                      <a:pt x="614321" y="17468"/>
                      <a:pt x="623752" y="6986"/>
                    </a:cubicBezTo>
                    <a:cubicBezTo>
                      <a:pt x="670899" y="6405"/>
                      <a:pt x="718048" y="5823"/>
                      <a:pt x="764671" y="5823"/>
                    </a:cubicBezTo>
                    <a:cubicBezTo>
                      <a:pt x="1095754" y="4076"/>
                      <a:pt x="1426834" y="2329"/>
                      <a:pt x="1758440" y="1165"/>
                    </a:cubicBezTo>
                    <a:cubicBezTo>
                      <a:pt x="1765251" y="1165"/>
                      <a:pt x="1772060" y="583"/>
                      <a:pt x="1779396" y="0"/>
                    </a:cubicBezTo>
                    <a:close/>
                    <a:moveTo>
                      <a:pt x="2318974" y="1163"/>
                    </a:moveTo>
                    <a:cubicBezTo>
                      <a:pt x="2260826" y="65794"/>
                      <a:pt x="2202153" y="131005"/>
                      <a:pt x="2144004" y="196216"/>
                    </a:cubicBezTo>
                    <a:cubicBezTo>
                      <a:pt x="2135098" y="206114"/>
                      <a:pt x="2129859" y="209025"/>
                      <a:pt x="2119906" y="197380"/>
                    </a:cubicBezTo>
                    <a:cubicBezTo>
                      <a:pt x="2063329" y="131006"/>
                      <a:pt x="2006228" y="66375"/>
                      <a:pt x="1949650" y="1164"/>
                    </a:cubicBezTo>
                    <a:cubicBezTo>
                      <a:pt x="2072759" y="1163"/>
                      <a:pt x="2195867" y="1163"/>
                      <a:pt x="2318974" y="1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40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94" name="사각형: 둥근 모서리 93">
              <a:extLst>
                <a:ext uri="{FF2B5EF4-FFF2-40B4-BE49-F238E27FC236}">
                  <a16:creationId xmlns:a16="http://schemas.microsoft.com/office/drawing/2014/main" id="{EBBAE129-98FE-46F8-9486-4179F5C4AB0D}"/>
                </a:ext>
              </a:extLst>
            </p:cNvPr>
            <p:cNvSpPr/>
            <p:nvPr/>
          </p:nvSpPr>
          <p:spPr>
            <a:xfrm>
              <a:off x="9849734" y="4298284"/>
              <a:ext cx="522216" cy="547758"/>
            </a:xfrm>
            <a:prstGeom prst="roundRect">
              <a:avLst>
                <a:gd name="adj" fmla="val 124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D90F7F66-0FF6-4155-B16A-7C2F026BD229}"/>
                </a:ext>
              </a:extLst>
            </p:cNvPr>
            <p:cNvSpPr/>
            <p:nvPr/>
          </p:nvSpPr>
          <p:spPr>
            <a:xfrm rot="60000">
              <a:off x="9923814" y="4646714"/>
              <a:ext cx="322429" cy="2354639"/>
            </a:xfrm>
            <a:custGeom>
              <a:avLst/>
              <a:gdLst>
                <a:gd name="connsiteX0" fmla="*/ 0 w 322429"/>
                <a:gd name="connsiteY0" fmla="*/ 0 h 2354639"/>
                <a:gd name="connsiteX1" fmla="*/ 322429 w 322429"/>
                <a:gd name="connsiteY1" fmla="*/ 0 h 2354639"/>
                <a:gd name="connsiteX2" fmla="*/ 322429 w 322429"/>
                <a:gd name="connsiteY2" fmla="*/ 2354639 h 2354639"/>
                <a:gd name="connsiteX3" fmla="*/ 306823 w 322429"/>
                <a:gd name="connsiteY3" fmla="*/ 2354639 h 2354639"/>
                <a:gd name="connsiteX4" fmla="*/ 0 w 322429"/>
                <a:gd name="connsiteY4" fmla="*/ 1969197 h 235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29" h="2354639">
                  <a:moveTo>
                    <a:pt x="0" y="0"/>
                  </a:moveTo>
                  <a:lnTo>
                    <a:pt x="322429" y="0"/>
                  </a:lnTo>
                  <a:lnTo>
                    <a:pt x="322429" y="2354639"/>
                  </a:lnTo>
                  <a:lnTo>
                    <a:pt x="306823" y="2354639"/>
                  </a:lnTo>
                  <a:lnTo>
                    <a:pt x="0" y="196919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6" name="사각형: 둥근 모서리 95">
              <a:extLst>
                <a:ext uri="{FF2B5EF4-FFF2-40B4-BE49-F238E27FC236}">
                  <a16:creationId xmlns:a16="http://schemas.microsoft.com/office/drawing/2014/main" id="{7619DF5C-4791-46AE-866A-2A4F03789BAE}"/>
                </a:ext>
              </a:extLst>
            </p:cNvPr>
            <p:cNvSpPr/>
            <p:nvPr/>
          </p:nvSpPr>
          <p:spPr>
            <a:xfrm>
              <a:off x="9718424" y="729533"/>
              <a:ext cx="733207" cy="382696"/>
            </a:xfrm>
            <a:prstGeom prst="roundRect">
              <a:avLst>
                <a:gd name="adj" fmla="val 124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id="{4AE7D855-68A2-4274-B265-689275FC9C9B}"/>
                </a:ext>
              </a:extLst>
            </p:cNvPr>
            <p:cNvSpPr/>
            <p:nvPr/>
          </p:nvSpPr>
          <p:spPr>
            <a:xfrm rot="21540000">
              <a:off x="9378049" y="163759"/>
              <a:ext cx="1439693" cy="484136"/>
            </a:xfrm>
            <a:prstGeom prst="roundRect">
              <a:avLst>
                <a:gd name="adj" fmla="val 124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4" name="Freeform: Shape 196">
            <a:extLst>
              <a:ext uri="{FF2B5EF4-FFF2-40B4-BE49-F238E27FC236}">
                <a16:creationId xmlns:a16="http://schemas.microsoft.com/office/drawing/2014/main" id="{9658135B-0B04-475A-8ED1-F91DCC7E7FDB}"/>
              </a:ext>
            </a:extLst>
          </p:cNvPr>
          <p:cNvSpPr/>
          <p:nvPr/>
        </p:nvSpPr>
        <p:spPr>
          <a:xfrm>
            <a:off x="4577417" y="2932323"/>
            <a:ext cx="469016" cy="522262"/>
          </a:xfrm>
          <a:custGeom>
            <a:avLst/>
            <a:gdLst>
              <a:gd name="connsiteX0" fmla="*/ 354210 w 853780"/>
              <a:gd name="connsiteY0" fmla="*/ 514977 h 950705"/>
              <a:gd name="connsiteX1" fmla="*/ 554751 w 853780"/>
              <a:gd name="connsiteY1" fmla="*/ 332133 h 950705"/>
              <a:gd name="connsiteX2" fmla="*/ 843829 w 853780"/>
              <a:gd name="connsiteY2" fmla="*/ 405011 h 950705"/>
              <a:gd name="connsiteX3" fmla="*/ 797525 w 853780"/>
              <a:gd name="connsiteY3" fmla="*/ 588364 h 950705"/>
              <a:gd name="connsiteX4" fmla="*/ 449364 w 853780"/>
              <a:gd name="connsiteY4" fmla="*/ 906276 h 950705"/>
              <a:gd name="connsiteX5" fmla="*/ 169840 w 853780"/>
              <a:gd name="connsiteY5" fmla="*/ 837017 h 950705"/>
              <a:gd name="connsiteX6" fmla="*/ 140553 w 853780"/>
              <a:gd name="connsiteY6" fmla="*/ 813102 h 950705"/>
              <a:gd name="connsiteX7" fmla="*/ 396 w 853780"/>
              <a:gd name="connsiteY7" fmla="*/ 638682 h 950705"/>
              <a:gd name="connsiteX8" fmla="*/ 452 w 853780"/>
              <a:gd name="connsiteY8" fmla="*/ 178633 h 950705"/>
              <a:gd name="connsiteX9" fmla="*/ 171027 w 853780"/>
              <a:gd name="connsiteY9" fmla="*/ 143 h 950705"/>
              <a:gd name="connsiteX10" fmla="*/ 351553 w 853780"/>
              <a:gd name="connsiteY10" fmla="*/ 164103 h 950705"/>
              <a:gd name="connsiteX11" fmla="*/ 354154 w 853780"/>
              <a:gd name="connsiteY11" fmla="*/ 443344 h 950705"/>
              <a:gd name="connsiteX12" fmla="*/ 354210 w 853780"/>
              <a:gd name="connsiteY12" fmla="*/ 514977 h 950705"/>
              <a:gd name="connsiteX13" fmla="*/ 440431 w 853780"/>
              <a:gd name="connsiteY13" fmla="*/ 516956 h 950705"/>
              <a:gd name="connsiteX14" fmla="*/ 275623 w 853780"/>
              <a:gd name="connsiteY14" fmla="*/ 668421 h 950705"/>
              <a:gd name="connsiteX15" fmla="*/ 303722 w 853780"/>
              <a:gd name="connsiteY15" fmla="*/ 698217 h 950705"/>
              <a:gd name="connsiteX16" fmla="*/ 469435 w 853780"/>
              <a:gd name="connsiteY16" fmla="*/ 547543 h 950705"/>
              <a:gd name="connsiteX17" fmla="*/ 628250 w 853780"/>
              <a:gd name="connsiteY17" fmla="*/ 720606 h 950705"/>
              <a:gd name="connsiteX18" fmla="*/ 788761 w 853780"/>
              <a:gd name="connsiteY18" fmla="*/ 572250 h 950705"/>
              <a:gd name="connsiteX19" fmla="*/ 794302 w 853780"/>
              <a:gd name="connsiteY19" fmla="*/ 352883 h 950705"/>
              <a:gd name="connsiteX20" fmla="*/ 577535 w 853780"/>
              <a:gd name="connsiteY20" fmla="*/ 337222 h 950705"/>
              <a:gd name="connsiteX21" fmla="*/ 413632 w 853780"/>
              <a:gd name="connsiteY21" fmla="*/ 484616 h 950705"/>
              <a:gd name="connsiteX22" fmla="*/ 440431 w 853780"/>
              <a:gd name="connsiteY22" fmla="*/ 516956 h 950705"/>
              <a:gd name="connsiteX23" fmla="*/ 17809 w 853780"/>
              <a:gd name="connsiteY23" fmla="*/ 430057 h 950705"/>
              <a:gd name="connsiteX24" fmla="*/ 18658 w 853780"/>
              <a:gd name="connsiteY24" fmla="*/ 652364 h 950705"/>
              <a:gd name="connsiteX25" fmla="*/ 159494 w 853780"/>
              <a:gd name="connsiteY25" fmla="*/ 797045 h 950705"/>
              <a:gd name="connsiteX26" fmla="*/ 246845 w 853780"/>
              <a:gd name="connsiteY26" fmla="*/ 612505 h 950705"/>
              <a:gd name="connsiteX27" fmla="*/ 321871 w 853780"/>
              <a:gd name="connsiteY27" fmla="*/ 543981 h 950705"/>
              <a:gd name="connsiteX28" fmla="*/ 334818 w 853780"/>
              <a:gd name="connsiteY28" fmla="*/ 523684 h 950705"/>
              <a:gd name="connsiteX29" fmla="*/ 335440 w 853780"/>
              <a:gd name="connsiteY29" fmla="*/ 428418 h 950705"/>
              <a:gd name="connsiteX30" fmla="*/ 101486 w 853780"/>
              <a:gd name="connsiteY30" fmla="*/ 428418 h 950705"/>
              <a:gd name="connsiteX31" fmla="*/ 101486 w 853780"/>
              <a:gd name="connsiteY31" fmla="*/ 207015 h 950705"/>
              <a:gd name="connsiteX32" fmla="*/ 61344 w 853780"/>
              <a:gd name="connsiteY32" fmla="*/ 207015 h 950705"/>
              <a:gd name="connsiteX33" fmla="*/ 61344 w 853780"/>
              <a:gd name="connsiteY33" fmla="*/ 427004 h 950705"/>
              <a:gd name="connsiteX34" fmla="*/ 17809 w 853780"/>
              <a:gd name="connsiteY34" fmla="*/ 430057 h 9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3780" h="950705">
                <a:moveTo>
                  <a:pt x="354210" y="514977"/>
                </a:moveTo>
                <a:cubicBezTo>
                  <a:pt x="424374" y="450976"/>
                  <a:pt x="489110" y="391103"/>
                  <a:pt x="554751" y="332133"/>
                </a:cubicBezTo>
                <a:cubicBezTo>
                  <a:pt x="652844" y="244104"/>
                  <a:pt x="804309" y="282154"/>
                  <a:pt x="843829" y="405011"/>
                </a:cubicBezTo>
                <a:cubicBezTo>
                  <a:pt x="866388" y="475118"/>
                  <a:pt x="850444" y="538667"/>
                  <a:pt x="797525" y="588364"/>
                </a:cubicBezTo>
                <a:cubicBezTo>
                  <a:pt x="682979" y="695955"/>
                  <a:pt x="567189" y="802303"/>
                  <a:pt x="449364" y="906276"/>
                </a:cubicBezTo>
                <a:cubicBezTo>
                  <a:pt x="356415" y="988257"/>
                  <a:pt x="215410" y="951959"/>
                  <a:pt x="169840" y="837017"/>
                </a:cubicBezTo>
                <a:cubicBezTo>
                  <a:pt x="163960" y="822205"/>
                  <a:pt x="156441" y="816607"/>
                  <a:pt x="140553" y="813102"/>
                </a:cubicBezTo>
                <a:cubicBezTo>
                  <a:pt x="57273" y="794953"/>
                  <a:pt x="622" y="724055"/>
                  <a:pt x="396" y="638682"/>
                </a:cubicBezTo>
                <a:cubicBezTo>
                  <a:pt x="-113" y="485351"/>
                  <a:pt x="-170" y="331964"/>
                  <a:pt x="452" y="178633"/>
                </a:cubicBezTo>
                <a:cubicBezTo>
                  <a:pt x="848" y="80653"/>
                  <a:pt x="74969" y="3931"/>
                  <a:pt x="171027" y="143"/>
                </a:cubicBezTo>
                <a:cubicBezTo>
                  <a:pt x="265389" y="-3589"/>
                  <a:pt x="346295" y="66348"/>
                  <a:pt x="351553" y="164103"/>
                </a:cubicBezTo>
                <a:cubicBezTo>
                  <a:pt x="356529" y="256938"/>
                  <a:pt x="353645" y="350226"/>
                  <a:pt x="354154" y="443344"/>
                </a:cubicBezTo>
                <a:cubicBezTo>
                  <a:pt x="354323" y="464941"/>
                  <a:pt x="354210" y="486539"/>
                  <a:pt x="354210" y="514977"/>
                </a:cubicBezTo>
                <a:close/>
                <a:moveTo>
                  <a:pt x="440431" y="516956"/>
                </a:moveTo>
                <a:cubicBezTo>
                  <a:pt x="385137" y="567784"/>
                  <a:pt x="330860" y="617650"/>
                  <a:pt x="275623" y="668421"/>
                </a:cubicBezTo>
                <a:cubicBezTo>
                  <a:pt x="285856" y="679277"/>
                  <a:pt x="294111" y="688040"/>
                  <a:pt x="303722" y="698217"/>
                </a:cubicBezTo>
                <a:cubicBezTo>
                  <a:pt x="359073" y="647898"/>
                  <a:pt x="413745" y="598201"/>
                  <a:pt x="469435" y="547543"/>
                </a:cubicBezTo>
                <a:cubicBezTo>
                  <a:pt x="523259" y="606173"/>
                  <a:pt x="575104" y="662711"/>
                  <a:pt x="628250" y="720606"/>
                </a:cubicBezTo>
                <a:cubicBezTo>
                  <a:pt x="682866" y="670400"/>
                  <a:pt x="737368" y="622908"/>
                  <a:pt x="788761" y="572250"/>
                </a:cubicBezTo>
                <a:cubicBezTo>
                  <a:pt x="849596" y="512263"/>
                  <a:pt x="850670" y="415470"/>
                  <a:pt x="794302" y="352883"/>
                </a:cubicBezTo>
                <a:cubicBezTo>
                  <a:pt x="739234" y="291822"/>
                  <a:pt x="643006" y="283002"/>
                  <a:pt x="577535" y="337222"/>
                </a:cubicBezTo>
                <a:cubicBezTo>
                  <a:pt x="521110" y="383866"/>
                  <a:pt x="468474" y="434976"/>
                  <a:pt x="413632" y="484616"/>
                </a:cubicBezTo>
                <a:cubicBezTo>
                  <a:pt x="422791" y="495698"/>
                  <a:pt x="431046" y="505648"/>
                  <a:pt x="440431" y="516956"/>
                </a:cubicBezTo>
                <a:close/>
                <a:moveTo>
                  <a:pt x="17809" y="430057"/>
                </a:moveTo>
                <a:cubicBezTo>
                  <a:pt x="17809" y="505931"/>
                  <a:pt x="14813" y="579317"/>
                  <a:pt x="18658" y="652364"/>
                </a:cubicBezTo>
                <a:cubicBezTo>
                  <a:pt x="22615" y="728691"/>
                  <a:pt x="82376" y="787773"/>
                  <a:pt x="159494" y="797045"/>
                </a:cubicBezTo>
                <a:cubicBezTo>
                  <a:pt x="149034" y="716874"/>
                  <a:pt x="189289" y="660732"/>
                  <a:pt x="246845" y="612505"/>
                </a:cubicBezTo>
                <a:cubicBezTo>
                  <a:pt x="272796" y="590795"/>
                  <a:pt x="297333" y="567275"/>
                  <a:pt x="321871" y="543981"/>
                </a:cubicBezTo>
                <a:cubicBezTo>
                  <a:pt x="327638" y="538554"/>
                  <a:pt x="334479" y="530695"/>
                  <a:pt x="334818" y="523684"/>
                </a:cubicBezTo>
                <a:cubicBezTo>
                  <a:pt x="336231" y="493040"/>
                  <a:pt x="335440" y="462284"/>
                  <a:pt x="335440" y="428418"/>
                </a:cubicBezTo>
                <a:cubicBezTo>
                  <a:pt x="256060" y="428418"/>
                  <a:pt x="180187" y="428418"/>
                  <a:pt x="101486" y="428418"/>
                </a:cubicBezTo>
                <a:cubicBezTo>
                  <a:pt x="101486" y="352261"/>
                  <a:pt x="101486" y="279327"/>
                  <a:pt x="101486" y="207015"/>
                </a:cubicBezTo>
                <a:cubicBezTo>
                  <a:pt x="86786" y="207015"/>
                  <a:pt x="75082" y="207015"/>
                  <a:pt x="61344" y="207015"/>
                </a:cubicBezTo>
                <a:cubicBezTo>
                  <a:pt x="61344" y="281080"/>
                  <a:pt x="61344" y="353109"/>
                  <a:pt x="61344" y="427004"/>
                </a:cubicBezTo>
                <a:cubicBezTo>
                  <a:pt x="46474" y="428078"/>
                  <a:pt x="33583" y="428983"/>
                  <a:pt x="17809" y="430057"/>
                </a:cubicBezTo>
                <a:close/>
              </a:path>
            </a:pathLst>
          </a:custGeom>
          <a:solidFill>
            <a:schemeClr val="accent2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74">
            <a:extLst>
              <a:ext uri="{FF2B5EF4-FFF2-40B4-BE49-F238E27FC236}">
                <a16:creationId xmlns:a16="http://schemas.microsoft.com/office/drawing/2014/main" id="{A42FECB0-4D75-4757-A8C4-AAE72210F939}"/>
              </a:ext>
            </a:extLst>
          </p:cNvPr>
          <p:cNvSpPr/>
          <p:nvPr/>
        </p:nvSpPr>
        <p:spPr>
          <a:xfrm>
            <a:off x="5819566" y="1810280"/>
            <a:ext cx="898355" cy="90305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40C91D61-3A72-4352-AF58-187087F2D57C}"/>
              </a:ext>
            </a:extLst>
          </p:cNvPr>
          <p:cNvGrpSpPr/>
          <p:nvPr/>
        </p:nvGrpSpPr>
        <p:grpSpPr>
          <a:xfrm>
            <a:off x="10320168" y="4802173"/>
            <a:ext cx="446507" cy="893699"/>
            <a:chOff x="4381460" y="45"/>
            <a:chExt cx="3428405" cy="6862066"/>
          </a:xfrm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55FCCE1B-E322-408C-A168-68786FD96BCF}"/>
                </a:ext>
              </a:extLst>
            </p:cNvPr>
            <p:cNvSpPr/>
            <p:nvPr/>
          </p:nvSpPr>
          <p:spPr>
            <a:xfrm>
              <a:off x="4381460" y="45"/>
              <a:ext cx="3428405" cy="6862066"/>
            </a:xfrm>
            <a:custGeom>
              <a:avLst/>
              <a:gdLst>
                <a:gd name="connsiteX0" fmla="*/ 3418554 w 3428405"/>
                <a:gd name="connsiteY0" fmla="*/ 5725912 h 6862066"/>
                <a:gd name="connsiteX1" fmla="*/ 3268642 w 3428405"/>
                <a:gd name="connsiteY1" fmla="*/ 5965281 h 6862066"/>
                <a:gd name="connsiteX2" fmla="*/ 2752025 w 3428405"/>
                <a:gd name="connsiteY2" fmla="*/ 6198415 h 6862066"/>
                <a:gd name="connsiteX3" fmla="*/ 2037508 w 3428405"/>
                <a:gd name="connsiteY3" fmla="*/ 6320273 h 6862066"/>
                <a:gd name="connsiteX4" fmla="*/ 1994338 w 3428405"/>
                <a:gd name="connsiteY4" fmla="*/ 6365048 h 6862066"/>
                <a:gd name="connsiteX5" fmla="*/ 1852361 w 3428405"/>
                <a:gd name="connsiteY5" fmla="*/ 6598087 h 6862066"/>
                <a:gd name="connsiteX6" fmla="*/ 1828084 w 3428405"/>
                <a:gd name="connsiteY6" fmla="*/ 6636818 h 6862066"/>
                <a:gd name="connsiteX7" fmla="*/ 1828840 w 3428405"/>
                <a:gd name="connsiteY7" fmla="*/ 6802033 h 6862066"/>
                <a:gd name="connsiteX8" fmla="*/ 1769517 w 3428405"/>
                <a:gd name="connsiteY8" fmla="*/ 6862017 h 6862066"/>
                <a:gd name="connsiteX9" fmla="*/ 1632640 w 3428405"/>
                <a:gd name="connsiteY9" fmla="*/ 6862017 h 6862066"/>
                <a:gd name="connsiteX10" fmla="*/ 1571145 w 3428405"/>
                <a:gd name="connsiteY10" fmla="*/ 6798726 h 6862066"/>
                <a:gd name="connsiteX11" fmla="*/ 1571901 w 3428405"/>
                <a:gd name="connsiteY11" fmla="*/ 6628788 h 6862066"/>
                <a:gd name="connsiteX12" fmla="*/ 1544601 w 3428405"/>
                <a:gd name="connsiteY12" fmla="*/ 6589019 h 6862066"/>
                <a:gd name="connsiteX13" fmla="*/ 1392610 w 3428405"/>
                <a:gd name="connsiteY13" fmla="*/ 6379123 h 6862066"/>
                <a:gd name="connsiteX14" fmla="*/ 1351047 w 3428405"/>
                <a:gd name="connsiteY14" fmla="*/ 6341621 h 6862066"/>
                <a:gd name="connsiteX15" fmla="*/ 565966 w 3428405"/>
                <a:gd name="connsiteY15" fmla="*/ 6198226 h 6862066"/>
                <a:gd name="connsiteX16" fmla="*/ 174040 w 3428405"/>
                <a:gd name="connsiteY16" fmla="*/ 5978695 h 6862066"/>
                <a:gd name="connsiteX17" fmla="*/ 228 w 3428405"/>
                <a:gd name="connsiteY17" fmla="*/ 5563814 h 6862066"/>
                <a:gd name="connsiteX18" fmla="*/ 2212 w 3428405"/>
                <a:gd name="connsiteY18" fmla="*/ 1484438 h 6862066"/>
                <a:gd name="connsiteX19" fmla="*/ 83923 w 3428405"/>
                <a:gd name="connsiteY19" fmla="*/ 1327440 h 6862066"/>
                <a:gd name="connsiteX20" fmla="*/ 1355675 w 3428405"/>
                <a:gd name="connsiteY20" fmla="*/ 863722 h 6862066"/>
                <a:gd name="connsiteX21" fmla="*/ 1393460 w 3428405"/>
                <a:gd name="connsiteY21" fmla="*/ 842468 h 6862066"/>
                <a:gd name="connsiteX22" fmla="*/ 1577663 w 3428405"/>
                <a:gd name="connsiteY22" fmla="*/ 664406 h 6862066"/>
                <a:gd name="connsiteX23" fmla="*/ 1620549 w 3428405"/>
                <a:gd name="connsiteY23" fmla="*/ 608295 h 6862066"/>
                <a:gd name="connsiteX24" fmla="*/ 1624139 w 3428405"/>
                <a:gd name="connsiteY24" fmla="*/ 296946 h 6862066"/>
                <a:gd name="connsiteX25" fmla="*/ 1886556 w 3428405"/>
                <a:gd name="connsiteY25" fmla="*/ 8645 h 6862066"/>
                <a:gd name="connsiteX26" fmla="*/ 2232290 w 3428405"/>
                <a:gd name="connsiteY26" fmla="*/ 92906 h 6862066"/>
                <a:gd name="connsiteX27" fmla="*/ 2338089 w 3428405"/>
                <a:gd name="connsiteY27" fmla="*/ 355796 h 6862066"/>
                <a:gd name="connsiteX28" fmla="*/ 2269414 w 3428405"/>
                <a:gd name="connsiteY28" fmla="*/ 420881 h 6862066"/>
                <a:gd name="connsiteX29" fmla="*/ 2203763 w 3428405"/>
                <a:gd name="connsiteY29" fmla="*/ 361558 h 6862066"/>
                <a:gd name="connsiteX30" fmla="*/ 2099098 w 3428405"/>
                <a:gd name="connsiteY30" fmla="*/ 167720 h 6862066"/>
                <a:gd name="connsiteX31" fmla="*/ 1833563 w 3428405"/>
                <a:gd name="connsiteY31" fmla="*/ 174333 h 6862066"/>
                <a:gd name="connsiteX32" fmla="*/ 1758370 w 3428405"/>
                <a:gd name="connsiteY32" fmla="*/ 288916 h 6862066"/>
                <a:gd name="connsiteX33" fmla="*/ 1751097 w 3428405"/>
                <a:gd name="connsiteY33" fmla="*/ 628227 h 6862066"/>
                <a:gd name="connsiteX34" fmla="*/ 1778113 w 3428405"/>
                <a:gd name="connsiteY34" fmla="*/ 658077 h 6862066"/>
                <a:gd name="connsiteX35" fmla="*/ 1894869 w 3428405"/>
                <a:gd name="connsiteY35" fmla="*/ 706347 h 6862066"/>
                <a:gd name="connsiteX36" fmla="*/ 1983475 w 3428405"/>
                <a:gd name="connsiteY36" fmla="*/ 854465 h 6862066"/>
                <a:gd name="connsiteX37" fmla="*/ 2020032 w 3428405"/>
                <a:gd name="connsiteY37" fmla="*/ 889700 h 6862066"/>
                <a:gd name="connsiteX38" fmla="*/ 3268547 w 3428405"/>
                <a:gd name="connsiteY38" fmla="*/ 1281248 h 6862066"/>
                <a:gd name="connsiteX39" fmla="*/ 3428284 w 3428405"/>
                <a:gd name="connsiteY39" fmla="*/ 1547539 h 6862066"/>
                <a:gd name="connsiteX40" fmla="*/ 3418554 w 3428405"/>
                <a:gd name="connsiteY40" fmla="*/ 5725912 h 686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428405" h="6862066">
                  <a:moveTo>
                    <a:pt x="3418554" y="5725912"/>
                  </a:moveTo>
                  <a:cubicBezTo>
                    <a:pt x="3408730" y="5830294"/>
                    <a:pt x="3352336" y="5905864"/>
                    <a:pt x="3268642" y="5965281"/>
                  </a:cubicBezTo>
                  <a:cubicBezTo>
                    <a:pt x="3111456" y="6076747"/>
                    <a:pt x="2936038" y="6147122"/>
                    <a:pt x="2752025" y="6198415"/>
                  </a:cubicBezTo>
                  <a:cubicBezTo>
                    <a:pt x="2518135" y="6263595"/>
                    <a:pt x="2278388" y="6295806"/>
                    <a:pt x="2037508" y="6320273"/>
                  </a:cubicBezTo>
                  <a:cubicBezTo>
                    <a:pt x="2005957" y="6323484"/>
                    <a:pt x="1993205" y="6327546"/>
                    <a:pt x="1994338" y="6365048"/>
                  </a:cubicBezTo>
                  <a:cubicBezTo>
                    <a:pt x="1997267" y="6471413"/>
                    <a:pt x="1954381" y="6554351"/>
                    <a:pt x="1852361" y="6598087"/>
                  </a:cubicBezTo>
                  <a:cubicBezTo>
                    <a:pt x="1832996" y="6606400"/>
                    <a:pt x="1827612" y="6616885"/>
                    <a:pt x="1828084" y="6636818"/>
                  </a:cubicBezTo>
                  <a:cubicBezTo>
                    <a:pt x="1829406" y="6691889"/>
                    <a:pt x="1827895" y="6746961"/>
                    <a:pt x="1828840" y="6802033"/>
                  </a:cubicBezTo>
                  <a:cubicBezTo>
                    <a:pt x="1829501" y="6843313"/>
                    <a:pt x="1811931" y="6863150"/>
                    <a:pt x="1769517" y="6862017"/>
                  </a:cubicBezTo>
                  <a:cubicBezTo>
                    <a:pt x="1723891" y="6860694"/>
                    <a:pt x="1678171" y="6860789"/>
                    <a:pt x="1632640" y="6862017"/>
                  </a:cubicBezTo>
                  <a:cubicBezTo>
                    <a:pt x="1587960" y="6863245"/>
                    <a:pt x="1570295" y="6841801"/>
                    <a:pt x="1571145" y="6798726"/>
                  </a:cubicBezTo>
                  <a:cubicBezTo>
                    <a:pt x="1572279" y="6742049"/>
                    <a:pt x="1570484" y="6685371"/>
                    <a:pt x="1571901" y="6628788"/>
                  </a:cubicBezTo>
                  <a:cubicBezTo>
                    <a:pt x="1572468" y="6606967"/>
                    <a:pt x="1566705" y="6596293"/>
                    <a:pt x="1544601" y="6589019"/>
                  </a:cubicBezTo>
                  <a:cubicBezTo>
                    <a:pt x="1444470" y="6555674"/>
                    <a:pt x="1396483" y="6480859"/>
                    <a:pt x="1392610" y="6379123"/>
                  </a:cubicBezTo>
                  <a:cubicBezTo>
                    <a:pt x="1391288" y="6344266"/>
                    <a:pt x="1377402" y="6342660"/>
                    <a:pt x="1351047" y="6341621"/>
                  </a:cubicBezTo>
                  <a:cubicBezTo>
                    <a:pt x="1082583" y="6331135"/>
                    <a:pt x="819882" y="6287777"/>
                    <a:pt x="565966" y="6198226"/>
                  </a:cubicBezTo>
                  <a:cubicBezTo>
                    <a:pt x="422855" y="6147783"/>
                    <a:pt x="286734" y="6083360"/>
                    <a:pt x="174040" y="5978695"/>
                  </a:cubicBezTo>
                  <a:cubicBezTo>
                    <a:pt x="53506" y="5866946"/>
                    <a:pt x="-4117" y="5733281"/>
                    <a:pt x="228" y="5563814"/>
                  </a:cubicBezTo>
                  <a:cubicBezTo>
                    <a:pt x="7219" y="5291761"/>
                    <a:pt x="3157" y="2571988"/>
                    <a:pt x="2212" y="1484438"/>
                  </a:cubicBezTo>
                  <a:cubicBezTo>
                    <a:pt x="2118" y="1413402"/>
                    <a:pt x="27339" y="1367870"/>
                    <a:pt x="83923" y="1327440"/>
                  </a:cubicBezTo>
                  <a:cubicBezTo>
                    <a:pt x="465174" y="1054915"/>
                    <a:pt x="889218" y="901791"/>
                    <a:pt x="1355675" y="863722"/>
                  </a:cubicBezTo>
                  <a:cubicBezTo>
                    <a:pt x="1370506" y="862494"/>
                    <a:pt x="1388737" y="870996"/>
                    <a:pt x="1393460" y="842468"/>
                  </a:cubicBezTo>
                  <a:cubicBezTo>
                    <a:pt x="1410558" y="738654"/>
                    <a:pt x="1483484" y="688399"/>
                    <a:pt x="1577663" y="664406"/>
                  </a:cubicBezTo>
                  <a:cubicBezTo>
                    <a:pt x="1611008" y="655904"/>
                    <a:pt x="1620738" y="642491"/>
                    <a:pt x="1620549" y="608295"/>
                  </a:cubicBezTo>
                  <a:cubicBezTo>
                    <a:pt x="1620077" y="504480"/>
                    <a:pt x="1613653" y="400477"/>
                    <a:pt x="1624139" y="296946"/>
                  </a:cubicBezTo>
                  <a:cubicBezTo>
                    <a:pt x="1640764" y="133903"/>
                    <a:pt x="1724931" y="39534"/>
                    <a:pt x="1886556" y="8645"/>
                  </a:cubicBezTo>
                  <a:cubicBezTo>
                    <a:pt x="2013137" y="-15537"/>
                    <a:pt x="2131215" y="10534"/>
                    <a:pt x="2232290" y="92906"/>
                  </a:cubicBezTo>
                  <a:cubicBezTo>
                    <a:pt x="2314756" y="160163"/>
                    <a:pt x="2352164" y="248392"/>
                    <a:pt x="2338089" y="355796"/>
                  </a:cubicBezTo>
                  <a:cubicBezTo>
                    <a:pt x="2332893" y="395659"/>
                    <a:pt x="2308994" y="417291"/>
                    <a:pt x="2269414" y="420881"/>
                  </a:cubicBezTo>
                  <a:cubicBezTo>
                    <a:pt x="2227189" y="424754"/>
                    <a:pt x="2200551" y="403594"/>
                    <a:pt x="2203763" y="361558"/>
                  </a:cubicBezTo>
                  <a:cubicBezTo>
                    <a:pt x="2210564" y="273141"/>
                    <a:pt x="2177785" y="206828"/>
                    <a:pt x="2099098" y="167720"/>
                  </a:cubicBezTo>
                  <a:cubicBezTo>
                    <a:pt x="2010681" y="123890"/>
                    <a:pt x="1920374" y="121623"/>
                    <a:pt x="1833563" y="174333"/>
                  </a:cubicBezTo>
                  <a:cubicBezTo>
                    <a:pt x="1791055" y="200121"/>
                    <a:pt x="1766400" y="239512"/>
                    <a:pt x="1758370" y="288916"/>
                  </a:cubicBezTo>
                  <a:cubicBezTo>
                    <a:pt x="1740139" y="401705"/>
                    <a:pt x="1750719" y="515060"/>
                    <a:pt x="1751097" y="628227"/>
                  </a:cubicBezTo>
                  <a:cubicBezTo>
                    <a:pt x="1751191" y="648442"/>
                    <a:pt x="1759693" y="654109"/>
                    <a:pt x="1778113" y="658077"/>
                  </a:cubicBezTo>
                  <a:cubicBezTo>
                    <a:pt x="1819677" y="667051"/>
                    <a:pt x="1859446" y="681693"/>
                    <a:pt x="1894869" y="706347"/>
                  </a:cubicBezTo>
                  <a:cubicBezTo>
                    <a:pt x="1946729" y="742432"/>
                    <a:pt x="1981303" y="790986"/>
                    <a:pt x="1983475" y="854465"/>
                  </a:cubicBezTo>
                  <a:cubicBezTo>
                    <a:pt x="1984514" y="885166"/>
                    <a:pt x="1999062" y="886866"/>
                    <a:pt x="2020032" y="889700"/>
                  </a:cubicBezTo>
                  <a:cubicBezTo>
                    <a:pt x="2312300" y="929752"/>
                    <a:pt x="2996684" y="1098368"/>
                    <a:pt x="3268547" y="1281248"/>
                  </a:cubicBezTo>
                  <a:cubicBezTo>
                    <a:pt x="3381430" y="1334336"/>
                    <a:pt x="3431212" y="1418408"/>
                    <a:pt x="3428284" y="1547539"/>
                  </a:cubicBezTo>
                  <a:cubicBezTo>
                    <a:pt x="3413075" y="2227199"/>
                    <a:pt x="3422238" y="5686805"/>
                    <a:pt x="3418554" y="5725912"/>
                  </a:cubicBezTo>
                  <a:close/>
                </a:path>
              </a:pathLst>
            </a:custGeom>
            <a:solidFill>
              <a:schemeClr val="accent6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68BF92C4-F46E-4714-8E6D-A18ABBCE1199}"/>
                </a:ext>
              </a:extLst>
            </p:cNvPr>
            <p:cNvSpPr/>
            <p:nvPr/>
          </p:nvSpPr>
          <p:spPr>
            <a:xfrm>
              <a:off x="4615807" y="1097443"/>
              <a:ext cx="2951547" cy="5009635"/>
            </a:xfrm>
            <a:custGeom>
              <a:avLst/>
              <a:gdLst>
                <a:gd name="connsiteX0" fmla="*/ 2950223 w 2951547"/>
                <a:gd name="connsiteY0" fmla="*/ 4616612 h 5009635"/>
                <a:gd name="connsiteX1" fmla="*/ 2933503 w 2951547"/>
                <a:gd name="connsiteY1" fmla="*/ 4646934 h 5009635"/>
                <a:gd name="connsiteX2" fmla="*/ 2728424 w 2951547"/>
                <a:gd name="connsiteY2" fmla="*/ 4769453 h 5009635"/>
                <a:gd name="connsiteX3" fmla="*/ 1791636 w 2951547"/>
                <a:gd name="connsiteY3" fmla="*/ 4988795 h 5009635"/>
                <a:gd name="connsiteX4" fmla="*/ 980768 w 2951547"/>
                <a:gd name="connsiteY4" fmla="*/ 4996163 h 5009635"/>
                <a:gd name="connsiteX5" fmla="*/ 246603 w 2951547"/>
                <a:gd name="connsiteY5" fmla="*/ 4809316 h 5009635"/>
                <a:gd name="connsiteX6" fmla="*/ 52482 w 2951547"/>
                <a:gd name="connsiteY6" fmla="*/ 4655531 h 5009635"/>
                <a:gd name="connsiteX7" fmla="*/ 2700 w 2951547"/>
                <a:gd name="connsiteY7" fmla="*/ 4474823 h 5009635"/>
                <a:gd name="connsiteX8" fmla="*/ 5250 w 2951547"/>
                <a:gd name="connsiteY8" fmla="*/ 447779 h 5009635"/>
                <a:gd name="connsiteX9" fmla="*/ 37745 w 2951547"/>
                <a:gd name="connsiteY9" fmla="*/ 387606 h 5009635"/>
                <a:gd name="connsiteX10" fmla="*/ 925790 w 2951547"/>
                <a:gd name="connsiteY10" fmla="*/ 40455 h 5009635"/>
                <a:gd name="connsiteX11" fmla="*/ 2919711 w 2951547"/>
                <a:gd name="connsiteY11" fmla="*/ 397997 h 5009635"/>
                <a:gd name="connsiteX12" fmla="*/ 2951545 w 2951547"/>
                <a:gd name="connsiteY12" fmla="*/ 462326 h 5009635"/>
                <a:gd name="connsiteX13" fmla="*/ 2950223 w 2951547"/>
                <a:gd name="connsiteY13" fmla="*/ 4616612 h 500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1547" h="5009635">
                  <a:moveTo>
                    <a:pt x="2950223" y="4616612"/>
                  </a:moveTo>
                  <a:cubicBezTo>
                    <a:pt x="2952490" y="4632293"/>
                    <a:pt x="2942666" y="4638149"/>
                    <a:pt x="2933503" y="4646934"/>
                  </a:cubicBezTo>
                  <a:cubicBezTo>
                    <a:pt x="2874558" y="4703706"/>
                    <a:pt x="2803050" y="4739697"/>
                    <a:pt x="2728424" y="4769453"/>
                  </a:cubicBezTo>
                  <a:cubicBezTo>
                    <a:pt x="2427182" y="4889515"/>
                    <a:pt x="2114038" y="4958661"/>
                    <a:pt x="1791636" y="4988795"/>
                  </a:cubicBezTo>
                  <a:cubicBezTo>
                    <a:pt x="1521473" y="5014016"/>
                    <a:pt x="1251026" y="5016190"/>
                    <a:pt x="980768" y="4996163"/>
                  </a:cubicBezTo>
                  <a:cubicBezTo>
                    <a:pt x="725529" y="4977271"/>
                    <a:pt x="476242" y="4930606"/>
                    <a:pt x="246603" y="4809316"/>
                  </a:cubicBezTo>
                  <a:cubicBezTo>
                    <a:pt x="172449" y="4770114"/>
                    <a:pt x="103019" y="4724488"/>
                    <a:pt x="52482" y="4655531"/>
                  </a:cubicBezTo>
                  <a:cubicBezTo>
                    <a:pt x="12996" y="4601781"/>
                    <a:pt x="-7786" y="4543214"/>
                    <a:pt x="2700" y="4474823"/>
                  </a:cubicBezTo>
                  <a:cubicBezTo>
                    <a:pt x="7234" y="4445539"/>
                    <a:pt x="9312" y="557828"/>
                    <a:pt x="5250" y="447779"/>
                  </a:cubicBezTo>
                  <a:cubicBezTo>
                    <a:pt x="4211" y="418590"/>
                    <a:pt x="14413" y="402909"/>
                    <a:pt x="37745" y="387606"/>
                  </a:cubicBezTo>
                  <a:cubicBezTo>
                    <a:pt x="309420" y="209355"/>
                    <a:pt x="606034" y="93165"/>
                    <a:pt x="925790" y="40455"/>
                  </a:cubicBezTo>
                  <a:cubicBezTo>
                    <a:pt x="1631994" y="-75923"/>
                    <a:pt x="2293517" y="63504"/>
                    <a:pt x="2919711" y="397997"/>
                  </a:cubicBezTo>
                  <a:cubicBezTo>
                    <a:pt x="2949467" y="413867"/>
                    <a:pt x="2951640" y="434365"/>
                    <a:pt x="2951545" y="462326"/>
                  </a:cubicBezTo>
                  <a:cubicBezTo>
                    <a:pt x="2951073" y="1145292"/>
                    <a:pt x="2936148" y="4519221"/>
                    <a:pt x="2950223" y="46166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6A78DE13-93BF-47E3-8392-BD87352A2AD2}"/>
                </a:ext>
              </a:extLst>
            </p:cNvPr>
            <p:cNvSpPr/>
            <p:nvPr/>
          </p:nvSpPr>
          <p:spPr>
            <a:xfrm>
              <a:off x="4803175" y="2868336"/>
              <a:ext cx="2569327" cy="3043642"/>
            </a:xfrm>
            <a:custGeom>
              <a:avLst/>
              <a:gdLst>
                <a:gd name="connsiteX0" fmla="*/ 16632 w 2569327"/>
                <a:gd name="connsiteY0" fmla="*/ 470357 h 3043642"/>
                <a:gd name="connsiteX1" fmla="*/ 96736 w 2569327"/>
                <a:gd name="connsiteY1" fmla="*/ 272552 h 3043642"/>
                <a:gd name="connsiteX2" fmla="*/ 844221 w 2569327"/>
                <a:gd name="connsiteY2" fmla="*/ 1538 h 3043642"/>
                <a:gd name="connsiteX3" fmla="*/ 1492047 w 2569327"/>
                <a:gd name="connsiteY3" fmla="*/ 189519 h 3043642"/>
                <a:gd name="connsiteX4" fmla="*/ 1913445 w 2569327"/>
                <a:gd name="connsiteY4" fmla="*/ 351900 h 3043642"/>
                <a:gd name="connsiteX5" fmla="*/ 2490424 w 2569327"/>
                <a:gd name="connsiteY5" fmla="*/ 239301 h 3043642"/>
                <a:gd name="connsiteX6" fmla="*/ 2566939 w 2569327"/>
                <a:gd name="connsiteY6" fmla="*/ 206428 h 3043642"/>
                <a:gd name="connsiteX7" fmla="*/ 2562310 w 2569327"/>
                <a:gd name="connsiteY7" fmla="*/ 2527757 h 3043642"/>
                <a:gd name="connsiteX8" fmla="*/ 2324925 w 2569327"/>
                <a:gd name="connsiteY8" fmla="*/ 2885960 h 3043642"/>
                <a:gd name="connsiteX9" fmla="*/ 1922986 w 2569327"/>
                <a:gd name="connsiteY9" fmla="*/ 2999126 h 3043642"/>
                <a:gd name="connsiteX10" fmla="*/ 762321 w 2569327"/>
                <a:gd name="connsiteY10" fmla="*/ 2998371 h 3043642"/>
                <a:gd name="connsiteX11" fmla="*/ 139717 w 2569327"/>
                <a:gd name="connsiteY11" fmla="*/ 2711203 h 3043642"/>
                <a:gd name="connsiteX12" fmla="*/ 6 w 2569327"/>
                <a:gd name="connsiteY12" fmla="*/ 2382095 h 3043642"/>
                <a:gd name="connsiteX13" fmla="*/ 16632 w 2569327"/>
                <a:gd name="connsiteY13" fmla="*/ 470357 h 30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9327" h="3043642">
                  <a:moveTo>
                    <a:pt x="16632" y="470357"/>
                  </a:moveTo>
                  <a:cubicBezTo>
                    <a:pt x="17482" y="392708"/>
                    <a:pt x="39303" y="329135"/>
                    <a:pt x="96736" y="272552"/>
                  </a:cubicBezTo>
                  <a:cubicBezTo>
                    <a:pt x="305121" y="67000"/>
                    <a:pt x="557620" y="-12348"/>
                    <a:pt x="844221" y="1538"/>
                  </a:cubicBezTo>
                  <a:cubicBezTo>
                    <a:pt x="1074899" y="12684"/>
                    <a:pt x="1283662" y="101102"/>
                    <a:pt x="1492047" y="189519"/>
                  </a:cubicBezTo>
                  <a:cubicBezTo>
                    <a:pt x="1630718" y="248369"/>
                    <a:pt x="1767783" y="311376"/>
                    <a:pt x="1913445" y="351900"/>
                  </a:cubicBezTo>
                  <a:cubicBezTo>
                    <a:pt x="2124381" y="410562"/>
                    <a:pt x="2313684" y="357851"/>
                    <a:pt x="2490424" y="239301"/>
                  </a:cubicBezTo>
                  <a:cubicBezTo>
                    <a:pt x="2513851" y="223620"/>
                    <a:pt x="2537089" y="187913"/>
                    <a:pt x="2566939" y="206428"/>
                  </a:cubicBezTo>
                  <a:cubicBezTo>
                    <a:pt x="2575157" y="1007283"/>
                    <a:pt x="2559288" y="2354890"/>
                    <a:pt x="2562310" y="2527757"/>
                  </a:cubicBezTo>
                  <a:cubicBezTo>
                    <a:pt x="2565428" y="2702418"/>
                    <a:pt x="2473232" y="2813035"/>
                    <a:pt x="2324925" y="2885960"/>
                  </a:cubicBezTo>
                  <a:cubicBezTo>
                    <a:pt x="2198156" y="2948305"/>
                    <a:pt x="2061090" y="2977305"/>
                    <a:pt x="1922986" y="2999126"/>
                  </a:cubicBezTo>
                  <a:cubicBezTo>
                    <a:pt x="1536161" y="3060244"/>
                    <a:pt x="1148485" y="3056938"/>
                    <a:pt x="762321" y="2998371"/>
                  </a:cubicBezTo>
                  <a:cubicBezTo>
                    <a:pt x="528998" y="2963042"/>
                    <a:pt x="311261" y="2883598"/>
                    <a:pt x="139717" y="2711203"/>
                  </a:cubicBezTo>
                  <a:cubicBezTo>
                    <a:pt x="49883" y="2620897"/>
                    <a:pt x="-655" y="2512926"/>
                    <a:pt x="6" y="2382095"/>
                  </a:cubicBezTo>
                  <a:cubicBezTo>
                    <a:pt x="1423" y="2065645"/>
                    <a:pt x="13042" y="791341"/>
                    <a:pt x="16632" y="470357"/>
                  </a:cubicBezTo>
                  <a:close/>
                </a:path>
              </a:pathLst>
            </a:custGeom>
            <a:solidFill>
              <a:srgbClr val="EA1C24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5EBD7AC2-DD47-49E9-A375-BCBB2D6F4125}"/>
                </a:ext>
              </a:extLst>
            </p:cNvPr>
            <p:cNvSpPr/>
            <p:nvPr/>
          </p:nvSpPr>
          <p:spPr>
            <a:xfrm>
              <a:off x="6261919" y="1737755"/>
              <a:ext cx="1117459" cy="1118374"/>
            </a:xfrm>
            <a:custGeom>
              <a:avLst/>
              <a:gdLst>
                <a:gd name="connsiteX0" fmla="*/ 698321 w 1117459"/>
                <a:gd name="connsiteY0" fmla="*/ 218569 h 1118374"/>
                <a:gd name="connsiteX1" fmla="*/ 697660 w 1117459"/>
                <a:gd name="connsiteY1" fmla="*/ 383690 h 1118374"/>
                <a:gd name="connsiteX2" fmla="*/ 734500 w 1117459"/>
                <a:gd name="connsiteY2" fmla="*/ 420531 h 1118374"/>
                <a:gd name="connsiteX3" fmla="*/ 1060113 w 1117459"/>
                <a:gd name="connsiteY3" fmla="*/ 420436 h 1118374"/>
                <a:gd name="connsiteX4" fmla="*/ 1117169 w 1117459"/>
                <a:gd name="connsiteY4" fmla="*/ 477397 h 1118374"/>
                <a:gd name="connsiteX5" fmla="*/ 1117169 w 1117459"/>
                <a:gd name="connsiteY5" fmla="*/ 642424 h 1118374"/>
                <a:gd name="connsiteX6" fmla="*/ 1056051 w 1117459"/>
                <a:gd name="connsiteY6" fmla="*/ 700613 h 1118374"/>
                <a:gd name="connsiteX7" fmla="*/ 735256 w 1117459"/>
                <a:gd name="connsiteY7" fmla="*/ 697401 h 1118374"/>
                <a:gd name="connsiteX8" fmla="*/ 695676 w 1117459"/>
                <a:gd name="connsiteY8" fmla="*/ 735942 h 1118374"/>
                <a:gd name="connsiteX9" fmla="*/ 695015 w 1117459"/>
                <a:gd name="connsiteY9" fmla="*/ 1066184 h 1118374"/>
                <a:gd name="connsiteX10" fmla="*/ 643438 w 1117459"/>
                <a:gd name="connsiteY10" fmla="*/ 1118233 h 1118374"/>
                <a:gd name="connsiteX11" fmla="*/ 464147 w 1117459"/>
                <a:gd name="connsiteY11" fmla="*/ 1117477 h 1118374"/>
                <a:gd name="connsiteX12" fmla="*/ 417199 w 1117459"/>
                <a:gd name="connsiteY12" fmla="*/ 1069585 h 1118374"/>
                <a:gd name="connsiteX13" fmla="*/ 419183 w 1117459"/>
                <a:gd name="connsiteY13" fmla="*/ 734525 h 1118374"/>
                <a:gd name="connsiteX14" fmla="*/ 379698 w 1117459"/>
                <a:gd name="connsiteY14" fmla="*/ 694945 h 1118374"/>
                <a:gd name="connsiteX15" fmla="*/ 49361 w 1117459"/>
                <a:gd name="connsiteY15" fmla="*/ 695229 h 1118374"/>
                <a:gd name="connsiteX16" fmla="*/ 146 w 1117459"/>
                <a:gd name="connsiteY16" fmla="*/ 646486 h 1118374"/>
                <a:gd name="connsiteX17" fmla="*/ 902 w 1117459"/>
                <a:gd name="connsiteY17" fmla="*/ 467195 h 1118374"/>
                <a:gd name="connsiteX18" fmla="*/ 50022 w 1117459"/>
                <a:gd name="connsiteY18" fmla="*/ 417791 h 1118374"/>
                <a:gd name="connsiteX19" fmla="*/ 375636 w 1117459"/>
                <a:gd name="connsiteY19" fmla="*/ 419681 h 1118374"/>
                <a:gd name="connsiteX20" fmla="*/ 420883 w 1117459"/>
                <a:gd name="connsiteY20" fmla="*/ 376794 h 1118374"/>
                <a:gd name="connsiteX21" fmla="*/ 420789 w 1117459"/>
                <a:gd name="connsiteY21" fmla="*/ 55999 h 1118374"/>
                <a:gd name="connsiteX22" fmla="*/ 478695 w 1117459"/>
                <a:gd name="connsiteY22" fmla="*/ 266 h 1118374"/>
                <a:gd name="connsiteX23" fmla="*/ 657985 w 1117459"/>
                <a:gd name="connsiteY23" fmla="*/ 1399 h 1118374"/>
                <a:gd name="connsiteX24" fmla="*/ 699927 w 1117459"/>
                <a:gd name="connsiteY24" fmla="*/ 43813 h 1118374"/>
                <a:gd name="connsiteX25" fmla="*/ 699738 w 1117459"/>
                <a:gd name="connsiteY25" fmla="*/ 218380 h 1118374"/>
                <a:gd name="connsiteX26" fmla="*/ 698321 w 1117459"/>
                <a:gd name="connsiteY26" fmla="*/ 218569 h 111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7459" h="1118374">
                  <a:moveTo>
                    <a:pt x="698321" y="218569"/>
                  </a:moveTo>
                  <a:cubicBezTo>
                    <a:pt x="698321" y="273641"/>
                    <a:pt x="700021" y="328713"/>
                    <a:pt x="697660" y="383690"/>
                  </a:cubicBezTo>
                  <a:cubicBezTo>
                    <a:pt x="696337" y="413163"/>
                    <a:pt x="705595" y="420909"/>
                    <a:pt x="734500" y="420531"/>
                  </a:cubicBezTo>
                  <a:cubicBezTo>
                    <a:pt x="843038" y="419303"/>
                    <a:pt x="951575" y="422136"/>
                    <a:pt x="1060113" y="420436"/>
                  </a:cubicBezTo>
                  <a:cubicBezTo>
                    <a:pt x="1102716" y="419775"/>
                    <a:pt x="1119814" y="433189"/>
                    <a:pt x="1117169" y="477397"/>
                  </a:cubicBezTo>
                  <a:cubicBezTo>
                    <a:pt x="1113863" y="532280"/>
                    <a:pt x="1113674" y="587635"/>
                    <a:pt x="1117169" y="642424"/>
                  </a:cubicBezTo>
                  <a:cubicBezTo>
                    <a:pt x="1120192" y="690222"/>
                    <a:pt x="1099599" y="701746"/>
                    <a:pt x="1056051" y="700613"/>
                  </a:cubicBezTo>
                  <a:cubicBezTo>
                    <a:pt x="949120" y="697873"/>
                    <a:pt x="842093" y="699952"/>
                    <a:pt x="735256" y="697401"/>
                  </a:cubicBezTo>
                  <a:cubicBezTo>
                    <a:pt x="704366" y="696645"/>
                    <a:pt x="695204" y="703919"/>
                    <a:pt x="695676" y="735942"/>
                  </a:cubicBezTo>
                  <a:cubicBezTo>
                    <a:pt x="697187" y="845991"/>
                    <a:pt x="693787" y="956135"/>
                    <a:pt x="695015" y="1066184"/>
                  </a:cubicBezTo>
                  <a:cubicBezTo>
                    <a:pt x="695487" y="1104819"/>
                    <a:pt x="683112" y="1120028"/>
                    <a:pt x="643438" y="1118233"/>
                  </a:cubicBezTo>
                  <a:cubicBezTo>
                    <a:pt x="583737" y="1115494"/>
                    <a:pt x="523942" y="1116155"/>
                    <a:pt x="464147" y="1117477"/>
                  </a:cubicBezTo>
                  <a:cubicBezTo>
                    <a:pt x="429385" y="1118233"/>
                    <a:pt x="416822" y="1103780"/>
                    <a:pt x="417199" y="1069585"/>
                  </a:cubicBezTo>
                  <a:cubicBezTo>
                    <a:pt x="418616" y="957930"/>
                    <a:pt x="417011" y="846180"/>
                    <a:pt x="419183" y="734525"/>
                  </a:cubicBezTo>
                  <a:cubicBezTo>
                    <a:pt x="419750" y="703163"/>
                    <a:pt x="410681" y="694567"/>
                    <a:pt x="379698" y="694945"/>
                  </a:cubicBezTo>
                  <a:cubicBezTo>
                    <a:pt x="269649" y="696362"/>
                    <a:pt x="159505" y="693906"/>
                    <a:pt x="49361" y="695229"/>
                  </a:cubicBezTo>
                  <a:cubicBezTo>
                    <a:pt x="12993" y="695701"/>
                    <a:pt x="-1649" y="684460"/>
                    <a:pt x="146" y="646486"/>
                  </a:cubicBezTo>
                  <a:cubicBezTo>
                    <a:pt x="2885" y="586785"/>
                    <a:pt x="2885" y="526896"/>
                    <a:pt x="902" y="467195"/>
                  </a:cubicBezTo>
                  <a:cubicBezTo>
                    <a:pt x="-326" y="430355"/>
                    <a:pt x="12710" y="417130"/>
                    <a:pt x="50022" y="417791"/>
                  </a:cubicBezTo>
                  <a:cubicBezTo>
                    <a:pt x="158560" y="419775"/>
                    <a:pt x="267098" y="417413"/>
                    <a:pt x="375636" y="419681"/>
                  </a:cubicBezTo>
                  <a:cubicBezTo>
                    <a:pt x="409359" y="420436"/>
                    <a:pt x="421639" y="414013"/>
                    <a:pt x="420883" y="376794"/>
                  </a:cubicBezTo>
                  <a:cubicBezTo>
                    <a:pt x="418616" y="269862"/>
                    <a:pt x="422584" y="162836"/>
                    <a:pt x="420789" y="55999"/>
                  </a:cubicBezTo>
                  <a:cubicBezTo>
                    <a:pt x="420033" y="12074"/>
                    <a:pt x="435525" y="-2190"/>
                    <a:pt x="478695" y="266"/>
                  </a:cubicBezTo>
                  <a:cubicBezTo>
                    <a:pt x="538301" y="3666"/>
                    <a:pt x="598190" y="2533"/>
                    <a:pt x="657985" y="1399"/>
                  </a:cubicBezTo>
                  <a:cubicBezTo>
                    <a:pt x="688780" y="832"/>
                    <a:pt x="700305" y="14435"/>
                    <a:pt x="699927" y="43813"/>
                  </a:cubicBezTo>
                  <a:cubicBezTo>
                    <a:pt x="699171" y="102002"/>
                    <a:pt x="699738" y="160191"/>
                    <a:pt x="699738" y="218380"/>
                  </a:cubicBezTo>
                  <a:cubicBezTo>
                    <a:pt x="699077" y="218569"/>
                    <a:pt x="698699" y="218569"/>
                    <a:pt x="698321" y="218569"/>
                  </a:cubicBezTo>
                  <a:close/>
                </a:path>
              </a:pathLst>
            </a:custGeom>
            <a:solidFill>
              <a:srgbClr val="EA1C24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B7F3F756-C6EF-46E4-9E0E-A6184C83210B}"/>
                </a:ext>
              </a:extLst>
            </p:cNvPr>
            <p:cNvSpPr/>
            <p:nvPr/>
          </p:nvSpPr>
          <p:spPr>
            <a:xfrm>
              <a:off x="5042828" y="2172919"/>
              <a:ext cx="773282" cy="106942"/>
            </a:xfrm>
            <a:custGeom>
              <a:avLst/>
              <a:gdLst>
                <a:gd name="connsiteX0" fmla="*/ 704510 w 773282"/>
                <a:gd name="connsiteY0" fmla="*/ 9 h 106942"/>
                <a:gd name="connsiteX1" fmla="*/ 773279 w 773282"/>
                <a:gd name="connsiteY1" fmla="*/ 52341 h 106942"/>
                <a:gd name="connsiteX2" fmla="*/ 706304 w 773282"/>
                <a:gd name="connsiteY2" fmla="*/ 106941 h 106942"/>
                <a:gd name="connsiteX3" fmla="*/ 65658 w 773282"/>
                <a:gd name="connsiteY3" fmla="*/ 106846 h 106942"/>
                <a:gd name="connsiteX4" fmla="*/ 6 w 773282"/>
                <a:gd name="connsiteY4" fmla="*/ 51869 h 106942"/>
                <a:gd name="connsiteX5" fmla="*/ 63863 w 773282"/>
                <a:gd name="connsiteY5" fmla="*/ 198 h 106942"/>
                <a:gd name="connsiteX6" fmla="*/ 704510 w 773282"/>
                <a:gd name="connsiteY6" fmla="*/ 9 h 10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282" h="106942">
                  <a:moveTo>
                    <a:pt x="704510" y="9"/>
                  </a:moveTo>
                  <a:cubicBezTo>
                    <a:pt x="742861" y="-369"/>
                    <a:pt x="772901" y="11627"/>
                    <a:pt x="773279" y="52341"/>
                  </a:cubicBezTo>
                  <a:cubicBezTo>
                    <a:pt x="773656" y="92299"/>
                    <a:pt x="745412" y="107129"/>
                    <a:pt x="706304" y="106941"/>
                  </a:cubicBezTo>
                  <a:cubicBezTo>
                    <a:pt x="492724" y="106279"/>
                    <a:pt x="279238" y="106374"/>
                    <a:pt x="65658" y="106846"/>
                  </a:cubicBezTo>
                  <a:cubicBezTo>
                    <a:pt x="27117" y="106941"/>
                    <a:pt x="-466" y="94282"/>
                    <a:pt x="6" y="51869"/>
                  </a:cubicBezTo>
                  <a:cubicBezTo>
                    <a:pt x="478" y="11627"/>
                    <a:pt x="27400" y="9"/>
                    <a:pt x="63863" y="198"/>
                  </a:cubicBezTo>
                  <a:cubicBezTo>
                    <a:pt x="170606" y="859"/>
                    <a:pt x="597767" y="1237"/>
                    <a:pt x="704510" y="9"/>
                  </a:cubicBezTo>
                  <a:close/>
                </a:path>
              </a:pathLst>
            </a:custGeom>
            <a:solidFill>
              <a:srgbClr val="1B1B1B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ED729639-C5D9-41D0-93DE-EE0916DAD6B3}"/>
                </a:ext>
              </a:extLst>
            </p:cNvPr>
            <p:cNvSpPr/>
            <p:nvPr/>
          </p:nvSpPr>
          <p:spPr>
            <a:xfrm>
              <a:off x="5042825" y="2515025"/>
              <a:ext cx="774547" cy="107186"/>
            </a:xfrm>
            <a:custGeom>
              <a:avLst/>
              <a:gdLst>
                <a:gd name="connsiteX0" fmla="*/ 68966 w 774547"/>
                <a:gd name="connsiteY0" fmla="*/ 106979 h 107186"/>
                <a:gd name="connsiteX1" fmla="*/ 103 w 774547"/>
                <a:gd name="connsiteY1" fmla="*/ 55214 h 107186"/>
                <a:gd name="connsiteX2" fmla="*/ 70761 w 774547"/>
                <a:gd name="connsiteY2" fmla="*/ 142 h 107186"/>
                <a:gd name="connsiteX3" fmla="*/ 701962 w 774547"/>
                <a:gd name="connsiteY3" fmla="*/ 142 h 107186"/>
                <a:gd name="connsiteX4" fmla="*/ 774320 w 774547"/>
                <a:gd name="connsiteY4" fmla="*/ 54741 h 107186"/>
                <a:gd name="connsiteX5" fmla="*/ 700167 w 774547"/>
                <a:gd name="connsiteY5" fmla="*/ 107168 h 107186"/>
                <a:gd name="connsiteX6" fmla="*/ 68966 w 774547"/>
                <a:gd name="connsiteY6" fmla="*/ 106979 h 10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47" h="107186">
                  <a:moveTo>
                    <a:pt x="68966" y="106979"/>
                  </a:moveTo>
                  <a:cubicBezTo>
                    <a:pt x="31842" y="107263"/>
                    <a:pt x="2370" y="98855"/>
                    <a:pt x="103" y="55214"/>
                  </a:cubicBezTo>
                  <a:cubicBezTo>
                    <a:pt x="-1786" y="18940"/>
                    <a:pt x="22396" y="236"/>
                    <a:pt x="70761" y="142"/>
                  </a:cubicBezTo>
                  <a:cubicBezTo>
                    <a:pt x="281130" y="-47"/>
                    <a:pt x="491593" y="-47"/>
                    <a:pt x="701962" y="142"/>
                  </a:cubicBezTo>
                  <a:cubicBezTo>
                    <a:pt x="748248" y="142"/>
                    <a:pt x="777437" y="21207"/>
                    <a:pt x="774320" y="54741"/>
                  </a:cubicBezTo>
                  <a:cubicBezTo>
                    <a:pt x="770164" y="99139"/>
                    <a:pt x="739274" y="107641"/>
                    <a:pt x="700167" y="107168"/>
                  </a:cubicBezTo>
                  <a:cubicBezTo>
                    <a:pt x="595030" y="105940"/>
                    <a:pt x="174198" y="106318"/>
                    <a:pt x="68966" y="106979"/>
                  </a:cubicBezTo>
                  <a:close/>
                </a:path>
              </a:pathLst>
            </a:custGeom>
            <a:solidFill>
              <a:srgbClr val="1B1B1B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47A4C8E9-EA75-49A8-B892-91B48B2D72D3}"/>
                </a:ext>
              </a:extLst>
            </p:cNvPr>
            <p:cNvSpPr/>
            <p:nvPr/>
          </p:nvSpPr>
          <p:spPr>
            <a:xfrm>
              <a:off x="5042828" y="1830775"/>
              <a:ext cx="1406183" cy="106942"/>
            </a:xfrm>
            <a:custGeom>
              <a:avLst/>
              <a:gdLst>
                <a:gd name="connsiteX0" fmla="*/ 1337410 w 1406183"/>
                <a:gd name="connsiteY0" fmla="*/ 9 h 106942"/>
                <a:gd name="connsiteX1" fmla="*/ 1406179 w 1406183"/>
                <a:gd name="connsiteY1" fmla="*/ 52341 h 106942"/>
                <a:gd name="connsiteX2" fmla="*/ 1339205 w 1406183"/>
                <a:gd name="connsiteY2" fmla="*/ 106941 h 106942"/>
                <a:gd name="connsiteX3" fmla="*/ 65658 w 1406183"/>
                <a:gd name="connsiteY3" fmla="*/ 106846 h 106942"/>
                <a:gd name="connsiteX4" fmla="*/ 6 w 1406183"/>
                <a:gd name="connsiteY4" fmla="*/ 51869 h 106942"/>
                <a:gd name="connsiteX5" fmla="*/ 63863 w 1406183"/>
                <a:gd name="connsiteY5" fmla="*/ 198 h 106942"/>
                <a:gd name="connsiteX6" fmla="*/ 1337410 w 1406183"/>
                <a:gd name="connsiteY6" fmla="*/ 9 h 10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183" h="106942">
                  <a:moveTo>
                    <a:pt x="1337410" y="9"/>
                  </a:moveTo>
                  <a:cubicBezTo>
                    <a:pt x="1375762" y="-369"/>
                    <a:pt x="1405802" y="11627"/>
                    <a:pt x="1406179" y="52341"/>
                  </a:cubicBezTo>
                  <a:cubicBezTo>
                    <a:pt x="1406557" y="92299"/>
                    <a:pt x="1378313" y="107129"/>
                    <a:pt x="1339205" y="106941"/>
                  </a:cubicBezTo>
                  <a:cubicBezTo>
                    <a:pt x="1125625" y="106279"/>
                    <a:pt x="279238" y="106374"/>
                    <a:pt x="65658" y="106846"/>
                  </a:cubicBezTo>
                  <a:cubicBezTo>
                    <a:pt x="27117" y="106941"/>
                    <a:pt x="-466" y="94282"/>
                    <a:pt x="6" y="51869"/>
                  </a:cubicBezTo>
                  <a:cubicBezTo>
                    <a:pt x="478" y="11627"/>
                    <a:pt x="27400" y="9"/>
                    <a:pt x="63863" y="198"/>
                  </a:cubicBezTo>
                  <a:cubicBezTo>
                    <a:pt x="170606" y="764"/>
                    <a:pt x="1230667" y="1142"/>
                    <a:pt x="1337410" y="9"/>
                  </a:cubicBezTo>
                  <a:close/>
                </a:path>
              </a:pathLst>
            </a:custGeom>
            <a:solidFill>
              <a:srgbClr val="1B1B1B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5" name="Group 10">
            <a:extLst>
              <a:ext uri="{FF2B5EF4-FFF2-40B4-BE49-F238E27FC236}">
                <a16:creationId xmlns:a16="http://schemas.microsoft.com/office/drawing/2014/main" id="{D2E32D2A-B997-42AC-AC04-D5AC9A4075F6}"/>
              </a:ext>
            </a:extLst>
          </p:cNvPr>
          <p:cNvGrpSpPr/>
          <p:nvPr/>
        </p:nvGrpSpPr>
        <p:grpSpPr>
          <a:xfrm flipH="1">
            <a:off x="7314639" y="4493528"/>
            <a:ext cx="1569626" cy="2264407"/>
            <a:chOff x="4319603" y="1262897"/>
            <a:chExt cx="3719773" cy="53662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6" name="Graphic 193">
              <a:extLst>
                <a:ext uri="{FF2B5EF4-FFF2-40B4-BE49-F238E27FC236}">
                  <a16:creationId xmlns:a16="http://schemas.microsoft.com/office/drawing/2014/main" id="{9A117863-9434-4010-8053-E775EE657EB3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">
              <a:extLst>
                <a:ext uri="{FF2B5EF4-FFF2-40B4-BE49-F238E27FC236}">
                  <a16:creationId xmlns:a16="http://schemas.microsoft.com/office/drawing/2014/main" id="{1978580B-54AE-4185-8E8D-439D3B81E4C4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3">
              <a:extLst>
                <a:ext uri="{FF2B5EF4-FFF2-40B4-BE49-F238E27FC236}">
                  <a16:creationId xmlns:a16="http://schemas.microsoft.com/office/drawing/2014/main" id="{AA2BCFB5-7B34-4B91-96FB-2AB6E4DD3D69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4">
              <a:extLst>
                <a:ext uri="{FF2B5EF4-FFF2-40B4-BE49-F238E27FC236}">
                  <a16:creationId xmlns:a16="http://schemas.microsoft.com/office/drawing/2014/main" id="{F4EAFEE1-5130-4247-A12B-51B77632E4A5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0" name="Group 15">
              <a:extLst>
                <a:ext uri="{FF2B5EF4-FFF2-40B4-BE49-F238E27FC236}">
                  <a16:creationId xmlns:a16="http://schemas.microsoft.com/office/drawing/2014/main" id="{0F942601-D48A-4F61-9976-05B5B7CF6326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58" name="Freeform: Shape 43">
                <a:extLst>
                  <a:ext uri="{FF2B5EF4-FFF2-40B4-BE49-F238E27FC236}">
                    <a16:creationId xmlns:a16="http://schemas.microsoft.com/office/drawing/2014/main" id="{48F1425E-5CD0-496F-9C30-E5AD82C3C5BE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44">
                <a:extLst>
                  <a:ext uri="{FF2B5EF4-FFF2-40B4-BE49-F238E27FC236}">
                    <a16:creationId xmlns:a16="http://schemas.microsoft.com/office/drawing/2014/main" id="{7717E57C-4FF3-4822-8B33-DB21CCA051AA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1" name="Freeform: Shape 16">
              <a:extLst>
                <a:ext uri="{FF2B5EF4-FFF2-40B4-BE49-F238E27FC236}">
                  <a16:creationId xmlns:a16="http://schemas.microsoft.com/office/drawing/2014/main" id="{FDB77319-DF98-45DB-8964-A3D84EA71F17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7">
              <a:extLst>
                <a:ext uri="{FF2B5EF4-FFF2-40B4-BE49-F238E27FC236}">
                  <a16:creationId xmlns:a16="http://schemas.microsoft.com/office/drawing/2014/main" id="{8923B67B-2498-4212-9D69-2E8360274C15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4218C33D-02D1-4FF5-85D0-B5ED42D4FFA7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DD28B7A4-C956-485E-84E7-EF9620821362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7FE2A10E-F9DB-4EA6-9CE3-4AA0290CA3C3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96ED58AF-A3E1-42DB-AF53-7CEEB6A01429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464DE7CD-AB46-4E73-8B8E-C73A61210D1E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23">
              <a:extLst>
                <a:ext uri="{FF2B5EF4-FFF2-40B4-BE49-F238E27FC236}">
                  <a16:creationId xmlns:a16="http://schemas.microsoft.com/office/drawing/2014/main" id="{28308468-3E08-4D13-B462-5FE2640112ED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24">
              <a:extLst>
                <a:ext uri="{FF2B5EF4-FFF2-40B4-BE49-F238E27FC236}">
                  <a16:creationId xmlns:a16="http://schemas.microsoft.com/office/drawing/2014/main" id="{A7E4D420-5A5E-48DA-8A81-BABB57CA769A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25">
              <a:extLst>
                <a:ext uri="{FF2B5EF4-FFF2-40B4-BE49-F238E27FC236}">
                  <a16:creationId xmlns:a16="http://schemas.microsoft.com/office/drawing/2014/main" id="{DC5EEB4A-E887-494B-B3E7-EC1D5E89D462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6">
              <a:extLst>
                <a:ext uri="{FF2B5EF4-FFF2-40B4-BE49-F238E27FC236}">
                  <a16:creationId xmlns:a16="http://schemas.microsoft.com/office/drawing/2014/main" id="{CFC7CCD0-5370-4D06-ABA0-A810323FD172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7">
              <a:extLst>
                <a:ext uri="{FF2B5EF4-FFF2-40B4-BE49-F238E27FC236}">
                  <a16:creationId xmlns:a16="http://schemas.microsoft.com/office/drawing/2014/main" id="{54BF2C92-2C70-42BA-869F-21B198CC00B4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Chord 87">
              <a:extLst>
                <a:ext uri="{FF2B5EF4-FFF2-40B4-BE49-F238E27FC236}">
                  <a16:creationId xmlns:a16="http://schemas.microsoft.com/office/drawing/2014/main" id="{7A3850B4-C5E3-42EE-A402-79445A4F9909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29">
              <a:extLst>
                <a:ext uri="{FF2B5EF4-FFF2-40B4-BE49-F238E27FC236}">
                  <a16:creationId xmlns:a16="http://schemas.microsoft.com/office/drawing/2014/main" id="{83A3EEA7-187E-4A85-B773-ED24D4C4875F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53" name="Freeform: Shape 38">
                <a:extLst>
                  <a:ext uri="{FF2B5EF4-FFF2-40B4-BE49-F238E27FC236}">
                    <a16:creationId xmlns:a16="http://schemas.microsoft.com/office/drawing/2014/main" id="{D89AB9E7-83B8-41C2-BAF1-EB2E3C09736B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39">
                <a:extLst>
                  <a:ext uri="{FF2B5EF4-FFF2-40B4-BE49-F238E27FC236}">
                    <a16:creationId xmlns:a16="http://schemas.microsoft.com/office/drawing/2014/main" id="{6A6C3760-8A3B-4DD5-B5E9-419DDD4CC9AC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40">
                <a:extLst>
                  <a:ext uri="{FF2B5EF4-FFF2-40B4-BE49-F238E27FC236}">
                    <a16:creationId xmlns:a16="http://schemas.microsoft.com/office/drawing/2014/main" id="{4E865338-82E6-446B-AA23-6B0922ABBC44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41">
                <a:extLst>
                  <a:ext uri="{FF2B5EF4-FFF2-40B4-BE49-F238E27FC236}">
                    <a16:creationId xmlns:a16="http://schemas.microsoft.com/office/drawing/2014/main" id="{F0C1241D-1326-4597-AC6D-E71789BAAD34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42">
                <a:extLst>
                  <a:ext uri="{FF2B5EF4-FFF2-40B4-BE49-F238E27FC236}">
                    <a16:creationId xmlns:a16="http://schemas.microsoft.com/office/drawing/2014/main" id="{90D74F8D-3FB1-4617-AEE2-A00997AA8735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5" name="Group 30">
              <a:extLst>
                <a:ext uri="{FF2B5EF4-FFF2-40B4-BE49-F238E27FC236}">
                  <a16:creationId xmlns:a16="http://schemas.microsoft.com/office/drawing/2014/main" id="{1BF8BC8C-96C0-438E-8CF9-94CA713A19E1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51" name="Freeform: Shape 36">
                <a:extLst>
                  <a:ext uri="{FF2B5EF4-FFF2-40B4-BE49-F238E27FC236}">
                    <a16:creationId xmlns:a16="http://schemas.microsoft.com/office/drawing/2014/main" id="{59D9A566-590D-42C1-A608-DF99523B79B3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37">
                <a:extLst>
                  <a:ext uri="{FF2B5EF4-FFF2-40B4-BE49-F238E27FC236}">
                    <a16:creationId xmlns:a16="http://schemas.microsoft.com/office/drawing/2014/main" id="{815E6C9F-3108-4CD2-9B2B-0DC5CD0D1331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6" name="Freeform: Shape 31">
              <a:extLst>
                <a:ext uri="{FF2B5EF4-FFF2-40B4-BE49-F238E27FC236}">
                  <a16:creationId xmlns:a16="http://schemas.microsoft.com/office/drawing/2014/main" id="{659E9285-B5DE-47C6-A633-F15EF571257E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47" name="Group 32">
              <a:extLst>
                <a:ext uri="{FF2B5EF4-FFF2-40B4-BE49-F238E27FC236}">
                  <a16:creationId xmlns:a16="http://schemas.microsoft.com/office/drawing/2014/main" id="{3DDDB252-0127-4698-8418-E81BB6ACB16F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48" name="Freeform: Shape 33">
                <a:extLst>
                  <a:ext uri="{FF2B5EF4-FFF2-40B4-BE49-F238E27FC236}">
                    <a16:creationId xmlns:a16="http://schemas.microsoft.com/office/drawing/2014/main" id="{419F1565-21F1-4295-8B13-203A240600AC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: Shape 34">
                <a:extLst>
                  <a:ext uri="{FF2B5EF4-FFF2-40B4-BE49-F238E27FC236}">
                    <a16:creationId xmlns:a16="http://schemas.microsoft.com/office/drawing/2014/main" id="{5C0DDE10-C2AA-4983-9630-CBB8E6E3A262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: Shape 35">
                <a:extLst>
                  <a:ext uri="{FF2B5EF4-FFF2-40B4-BE49-F238E27FC236}">
                    <a16:creationId xmlns:a16="http://schemas.microsoft.com/office/drawing/2014/main" id="{B098C104-ED0F-47E8-9FE9-93E4C19A3DF2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0" name="Group 63">
            <a:extLst>
              <a:ext uri="{FF2B5EF4-FFF2-40B4-BE49-F238E27FC236}">
                <a16:creationId xmlns:a16="http://schemas.microsoft.com/office/drawing/2014/main" id="{E0D23C48-9708-4334-BD69-0F88FC2A848D}"/>
              </a:ext>
            </a:extLst>
          </p:cNvPr>
          <p:cNvGrpSpPr/>
          <p:nvPr/>
        </p:nvGrpSpPr>
        <p:grpSpPr>
          <a:xfrm>
            <a:off x="370515" y="941757"/>
            <a:ext cx="3771964" cy="2892130"/>
            <a:chOff x="1171773" y="367766"/>
            <a:chExt cx="7672006" cy="5882464"/>
          </a:xfrm>
        </p:grpSpPr>
        <p:sp>
          <p:nvSpPr>
            <p:cNvPr id="161" name="Graphic 2">
              <a:extLst>
                <a:ext uri="{FF2B5EF4-FFF2-40B4-BE49-F238E27FC236}">
                  <a16:creationId xmlns:a16="http://schemas.microsoft.com/office/drawing/2014/main" id="{4AA004A9-844F-44D9-B69A-7FBF228186FE}"/>
                </a:ext>
              </a:extLst>
            </p:cNvPr>
            <p:cNvSpPr/>
            <p:nvPr/>
          </p:nvSpPr>
          <p:spPr>
            <a:xfrm>
              <a:off x="3339317" y="3497953"/>
              <a:ext cx="1683000" cy="978709"/>
            </a:xfrm>
            <a:custGeom>
              <a:avLst/>
              <a:gdLst>
                <a:gd name="connsiteX0" fmla="*/ 1662839 w 1683000"/>
                <a:gd name="connsiteY0" fmla="*/ 274252 h 978709"/>
                <a:gd name="connsiteX1" fmla="*/ 1581877 w 1683000"/>
                <a:gd name="connsiteY1" fmla="*/ 38985 h 978709"/>
                <a:gd name="connsiteX2" fmla="*/ 1514630 w 1683000"/>
                <a:gd name="connsiteY2" fmla="*/ 9076 h 978709"/>
                <a:gd name="connsiteX3" fmla="*/ 3203 w 1683000"/>
                <a:gd name="connsiteY3" fmla="*/ 598960 h 978709"/>
                <a:gd name="connsiteX4" fmla="*/ 60 w 1683000"/>
                <a:gd name="connsiteY4" fmla="*/ 602293 h 978709"/>
                <a:gd name="connsiteX5" fmla="*/ 94357 w 1683000"/>
                <a:gd name="connsiteY5" fmla="*/ 961291 h 978709"/>
                <a:gd name="connsiteX6" fmla="*/ 129314 w 1683000"/>
                <a:gd name="connsiteY6" fmla="*/ 972721 h 978709"/>
                <a:gd name="connsiteX7" fmla="*/ 854738 w 1683000"/>
                <a:gd name="connsiteY7" fmla="*/ 686018 h 978709"/>
                <a:gd name="connsiteX8" fmla="*/ 1617214 w 1683000"/>
                <a:gd name="connsiteY8" fmla="*/ 384838 h 978709"/>
                <a:gd name="connsiteX9" fmla="*/ 1662839 w 1683000"/>
                <a:gd name="connsiteY9" fmla="*/ 274252 h 97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3000" h="978709">
                  <a:moveTo>
                    <a:pt x="1662839" y="274252"/>
                  </a:moveTo>
                  <a:cubicBezTo>
                    <a:pt x="1629121" y="182336"/>
                    <a:pt x="1596736" y="86800"/>
                    <a:pt x="1581877" y="38985"/>
                  </a:cubicBezTo>
                  <a:cubicBezTo>
                    <a:pt x="1565494" y="-6068"/>
                    <a:pt x="1553778" y="-6068"/>
                    <a:pt x="1514630" y="9076"/>
                  </a:cubicBezTo>
                  <a:cubicBezTo>
                    <a:pt x="1485483" y="20411"/>
                    <a:pt x="3203" y="598960"/>
                    <a:pt x="3203" y="598960"/>
                  </a:cubicBezTo>
                  <a:cubicBezTo>
                    <a:pt x="3203" y="598960"/>
                    <a:pt x="-512" y="599626"/>
                    <a:pt x="60" y="602293"/>
                  </a:cubicBezTo>
                  <a:cubicBezTo>
                    <a:pt x="48923" y="766505"/>
                    <a:pt x="67592" y="854706"/>
                    <a:pt x="94357" y="961291"/>
                  </a:cubicBezTo>
                  <a:cubicBezTo>
                    <a:pt x="100548" y="986056"/>
                    <a:pt x="113502" y="979007"/>
                    <a:pt x="129314" y="972721"/>
                  </a:cubicBezTo>
                  <a:cubicBezTo>
                    <a:pt x="206752" y="941765"/>
                    <a:pt x="844451" y="690114"/>
                    <a:pt x="854738" y="686018"/>
                  </a:cubicBezTo>
                  <a:cubicBezTo>
                    <a:pt x="1108960" y="585720"/>
                    <a:pt x="1363087" y="485326"/>
                    <a:pt x="1617214" y="384838"/>
                  </a:cubicBezTo>
                  <a:cubicBezTo>
                    <a:pt x="1694938" y="354167"/>
                    <a:pt x="1694843" y="353882"/>
                    <a:pt x="1662839" y="274252"/>
                  </a:cubicBezTo>
                  <a:close/>
                </a:path>
              </a:pathLst>
            </a:custGeom>
            <a:solidFill>
              <a:srgbClr val="3B2F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Graphic 2">
              <a:extLst>
                <a:ext uri="{FF2B5EF4-FFF2-40B4-BE49-F238E27FC236}">
                  <a16:creationId xmlns:a16="http://schemas.microsoft.com/office/drawing/2014/main" id="{E172F29F-5B0A-4859-BBC2-F4F13D63E523}"/>
                </a:ext>
              </a:extLst>
            </p:cNvPr>
            <p:cNvSpPr/>
            <p:nvPr/>
          </p:nvSpPr>
          <p:spPr>
            <a:xfrm>
              <a:off x="3417146" y="3525880"/>
              <a:ext cx="1562988" cy="890609"/>
            </a:xfrm>
            <a:custGeom>
              <a:avLst/>
              <a:gdLst>
                <a:gd name="connsiteX0" fmla="*/ 1546244 w 1562988"/>
                <a:gd name="connsiteY0" fmla="*/ 244325 h 890609"/>
                <a:gd name="connsiteX1" fmla="*/ 1473854 w 1562988"/>
                <a:gd name="connsiteY1" fmla="*/ 32394 h 890609"/>
                <a:gd name="connsiteX2" fmla="*/ 1418037 w 1562988"/>
                <a:gd name="connsiteY2" fmla="*/ 7534 h 890609"/>
                <a:gd name="connsiteX3" fmla="*/ 2622 w 1562988"/>
                <a:gd name="connsiteY3" fmla="*/ 558841 h 890609"/>
                <a:gd name="connsiteX4" fmla="*/ 51 w 1562988"/>
                <a:gd name="connsiteY4" fmla="*/ 561603 h 890609"/>
                <a:gd name="connsiteX5" fmla="*/ 83489 w 1562988"/>
                <a:gd name="connsiteY5" fmla="*/ 876214 h 890609"/>
                <a:gd name="connsiteX6" fmla="*/ 112445 w 1562988"/>
                <a:gd name="connsiteY6" fmla="*/ 885739 h 890609"/>
                <a:gd name="connsiteX7" fmla="*/ 1508334 w 1562988"/>
                <a:gd name="connsiteY7" fmla="*/ 336146 h 890609"/>
                <a:gd name="connsiteX8" fmla="*/ 1546244 w 1562988"/>
                <a:gd name="connsiteY8" fmla="*/ 244325 h 89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2988" h="890609">
                  <a:moveTo>
                    <a:pt x="1546244" y="244325"/>
                  </a:moveTo>
                  <a:cubicBezTo>
                    <a:pt x="1518240" y="168030"/>
                    <a:pt x="1486141" y="72018"/>
                    <a:pt x="1473854" y="32394"/>
                  </a:cubicBezTo>
                  <a:cubicBezTo>
                    <a:pt x="1460233" y="-5039"/>
                    <a:pt x="1450517" y="-5039"/>
                    <a:pt x="1418037" y="7534"/>
                  </a:cubicBezTo>
                  <a:cubicBezTo>
                    <a:pt x="1393844" y="16963"/>
                    <a:pt x="2622" y="558841"/>
                    <a:pt x="2622" y="558841"/>
                  </a:cubicBezTo>
                  <a:cubicBezTo>
                    <a:pt x="2622" y="558841"/>
                    <a:pt x="-426" y="559412"/>
                    <a:pt x="51" y="561603"/>
                  </a:cubicBezTo>
                  <a:cubicBezTo>
                    <a:pt x="34817" y="703525"/>
                    <a:pt x="55391" y="784774"/>
                    <a:pt x="83489" y="876214"/>
                  </a:cubicBezTo>
                  <a:cubicBezTo>
                    <a:pt x="89681" y="896502"/>
                    <a:pt x="99396" y="890978"/>
                    <a:pt x="112445" y="885739"/>
                  </a:cubicBezTo>
                  <a:cubicBezTo>
                    <a:pt x="176739" y="860021"/>
                    <a:pt x="1297451" y="419585"/>
                    <a:pt x="1508334" y="336146"/>
                  </a:cubicBezTo>
                  <a:cubicBezTo>
                    <a:pt x="1572914" y="310619"/>
                    <a:pt x="1572818" y="310429"/>
                    <a:pt x="1546244" y="2443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Graphic 2">
              <a:extLst>
                <a:ext uri="{FF2B5EF4-FFF2-40B4-BE49-F238E27FC236}">
                  <a16:creationId xmlns:a16="http://schemas.microsoft.com/office/drawing/2014/main" id="{459A49DD-EEAC-4D6F-8EF9-5A79B2DAE26C}"/>
                </a:ext>
              </a:extLst>
            </p:cNvPr>
            <p:cNvSpPr/>
            <p:nvPr/>
          </p:nvSpPr>
          <p:spPr>
            <a:xfrm>
              <a:off x="1171773" y="5815128"/>
              <a:ext cx="7672006" cy="435102"/>
            </a:xfrm>
            <a:custGeom>
              <a:avLst/>
              <a:gdLst>
                <a:gd name="connsiteX0" fmla="*/ 7672007 w 7672006"/>
                <a:gd name="connsiteY0" fmla="*/ 217551 h 435102"/>
                <a:gd name="connsiteX1" fmla="*/ 3836003 w 7672006"/>
                <a:gd name="connsiteY1" fmla="*/ 435103 h 435102"/>
                <a:gd name="connsiteX2" fmla="*/ 0 w 7672006"/>
                <a:gd name="connsiteY2" fmla="*/ 217551 h 435102"/>
                <a:gd name="connsiteX3" fmla="*/ 3836003 w 7672006"/>
                <a:gd name="connsiteY3" fmla="*/ 0 h 435102"/>
                <a:gd name="connsiteX4" fmla="*/ 7672007 w 7672006"/>
                <a:gd name="connsiteY4" fmla="*/ 217551 h 43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2006" h="435102">
                  <a:moveTo>
                    <a:pt x="7672007" y="217551"/>
                  </a:moveTo>
                  <a:cubicBezTo>
                    <a:pt x="7672007" y="337701"/>
                    <a:pt x="5954570" y="435103"/>
                    <a:pt x="3836003" y="435103"/>
                  </a:cubicBezTo>
                  <a:cubicBezTo>
                    <a:pt x="1717437" y="435103"/>
                    <a:pt x="0" y="337701"/>
                    <a:pt x="0" y="217551"/>
                  </a:cubicBezTo>
                  <a:cubicBezTo>
                    <a:pt x="0" y="97401"/>
                    <a:pt x="1717437" y="0"/>
                    <a:pt x="3836003" y="0"/>
                  </a:cubicBezTo>
                  <a:cubicBezTo>
                    <a:pt x="5954570" y="0"/>
                    <a:pt x="7672007" y="97401"/>
                    <a:pt x="7672007" y="21755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Graphic 2">
              <a:extLst>
                <a:ext uri="{FF2B5EF4-FFF2-40B4-BE49-F238E27FC236}">
                  <a16:creationId xmlns:a16="http://schemas.microsoft.com/office/drawing/2014/main" id="{069D7368-E225-4C51-807A-CB7913FDFF05}"/>
                </a:ext>
              </a:extLst>
            </p:cNvPr>
            <p:cNvSpPr/>
            <p:nvPr/>
          </p:nvSpPr>
          <p:spPr>
            <a:xfrm>
              <a:off x="1439123" y="575520"/>
              <a:ext cx="6109729" cy="5486695"/>
            </a:xfrm>
            <a:custGeom>
              <a:avLst/>
              <a:gdLst>
                <a:gd name="connsiteX0" fmla="*/ 6104113 w 6109729"/>
                <a:gd name="connsiteY0" fmla="*/ 4758119 h 5486695"/>
                <a:gd name="connsiteX1" fmla="*/ 6004291 w 6109729"/>
                <a:gd name="connsiteY1" fmla="*/ 4658773 h 5486695"/>
                <a:gd name="connsiteX2" fmla="*/ 1735091 w 6109729"/>
                <a:gd name="connsiteY2" fmla="*/ 4654678 h 5486695"/>
                <a:gd name="connsiteX3" fmla="*/ 1671654 w 6109729"/>
                <a:gd name="connsiteY3" fmla="*/ 4573143 h 5486695"/>
                <a:gd name="connsiteX4" fmla="*/ 1550115 w 6109729"/>
                <a:gd name="connsiteY4" fmla="*/ 3795999 h 5486695"/>
                <a:gd name="connsiteX5" fmla="*/ 1464485 w 6109729"/>
                <a:gd name="connsiteY5" fmla="*/ 3272314 h 5486695"/>
                <a:gd name="connsiteX6" fmla="*/ 1406764 w 6109729"/>
                <a:gd name="connsiteY6" fmla="*/ 3357849 h 5486695"/>
                <a:gd name="connsiteX7" fmla="*/ 1075580 w 6109729"/>
                <a:gd name="connsiteY7" fmla="*/ 1239774 h 5486695"/>
                <a:gd name="connsiteX8" fmla="*/ 1134825 w 6109729"/>
                <a:gd name="connsiteY8" fmla="*/ 1175861 h 5486695"/>
                <a:gd name="connsiteX9" fmla="*/ 1084533 w 6109729"/>
                <a:gd name="connsiteY9" fmla="*/ 862203 h 5486695"/>
                <a:gd name="connsiteX10" fmla="*/ 954326 w 6109729"/>
                <a:gd name="connsiteY10" fmla="*/ 38005 h 5486695"/>
                <a:gd name="connsiteX11" fmla="*/ 909559 w 6109729"/>
                <a:gd name="connsiteY11" fmla="*/ 286 h 5486695"/>
                <a:gd name="connsiteX12" fmla="*/ 33259 w 6109729"/>
                <a:gd name="connsiteY12" fmla="*/ 171164 h 5486695"/>
                <a:gd name="connsiteX13" fmla="*/ 1255 w 6109729"/>
                <a:gd name="connsiteY13" fmla="*/ 223552 h 5486695"/>
                <a:gd name="connsiteX14" fmla="*/ 810213 w 6109729"/>
                <a:gd name="connsiteY14" fmla="*/ 5308473 h 5486695"/>
                <a:gd name="connsiteX15" fmla="*/ 849932 w 6109729"/>
                <a:gd name="connsiteY15" fmla="*/ 5485067 h 5486695"/>
                <a:gd name="connsiteX16" fmla="*/ 867077 w 6109729"/>
                <a:gd name="connsiteY16" fmla="*/ 5486115 h 5486695"/>
                <a:gd name="connsiteX17" fmla="*/ 6086206 w 6109729"/>
                <a:gd name="connsiteY17" fmla="*/ 5486591 h 5486695"/>
                <a:gd name="connsiteX18" fmla="*/ 6103065 w 6109729"/>
                <a:gd name="connsiteY18" fmla="*/ 5479447 h 5486695"/>
                <a:gd name="connsiteX19" fmla="*/ 6104113 w 6109729"/>
                <a:gd name="connsiteY19" fmla="*/ 4758119 h 548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09729" h="5486695">
                  <a:moveTo>
                    <a:pt x="6104113" y="4758119"/>
                  </a:moveTo>
                  <a:cubicBezTo>
                    <a:pt x="6103256" y="4658773"/>
                    <a:pt x="6103827" y="4658773"/>
                    <a:pt x="6004291" y="4658773"/>
                  </a:cubicBezTo>
                  <a:cubicBezTo>
                    <a:pt x="4608021" y="4658773"/>
                    <a:pt x="1761665" y="4661916"/>
                    <a:pt x="1735091" y="4654678"/>
                  </a:cubicBezTo>
                  <a:cubicBezTo>
                    <a:pt x="1698895" y="4638771"/>
                    <a:pt x="1677845" y="4614958"/>
                    <a:pt x="1671654" y="4573143"/>
                  </a:cubicBezTo>
                  <a:cubicBezTo>
                    <a:pt x="1633078" y="4313778"/>
                    <a:pt x="1591549" y="4054888"/>
                    <a:pt x="1550115" y="3795999"/>
                  </a:cubicBezTo>
                  <a:cubicBezTo>
                    <a:pt x="1522207" y="3621310"/>
                    <a:pt x="1493060" y="3446907"/>
                    <a:pt x="1464485" y="3272314"/>
                  </a:cubicBezTo>
                  <a:cubicBezTo>
                    <a:pt x="1425052" y="3287173"/>
                    <a:pt x="1426290" y="3329559"/>
                    <a:pt x="1406764" y="3357849"/>
                  </a:cubicBezTo>
                  <a:cubicBezTo>
                    <a:pt x="1304751" y="2696242"/>
                    <a:pt x="1176449" y="1879283"/>
                    <a:pt x="1075580" y="1239774"/>
                  </a:cubicBezTo>
                  <a:cubicBezTo>
                    <a:pt x="1111013" y="1235393"/>
                    <a:pt x="1122443" y="1205199"/>
                    <a:pt x="1134825" y="1175861"/>
                  </a:cubicBezTo>
                  <a:cubicBezTo>
                    <a:pt x="1118061" y="1071277"/>
                    <a:pt x="1101202" y="966788"/>
                    <a:pt x="1084533" y="862203"/>
                  </a:cubicBezTo>
                  <a:cubicBezTo>
                    <a:pt x="1040813" y="587502"/>
                    <a:pt x="996427" y="312896"/>
                    <a:pt x="954326" y="38005"/>
                  </a:cubicBezTo>
                  <a:cubicBezTo>
                    <a:pt x="949564" y="7144"/>
                    <a:pt x="939086" y="857"/>
                    <a:pt x="909559" y="286"/>
                  </a:cubicBezTo>
                  <a:cubicBezTo>
                    <a:pt x="604949" y="-5810"/>
                    <a:pt x="319961" y="86678"/>
                    <a:pt x="33259" y="171164"/>
                  </a:cubicBezTo>
                  <a:cubicBezTo>
                    <a:pt x="5350" y="179356"/>
                    <a:pt x="-3603" y="194310"/>
                    <a:pt x="1255" y="223552"/>
                  </a:cubicBezTo>
                  <a:cubicBezTo>
                    <a:pt x="31163" y="404432"/>
                    <a:pt x="779066" y="5113401"/>
                    <a:pt x="810213" y="5308473"/>
                  </a:cubicBezTo>
                  <a:cubicBezTo>
                    <a:pt x="816595" y="5378292"/>
                    <a:pt x="816595" y="5470208"/>
                    <a:pt x="849932" y="5485067"/>
                  </a:cubicBezTo>
                  <a:cubicBezTo>
                    <a:pt x="855552" y="5486782"/>
                    <a:pt x="861362" y="5487162"/>
                    <a:pt x="867077" y="5486115"/>
                  </a:cubicBezTo>
                  <a:cubicBezTo>
                    <a:pt x="887556" y="5484591"/>
                    <a:pt x="6062393" y="5484210"/>
                    <a:pt x="6086206" y="5486591"/>
                  </a:cubicBezTo>
                  <a:cubicBezTo>
                    <a:pt x="6092683" y="5486210"/>
                    <a:pt x="6098303" y="5483829"/>
                    <a:pt x="6103065" y="5479447"/>
                  </a:cubicBezTo>
                  <a:cubicBezTo>
                    <a:pt x="6117162" y="5458111"/>
                    <a:pt x="6104589" y="4808601"/>
                    <a:pt x="6104113" y="475811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Graphic 2">
              <a:extLst>
                <a:ext uri="{FF2B5EF4-FFF2-40B4-BE49-F238E27FC236}">
                  <a16:creationId xmlns:a16="http://schemas.microsoft.com/office/drawing/2014/main" id="{510780BC-B17F-409F-9161-D97E14F0187B}"/>
                </a:ext>
              </a:extLst>
            </p:cNvPr>
            <p:cNvSpPr/>
            <p:nvPr/>
          </p:nvSpPr>
          <p:spPr>
            <a:xfrm>
              <a:off x="1756273" y="730391"/>
              <a:ext cx="1262208" cy="4886045"/>
            </a:xfrm>
            <a:custGeom>
              <a:avLst/>
              <a:gdLst>
                <a:gd name="connsiteX0" fmla="*/ 1262207 w 1262208"/>
                <a:gd name="connsiteY0" fmla="*/ 4376839 h 4886045"/>
                <a:gd name="connsiteX1" fmla="*/ 725854 w 1262208"/>
                <a:gd name="connsiteY1" fmla="*/ 4886046 h 4886045"/>
                <a:gd name="connsiteX2" fmla="*/ 1001 w 1262208"/>
                <a:gd name="connsiteY2" fmla="*/ 201555 h 4886045"/>
                <a:gd name="connsiteX3" fmla="*/ 21289 w 1262208"/>
                <a:gd name="connsiteY3" fmla="*/ 168408 h 4886045"/>
                <a:gd name="connsiteX4" fmla="*/ 560500 w 1262208"/>
                <a:gd name="connsiteY4" fmla="*/ 2387 h 4886045"/>
                <a:gd name="connsiteX5" fmla="*/ 592027 w 1262208"/>
                <a:gd name="connsiteY5" fmla="*/ 32867 h 4886045"/>
                <a:gd name="connsiteX6" fmla="*/ 1262207 w 1262208"/>
                <a:gd name="connsiteY6" fmla="*/ 4376839 h 488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08" h="4886045">
                  <a:moveTo>
                    <a:pt x="1262207" y="4376839"/>
                  </a:moveTo>
                  <a:cubicBezTo>
                    <a:pt x="1263445" y="4392555"/>
                    <a:pt x="725758" y="4870234"/>
                    <a:pt x="725854" y="4886046"/>
                  </a:cubicBezTo>
                  <a:cubicBezTo>
                    <a:pt x="699470" y="4775270"/>
                    <a:pt x="27100" y="359099"/>
                    <a:pt x="1001" y="201555"/>
                  </a:cubicBezTo>
                  <a:cubicBezTo>
                    <a:pt x="-2428" y="180791"/>
                    <a:pt x="2620" y="174123"/>
                    <a:pt x="21289" y="168408"/>
                  </a:cubicBezTo>
                  <a:cubicBezTo>
                    <a:pt x="201217" y="113639"/>
                    <a:pt x="380953" y="58394"/>
                    <a:pt x="560500" y="2387"/>
                  </a:cubicBezTo>
                  <a:cubicBezTo>
                    <a:pt x="593266" y="-7804"/>
                    <a:pt x="589551" y="16961"/>
                    <a:pt x="592027" y="32867"/>
                  </a:cubicBezTo>
                  <a:cubicBezTo>
                    <a:pt x="616126" y="187553"/>
                    <a:pt x="1242490" y="4126522"/>
                    <a:pt x="1262207" y="43768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Graphic 2">
              <a:extLst>
                <a:ext uri="{FF2B5EF4-FFF2-40B4-BE49-F238E27FC236}">
                  <a16:creationId xmlns:a16="http://schemas.microsoft.com/office/drawing/2014/main" id="{F53CC68A-9053-4434-B766-9EDDA7D95195}"/>
                </a:ext>
              </a:extLst>
            </p:cNvPr>
            <p:cNvSpPr/>
            <p:nvPr/>
          </p:nvSpPr>
          <p:spPr>
            <a:xfrm>
              <a:off x="2376445" y="3032962"/>
              <a:ext cx="642270" cy="2463269"/>
            </a:xfrm>
            <a:custGeom>
              <a:avLst/>
              <a:gdLst>
                <a:gd name="connsiteX0" fmla="*/ 13290 w 642270"/>
                <a:gd name="connsiteY0" fmla="*/ 104 h 2463269"/>
                <a:gd name="connsiteX1" fmla="*/ 158355 w 642270"/>
                <a:gd name="connsiteY1" fmla="*/ 451494 h 2463269"/>
                <a:gd name="connsiteX2" fmla="*/ 290943 w 642270"/>
                <a:gd name="connsiteY2" fmla="*/ 624087 h 2463269"/>
                <a:gd name="connsiteX3" fmla="*/ 546880 w 642270"/>
                <a:gd name="connsiteY3" fmla="*/ 786869 h 2463269"/>
                <a:gd name="connsiteX4" fmla="*/ 480205 w 642270"/>
                <a:gd name="connsiteY4" fmla="*/ 902979 h 2463269"/>
                <a:gd name="connsiteX5" fmla="*/ 474585 w 642270"/>
                <a:gd name="connsiteY5" fmla="*/ 933269 h 2463269"/>
                <a:gd name="connsiteX6" fmla="*/ 564692 w 642270"/>
                <a:gd name="connsiteY6" fmla="*/ 1524199 h 2463269"/>
                <a:gd name="connsiteX7" fmla="*/ 640416 w 642270"/>
                <a:gd name="connsiteY7" fmla="*/ 2058266 h 2463269"/>
                <a:gd name="connsiteX8" fmla="*/ 628033 w 642270"/>
                <a:gd name="connsiteY8" fmla="*/ 2091032 h 2463269"/>
                <a:gd name="connsiteX9" fmla="*/ 233222 w 642270"/>
                <a:gd name="connsiteY9" fmla="*/ 2463269 h 2463269"/>
                <a:gd name="connsiteX10" fmla="*/ 3574 w 642270"/>
                <a:gd name="connsiteY10" fmla="*/ 19059 h 2463269"/>
                <a:gd name="connsiteX11" fmla="*/ 13290 w 642270"/>
                <a:gd name="connsiteY11" fmla="*/ 104 h 246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270" h="2463269">
                  <a:moveTo>
                    <a:pt x="13290" y="104"/>
                  </a:moveTo>
                  <a:cubicBezTo>
                    <a:pt x="55200" y="152695"/>
                    <a:pt x="115398" y="299475"/>
                    <a:pt x="158355" y="451494"/>
                  </a:cubicBezTo>
                  <a:cubicBezTo>
                    <a:pt x="180263" y="529123"/>
                    <a:pt x="212076" y="569413"/>
                    <a:pt x="290943" y="624087"/>
                  </a:cubicBezTo>
                  <a:cubicBezTo>
                    <a:pt x="381907" y="687238"/>
                    <a:pt x="461822" y="732100"/>
                    <a:pt x="546880" y="786869"/>
                  </a:cubicBezTo>
                  <a:cubicBezTo>
                    <a:pt x="531259" y="813063"/>
                    <a:pt x="495826" y="873547"/>
                    <a:pt x="480205" y="902979"/>
                  </a:cubicBezTo>
                  <a:cubicBezTo>
                    <a:pt x="472395" y="915171"/>
                    <a:pt x="473061" y="922886"/>
                    <a:pt x="474585" y="933269"/>
                  </a:cubicBezTo>
                  <a:cubicBezTo>
                    <a:pt x="482015" y="981179"/>
                    <a:pt x="543832" y="1381991"/>
                    <a:pt x="564692" y="1524199"/>
                  </a:cubicBezTo>
                  <a:cubicBezTo>
                    <a:pt x="589457" y="1693173"/>
                    <a:pt x="616413" y="1889197"/>
                    <a:pt x="640416" y="2058266"/>
                  </a:cubicBezTo>
                  <a:cubicBezTo>
                    <a:pt x="643178" y="2077888"/>
                    <a:pt x="645273" y="2076364"/>
                    <a:pt x="628033" y="2091032"/>
                  </a:cubicBezTo>
                  <a:cubicBezTo>
                    <a:pt x="499065" y="2214953"/>
                    <a:pt x="370953" y="2334301"/>
                    <a:pt x="233222" y="2463269"/>
                  </a:cubicBezTo>
                  <a:cubicBezTo>
                    <a:pt x="225316" y="2402976"/>
                    <a:pt x="13766" y="147837"/>
                    <a:pt x="3574" y="19059"/>
                  </a:cubicBezTo>
                  <a:cubicBezTo>
                    <a:pt x="-617" y="8867"/>
                    <a:pt x="-4617" y="-1134"/>
                    <a:pt x="13290" y="104"/>
                  </a:cubicBezTo>
                  <a:close/>
                </a:path>
              </a:pathLst>
            </a:custGeom>
            <a:solidFill>
              <a:srgbClr val="D3D4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Graphic 2">
              <a:extLst>
                <a:ext uri="{FF2B5EF4-FFF2-40B4-BE49-F238E27FC236}">
                  <a16:creationId xmlns:a16="http://schemas.microsoft.com/office/drawing/2014/main" id="{60C54CFF-C673-4058-8C1A-130075896862}"/>
                </a:ext>
              </a:extLst>
            </p:cNvPr>
            <p:cNvSpPr/>
            <p:nvPr/>
          </p:nvSpPr>
          <p:spPr>
            <a:xfrm>
              <a:off x="2852558" y="603209"/>
              <a:ext cx="967315" cy="1194707"/>
            </a:xfrm>
            <a:custGeom>
              <a:avLst/>
              <a:gdLst>
                <a:gd name="connsiteX0" fmla="*/ 866637 w 967315"/>
                <a:gd name="connsiteY0" fmla="*/ 44331 h 1194707"/>
                <a:gd name="connsiteX1" fmla="*/ 917786 w 967315"/>
                <a:gd name="connsiteY1" fmla="*/ 269979 h 1194707"/>
                <a:gd name="connsiteX2" fmla="*/ 901117 w 967315"/>
                <a:gd name="connsiteY2" fmla="*/ 342750 h 1194707"/>
                <a:gd name="connsiteX3" fmla="*/ 903499 w 967315"/>
                <a:gd name="connsiteY3" fmla="*/ 437142 h 1194707"/>
                <a:gd name="connsiteX4" fmla="*/ 967316 w 967315"/>
                <a:gd name="connsiteY4" fmla="*/ 584304 h 1194707"/>
                <a:gd name="connsiteX5" fmla="*/ 966649 w 967315"/>
                <a:gd name="connsiteY5" fmla="*/ 630881 h 1194707"/>
                <a:gd name="connsiteX6" fmla="*/ 880639 w 967315"/>
                <a:gd name="connsiteY6" fmla="*/ 660789 h 1194707"/>
                <a:gd name="connsiteX7" fmla="*/ 863779 w 967315"/>
                <a:gd name="connsiteY7" fmla="*/ 764802 h 1194707"/>
                <a:gd name="connsiteX8" fmla="*/ 806820 w 967315"/>
                <a:gd name="connsiteY8" fmla="*/ 975210 h 1194707"/>
                <a:gd name="connsiteX9" fmla="*/ 801295 w 967315"/>
                <a:gd name="connsiteY9" fmla="*/ 916440 h 1194707"/>
                <a:gd name="connsiteX10" fmla="*/ 804915 w 967315"/>
                <a:gd name="connsiteY10" fmla="*/ 992259 h 1194707"/>
                <a:gd name="connsiteX11" fmla="*/ 727381 w 967315"/>
                <a:gd name="connsiteY11" fmla="*/ 1059220 h 1194707"/>
                <a:gd name="connsiteX12" fmla="*/ 568504 w 967315"/>
                <a:gd name="connsiteY12" fmla="*/ 1027788 h 1194707"/>
                <a:gd name="connsiteX13" fmla="*/ 504401 w 967315"/>
                <a:gd name="connsiteY13" fmla="*/ 1044171 h 1194707"/>
                <a:gd name="connsiteX14" fmla="*/ 396768 w 967315"/>
                <a:gd name="connsiteY14" fmla="*/ 1192665 h 1194707"/>
                <a:gd name="connsiteX15" fmla="*/ 343619 w 967315"/>
                <a:gd name="connsiteY15" fmla="*/ 1169996 h 1194707"/>
                <a:gd name="connsiteX16" fmla="*/ 30818 w 967315"/>
                <a:gd name="connsiteY16" fmla="*/ 902058 h 1194707"/>
                <a:gd name="connsiteX17" fmla="*/ 52 w 967315"/>
                <a:gd name="connsiteY17" fmla="*/ 861386 h 1194707"/>
                <a:gd name="connsiteX18" fmla="*/ 7767 w 967315"/>
                <a:gd name="connsiteY18" fmla="*/ 842907 h 1194707"/>
                <a:gd name="connsiteX19" fmla="*/ 16530 w 967315"/>
                <a:gd name="connsiteY19" fmla="*/ 769470 h 1194707"/>
                <a:gd name="connsiteX20" fmla="*/ 54154 w 967315"/>
                <a:gd name="connsiteY20" fmla="*/ 751658 h 1194707"/>
                <a:gd name="connsiteX21" fmla="*/ 211602 w 967315"/>
                <a:gd name="connsiteY21" fmla="*/ 573255 h 1194707"/>
                <a:gd name="connsiteX22" fmla="*/ 213031 w 967315"/>
                <a:gd name="connsiteY22" fmla="*/ 435714 h 1194707"/>
                <a:gd name="connsiteX23" fmla="*/ 291517 w 967315"/>
                <a:gd name="connsiteY23" fmla="*/ 309126 h 1194707"/>
                <a:gd name="connsiteX24" fmla="*/ 386862 w 967315"/>
                <a:gd name="connsiteY24" fmla="*/ 332463 h 1194707"/>
                <a:gd name="connsiteX25" fmla="*/ 414390 w 967315"/>
                <a:gd name="connsiteY25" fmla="*/ 382183 h 1194707"/>
                <a:gd name="connsiteX26" fmla="*/ 438678 w 967315"/>
                <a:gd name="connsiteY26" fmla="*/ 433142 h 1194707"/>
                <a:gd name="connsiteX27" fmla="*/ 454966 w 967315"/>
                <a:gd name="connsiteY27" fmla="*/ 390279 h 1194707"/>
                <a:gd name="connsiteX28" fmla="*/ 526118 w 967315"/>
                <a:gd name="connsiteY28" fmla="*/ 154440 h 1194707"/>
                <a:gd name="connsiteX29" fmla="*/ 782721 w 967315"/>
                <a:gd name="connsiteY29" fmla="*/ 612 h 1194707"/>
                <a:gd name="connsiteX30" fmla="*/ 866637 w 967315"/>
                <a:gd name="connsiteY30" fmla="*/ 44331 h 11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67315" h="1194707">
                  <a:moveTo>
                    <a:pt x="866637" y="44331"/>
                  </a:moveTo>
                  <a:cubicBezTo>
                    <a:pt x="895688" y="116816"/>
                    <a:pt x="908737" y="193112"/>
                    <a:pt x="917786" y="269979"/>
                  </a:cubicBezTo>
                  <a:cubicBezTo>
                    <a:pt x="920739" y="295125"/>
                    <a:pt x="916452" y="323223"/>
                    <a:pt x="901117" y="342750"/>
                  </a:cubicBezTo>
                  <a:cubicBezTo>
                    <a:pt x="874066" y="377040"/>
                    <a:pt x="885591" y="404567"/>
                    <a:pt x="903499" y="437142"/>
                  </a:cubicBezTo>
                  <a:cubicBezTo>
                    <a:pt x="929216" y="484005"/>
                    <a:pt x="956934" y="530583"/>
                    <a:pt x="967316" y="584304"/>
                  </a:cubicBezTo>
                  <a:cubicBezTo>
                    <a:pt x="964840" y="599829"/>
                    <a:pt x="966649" y="615355"/>
                    <a:pt x="966649" y="630881"/>
                  </a:cubicBezTo>
                  <a:cubicBezTo>
                    <a:pt x="946742" y="666123"/>
                    <a:pt x="905403" y="639548"/>
                    <a:pt x="880639" y="660789"/>
                  </a:cubicBezTo>
                  <a:cubicBezTo>
                    <a:pt x="870542" y="694794"/>
                    <a:pt x="887782" y="733084"/>
                    <a:pt x="863779" y="764802"/>
                  </a:cubicBezTo>
                  <a:cubicBezTo>
                    <a:pt x="864065" y="840145"/>
                    <a:pt x="803295" y="899010"/>
                    <a:pt x="806820" y="975210"/>
                  </a:cubicBezTo>
                  <a:cubicBezTo>
                    <a:pt x="796818" y="956255"/>
                    <a:pt x="802343" y="936157"/>
                    <a:pt x="801295" y="916440"/>
                  </a:cubicBezTo>
                  <a:cubicBezTo>
                    <a:pt x="804153" y="941682"/>
                    <a:pt x="796628" y="967209"/>
                    <a:pt x="804915" y="992259"/>
                  </a:cubicBezTo>
                  <a:cubicBezTo>
                    <a:pt x="799771" y="1038551"/>
                    <a:pt x="768815" y="1054743"/>
                    <a:pt x="727381" y="1059220"/>
                  </a:cubicBezTo>
                  <a:cubicBezTo>
                    <a:pt x="671088" y="1065411"/>
                    <a:pt x="617463" y="1057315"/>
                    <a:pt x="568504" y="1027788"/>
                  </a:cubicBezTo>
                  <a:cubicBezTo>
                    <a:pt x="540691" y="1011023"/>
                    <a:pt x="523356" y="1014929"/>
                    <a:pt x="504401" y="1044171"/>
                  </a:cubicBezTo>
                  <a:cubicBezTo>
                    <a:pt x="471254" y="1095415"/>
                    <a:pt x="438297" y="1147326"/>
                    <a:pt x="396768" y="1192665"/>
                  </a:cubicBezTo>
                  <a:cubicBezTo>
                    <a:pt x="372384" y="1200762"/>
                    <a:pt x="358668" y="1183045"/>
                    <a:pt x="343619" y="1169996"/>
                  </a:cubicBezTo>
                  <a:cubicBezTo>
                    <a:pt x="239701" y="1080270"/>
                    <a:pt x="135593" y="990831"/>
                    <a:pt x="30818" y="902058"/>
                  </a:cubicBezTo>
                  <a:cubicBezTo>
                    <a:pt x="17483" y="890723"/>
                    <a:pt x="3862" y="879864"/>
                    <a:pt x="52" y="861386"/>
                  </a:cubicBezTo>
                  <a:cubicBezTo>
                    <a:pt x="-329" y="853956"/>
                    <a:pt x="1290" y="847384"/>
                    <a:pt x="7767" y="842907"/>
                  </a:cubicBezTo>
                  <a:cubicBezTo>
                    <a:pt x="20340" y="819571"/>
                    <a:pt x="10911" y="793663"/>
                    <a:pt x="16530" y="769470"/>
                  </a:cubicBezTo>
                  <a:cubicBezTo>
                    <a:pt x="26532" y="758230"/>
                    <a:pt x="39581" y="754230"/>
                    <a:pt x="54154" y="751658"/>
                  </a:cubicBezTo>
                  <a:cubicBezTo>
                    <a:pt x="148642" y="735180"/>
                    <a:pt x="206554" y="669838"/>
                    <a:pt x="211602" y="573255"/>
                  </a:cubicBezTo>
                  <a:cubicBezTo>
                    <a:pt x="213984" y="527439"/>
                    <a:pt x="210269" y="481433"/>
                    <a:pt x="213031" y="435714"/>
                  </a:cubicBezTo>
                  <a:cubicBezTo>
                    <a:pt x="216365" y="379897"/>
                    <a:pt x="239796" y="335130"/>
                    <a:pt x="291517" y="309126"/>
                  </a:cubicBezTo>
                  <a:cubicBezTo>
                    <a:pt x="330951" y="289314"/>
                    <a:pt x="360002" y="296934"/>
                    <a:pt x="386862" y="332463"/>
                  </a:cubicBezTo>
                  <a:cubicBezTo>
                    <a:pt x="398388" y="347703"/>
                    <a:pt x="406389" y="364943"/>
                    <a:pt x="414390" y="382183"/>
                  </a:cubicBezTo>
                  <a:cubicBezTo>
                    <a:pt x="422200" y="399042"/>
                    <a:pt x="423248" y="419235"/>
                    <a:pt x="438678" y="433142"/>
                  </a:cubicBezTo>
                  <a:cubicBezTo>
                    <a:pt x="454109" y="422188"/>
                    <a:pt x="451156" y="404757"/>
                    <a:pt x="454966" y="390279"/>
                  </a:cubicBezTo>
                  <a:cubicBezTo>
                    <a:pt x="475921" y="310841"/>
                    <a:pt x="490780" y="229592"/>
                    <a:pt x="526118" y="154440"/>
                  </a:cubicBezTo>
                  <a:cubicBezTo>
                    <a:pt x="571743" y="57285"/>
                    <a:pt x="677756" y="-7009"/>
                    <a:pt x="782721" y="612"/>
                  </a:cubicBezTo>
                  <a:cubicBezTo>
                    <a:pt x="816345" y="3183"/>
                    <a:pt x="849111" y="9851"/>
                    <a:pt x="866637" y="44331"/>
                  </a:cubicBezTo>
                  <a:close/>
                </a:path>
              </a:pathLst>
            </a:custGeom>
            <a:solidFill>
              <a:srgbClr val="FAB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Graphic 2">
              <a:extLst>
                <a:ext uri="{FF2B5EF4-FFF2-40B4-BE49-F238E27FC236}">
                  <a16:creationId xmlns:a16="http://schemas.microsoft.com/office/drawing/2014/main" id="{118DE45E-0961-46BF-AEB8-480444C28F62}"/>
                </a:ext>
              </a:extLst>
            </p:cNvPr>
            <p:cNvSpPr/>
            <p:nvPr/>
          </p:nvSpPr>
          <p:spPr>
            <a:xfrm>
              <a:off x="2793984" y="367766"/>
              <a:ext cx="954772" cy="1004853"/>
            </a:xfrm>
            <a:custGeom>
              <a:avLst/>
              <a:gdLst>
                <a:gd name="connsiteX0" fmla="*/ 925211 w 954772"/>
                <a:gd name="connsiteY0" fmla="*/ 279774 h 1004853"/>
                <a:gd name="connsiteX1" fmla="*/ 597646 w 954772"/>
                <a:gd name="connsiteY1" fmla="*/ 393884 h 1004853"/>
                <a:gd name="connsiteX2" fmla="*/ 521160 w 954772"/>
                <a:gd name="connsiteY2" fmla="*/ 655916 h 1004853"/>
                <a:gd name="connsiteX3" fmla="*/ 499062 w 954772"/>
                <a:gd name="connsiteY3" fmla="*/ 707351 h 1004853"/>
                <a:gd name="connsiteX4" fmla="*/ 460391 w 954772"/>
                <a:gd name="connsiteY4" fmla="*/ 622007 h 1004853"/>
                <a:gd name="connsiteX5" fmla="*/ 382857 w 954772"/>
                <a:gd name="connsiteY5" fmla="*/ 544093 h 1004853"/>
                <a:gd name="connsiteX6" fmla="*/ 290369 w 954772"/>
                <a:gd name="connsiteY6" fmla="*/ 635152 h 1004853"/>
                <a:gd name="connsiteX7" fmla="*/ 286655 w 954772"/>
                <a:gd name="connsiteY7" fmla="*/ 748309 h 1004853"/>
                <a:gd name="connsiteX8" fmla="*/ 280082 w 954772"/>
                <a:gd name="connsiteY8" fmla="*/ 842511 h 1004853"/>
                <a:gd name="connsiteX9" fmla="*/ 74914 w 954772"/>
                <a:gd name="connsiteY9" fmla="*/ 1004817 h 1004853"/>
                <a:gd name="connsiteX10" fmla="*/ 14430 w 954772"/>
                <a:gd name="connsiteY10" fmla="*/ 597909 h 1004853"/>
                <a:gd name="connsiteX11" fmla="*/ 26717 w 954772"/>
                <a:gd name="connsiteY11" fmla="*/ 245103 h 1004853"/>
                <a:gd name="connsiteX12" fmla="*/ 338280 w 954772"/>
                <a:gd name="connsiteY12" fmla="*/ 501 h 1004853"/>
                <a:gd name="connsiteX13" fmla="*/ 661368 w 954772"/>
                <a:gd name="connsiteY13" fmla="*/ 65843 h 1004853"/>
                <a:gd name="connsiteX14" fmla="*/ 738044 w 954772"/>
                <a:gd name="connsiteY14" fmla="*/ 89084 h 1004853"/>
                <a:gd name="connsiteX15" fmla="*/ 899969 w 954772"/>
                <a:gd name="connsiteY15" fmla="*/ 12598 h 1004853"/>
                <a:gd name="connsiteX16" fmla="*/ 951404 w 954772"/>
                <a:gd name="connsiteY16" fmla="*/ 182238 h 1004853"/>
                <a:gd name="connsiteX17" fmla="*/ 938926 w 954772"/>
                <a:gd name="connsiteY17" fmla="*/ 255009 h 1004853"/>
                <a:gd name="connsiteX18" fmla="*/ 925211 w 954772"/>
                <a:gd name="connsiteY18" fmla="*/ 279774 h 10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4772" h="1004853">
                  <a:moveTo>
                    <a:pt x="925211" y="279774"/>
                  </a:moveTo>
                  <a:cubicBezTo>
                    <a:pt x="811387" y="210146"/>
                    <a:pt x="658130" y="263391"/>
                    <a:pt x="597646" y="393884"/>
                  </a:cubicBezTo>
                  <a:cubicBezTo>
                    <a:pt x="558974" y="477323"/>
                    <a:pt x="541448" y="567048"/>
                    <a:pt x="521160" y="655916"/>
                  </a:cubicBezTo>
                  <a:cubicBezTo>
                    <a:pt x="517160" y="673442"/>
                    <a:pt x="517350" y="693635"/>
                    <a:pt x="499062" y="707351"/>
                  </a:cubicBezTo>
                  <a:cubicBezTo>
                    <a:pt x="476297" y="682682"/>
                    <a:pt x="473059" y="650106"/>
                    <a:pt x="460391" y="622007"/>
                  </a:cubicBezTo>
                  <a:cubicBezTo>
                    <a:pt x="444103" y="586003"/>
                    <a:pt x="432197" y="545045"/>
                    <a:pt x="382857" y="544093"/>
                  </a:cubicBezTo>
                  <a:cubicBezTo>
                    <a:pt x="346662" y="543426"/>
                    <a:pt x="303799" y="588289"/>
                    <a:pt x="290369" y="635152"/>
                  </a:cubicBezTo>
                  <a:cubicBezTo>
                    <a:pt x="279606" y="672585"/>
                    <a:pt x="285988" y="710590"/>
                    <a:pt x="286655" y="748309"/>
                  </a:cubicBezTo>
                  <a:cubicBezTo>
                    <a:pt x="287226" y="780027"/>
                    <a:pt x="289322" y="812222"/>
                    <a:pt x="280082" y="842511"/>
                  </a:cubicBezTo>
                  <a:cubicBezTo>
                    <a:pt x="250460" y="940142"/>
                    <a:pt x="211978" y="1006627"/>
                    <a:pt x="74914" y="1004817"/>
                  </a:cubicBezTo>
                  <a:cubicBezTo>
                    <a:pt x="76819" y="865847"/>
                    <a:pt x="39481" y="732974"/>
                    <a:pt x="14430" y="597909"/>
                  </a:cubicBezTo>
                  <a:cubicBezTo>
                    <a:pt x="-7382" y="480371"/>
                    <a:pt x="-5382" y="361499"/>
                    <a:pt x="26717" y="245103"/>
                  </a:cubicBezTo>
                  <a:cubicBezTo>
                    <a:pt x="68151" y="94608"/>
                    <a:pt x="181975" y="7454"/>
                    <a:pt x="338280" y="501"/>
                  </a:cubicBezTo>
                  <a:cubicBezTo>
                    <a:pt x="451913" y="-4547"/>
                    <a:pt x="556593" y="29362"/>
                    <a:pt x="661368" y="65843"/>
                  </a:cubicBezTo>
                  <a:cubicBezTo>
                    <a:pt x="686514" y="74606"/>
                    <a:pt x="712041" y="82321"/>
                    <a:pt x="738044" y="89084"/>
                  </a:cubicBezTo>
                  <a:cubicBezTo>
                    <a:pt x="811482" y="108134"/>
                    <a:pt x="866060" y="90893"/>
                    <a:pt x="899969" y="12598"/>
                  </a:cubicBezTo>
                  <a:cubicBezTo>
                    <a:pt x="933688" y="69367"/>
                    <a:pt x="950166" y="123374"/>
                    <a:pt x="951404" y="182238"/>
                  </a:cubicBezTo>
                  <a:cubicBezTo>
                    <a:pt x="960834" y="208813"/>
                    <a:pt x="948451" y="231673"/>
                    <a:pt x="938926" y="255009"/>
                  </a:cubicBezTo>
                  <a:cubicBezTo>
                    <a:pt x="934355" y="263486"/>
                    <a:pt x="929783" y="271583"/>
                    <a:pt x="925211" y="279774"/>
                  </a:cubicBezTo>
                  <a:close/>
                </a:path>
              </a:pathLst>
            </a:custGeom>
            <a:solidFill>
              <a:srgbClr val="0302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Graphic 2">
              <a:extLst>
                <a:ext uri="{FF2B5EF4-FFF2-40B4-BE49-F238E27FC236}">
                  <a16:creationId xmlns:a16="http://schemas.microsoft.com/office/drawing/2014/main" id="{39361413-8769-465C-8BD3-21D139B5CAF7}"/>
                </a:ext>
              </a:extLst>
            </p:cNvPr>
            <p:cNvSpPr/>
            <p:nvPr/>
          </p:nvSpPr>
          <p:spPr>
            <a:xfrm>
              <a:off x="2793984" y="1466175"/>
              <a:ext cx="540008" cy="1296655"/>
            </a:xfrm>
            <a:custGeom>
              <a:avLst/>
              <a:gdLst>
                <a:gd name="connsiteX0" fmla="*/ 80998 w 543168"/>
                <a:gd name="connsiteY0" fmla="*/ 18193 h 1265110"/>
                <a:gd name="connsiteX1" fmla="*/ 318171 w 543168"/>
                <a:gd name="connsiteY1" fmla="*/ 225457 h 1265110"/>
                <a:gd name="connsiteX2" fmla="*/ 470761 w 543168"/>
                <a:gd name="connsiteY2" fmla="*/ 350425 h 1265110"/>
                <a:gd name="connsiteX3" fmla="*/ 439614 w 543168"/>
                <a:gd name="connsiteY3" fmla="*/ 446056 h 1265110"/>
                <a:gd name="connsiteX4" fmla="*/ 403610 w 543168"/>
                <a:gd name="connsiteY4" fmla="*/ 594932 h 1265110"/>
                <a:gd name="connsiteX5" fmla="*/ 407801 w 543168"/>
                <a:gd name="connsiteY5" fmla="*/ 716947 h 1265110"/>
                <a:gd name="connsiteX6" fmla="*/ 471333 w 543168"/>
                <a:gd name="connsiteY6" fmla="*/ 1038796 h 1265110"/>
                <a:gd name="connsiteX7" fmla="*/ 505527 w 543168"/>
                <a:gd name="connsiteY7" fmla="*/ 1125283 h 1265110"/>
                <a:gd name="connsiteX8" fmla="*/ 509528 w 543168"/>
                <a:gd name="connsiteY8" fmla="*/ 1072515 h 1265110"/>
                <a:gd name="connsiteX9" fmla="*/ 539055 w 543168"/>
                <a:gd name="connsiteY9" fmla="*/ 1034034 h 1265110"/>
                <a:gd name="connsiteX10" fmla="*/ 539055 w 543168"/>
                <a:gd name="connsiteY10" fmla="*/ 1072420 h 1265110"/>
                <a:gd name="connsiteX11" fmla="*/ 540008 w 543168"/>
                <a:gd name="connsiteY11" fmla="*/ 1265111 h 1265110"/>
                <a:gd name="connsiteX12" fmla="*/ 493621 w 543168"/>
                <a:gd name="connsiteY12" fmla="*/ 1227201 h 1265110"/>
                <a:gd name="connsiteX13" fmla="*/ 340935 w 543168"/>
                <a:gd name="connsiteY13" fmla="*/ 1122712 h 1265110"/>
                <a:gd name="connsiteX14" fmla="*/ 303693 w 543168"/>
                <a:gd name="connsiteY14" fmla="*/ 1074706 h 1265110"/>
                <a:gd name="connsiteX15" fmla="*/ 185773 w 543168"/>
                <a:gd name="connsiteY15" fmla="*/ 576358 h 1265110"/>
                <a:gd name="connsiteX16" fmla="*/ 15656 w 543168"/>
                <a:gd name="connsiteY16" fmla="*/ 144208 h 1265110"/>
                <a:gd name="connsiteX17" fmla="*/ 5751 w 543168"/>
                <a:gd name="connsiteY17" fmla="*/ 87630 h 1265110"/>
                <a:gd name="connsiteX18" fmla="*/ 58805 w 543168"/>
                <a:gd name="connsiteY18" fmla="*/ 0 h 1265110"/>
                <a:gd name="connsiteX19" fmla="*/ 80998 w 543168"/>
                <a:gd name="connsiteY19" fmla="*/ 18193 h 1265110"/>
                <a:gd name="connsiteX0" fmla="*/ 80998 w 543168"/>
                <a:gd name="connsiteY0" fmla="*/ 18193 h 1265111"/>
                <a:gd name="connsiteX1" fmla="*/ 318171 w 543168"/>
                <a:gd name="connsiteY1" fmla="*/ 225457 h 1265111"/>
                <a:gd name="connsiteX2" fmla="*/ 470761 w 543168"/>
                <a:gd name="connsiteY2" fmla="*/ 350425 h 1265111"/>
                <a:gd name="connsiteX3" fmla="*/ 439614 w 543168"/>
                <a:gd name="connsiteY3" fmla="*/ 446056 h 1265111"/>
                <a:gd name="connsiteX4" fmla="*/ 403610 w 543168"/>
                <a:gd name="connsiteY4" fmla="*/ 594932 h 1265111"/>
                <a:gd name="connsiteX5" fmla="*/ 471333 w 543168"/>
                <a:gd name="connsiteY5" fmla="*/ 1038796 h 1265111"/>
                <a:gd name="connsiteX6" fmla="*/ 505527 w 543168"/>
                <a:gd name="connsiteY6" fmla="*/ 1125283 h 1265111"/>
                <a:gd name="connsiteX7" fmla="*/ 509528 w 543168"/>
                <a:gd name="connsiteY7" fmla="*/ 1072515 h 1265111"/>
                <a:gd name="connsiteX8" fmla="*/ 539055 w 543168"/>
                <a:gd name="connsiteY8" fmla="*/ 1034034 h 1265111"/>
                <a:gd name="connsiteX9" fmla="*/ 539055 w 543168"/>
                <a:gd name="connsiteY9" fmla="*/ 1072420 h 1265111"/>
                <a:gd name="connsiteX10" fmla="*/ 540008 w 543168"/>
                <a:gd name="connsiteY10" fmla="*/ 1265111 h 1265111"/>
                <a:gd name="connsiteX11" fmla="*/ 493621 w 543168"/>
                <a:gd name="connsiteY11" fmla="*/ 1227201 h 1265111"/>
                <a:gd name="connsiteX12" fmla="*/ 340935 w 543168"/>
                <a:gd name="connsiteY12" fmla="*/ 1122712 h 1265111"/>
                <a:gd name="connsiteX13" fmla="*/ 303693 w 543168"/>
                <a:gd name="connsiteY13" fmla="*/ 1074706 h 1265111"/>
                <a:gd name="connsiteX14" fmla="*/ 185773 w 543168"/>
                <a:gd name="connsiteY14" fmla="*/ 576358 h 1265111"/>
                <a:gd name="connsiteX15" fmla="*/ 15656 w 543168"/>
                <a:gd name="connsiteY15" fmla="*/ 144208 h 1265111"/>
                <a:gd name="connsiteX16" fmla="*/ 5751 w 543168"/>
                <a:gd name="connsiteY16" fmla="*/ 87630 h 1265111"/>
                <a:gd name="connsiteX17" fmla="*/ 58805 w 543168"/>
                <a:gd name="connsiteY17" fmla="*/ 0 h 1265111"/>
                <a:gd name="connsiteX18" fmla="*/ 80998 w 543168"/>
                <a:gd name="connsiteY18" fmla="*/ 18193 h 1265111"/>
                <a:gd name="connsiteX0" fmla="*/ 80998 w 543168"/>
                <a:gd name="connsiteY0" fmla="*/ 18193 h 1265111"/>
                <a:gd name="connsiteX1" fmla="*/ 318171 w 543168"/>
                <a:gd name="connsiteY1" fmla="*/ 225457 h 1265111"/>
                <a:gd name="connsiteX2" fmla="*/ 470761 w 543168"/>
                <a:gd name="connsiteY2" fmla="*/ 350425 h 1265111"/>
                <a:gd name="connsiteX3" fmla="*/ 439614 w 543168"/>
                <a:gd name="connsiteY3" fmla="*/ 446056 h 1265111"/>
                <a:gd name="connsiteX4" fmla="*/ 471333 w 543168"/>
                <a:gd name="connsiteY4" fmla="*/ 1038796 h 1265111"/>
                <a:gd name="connsiteX5" fmla="*/ 505527 w 543168"/>
                <a:gd name="connsiteY5" fmla="*/ 1125283 h 1265111"/>
                <a:gd name="connsiteX6" fmla="*/ 509528 w 543168"/>
                <a:gd name="connsiteY6" fmla="*/ 1072515 h 1265111"/>
                <a:gd name="connsiteX7" fmla="*/ 539055 w 543168"/>
                <a:gd name="connsiteY7" fmla="*/ 1034034 h 1265111"/>
                <a:gd name="connsiteX8" fmla="*/ 539055 w 543168"/>
                <a:gd name="connsiteY8" fmla="*/ 1072420 h 1265111"/>
                <a:gd name="connsiteX9" fmla="*/ 540008 w 543168"/>
                <a:gd name="connsiteY9" fmla="*/ 1265111 h 1265111"/>
                <a:gd name="connsiteX10" fmla="*/ 493621 w 543168"/>
                <a:gd name="connsiteY10" fmla="*/ 1227201 h 1265111"/>
                <a:gd name="connsiteX11" fmla="*/ 340935 w 543168"/>
                <a:gd name="connsiteY11" fmla="*/ 1122712 h 1265111"/>
                <a:gd name="connsiteX12" fmla="*/ 303693 w 543168"/>
                <a:gd name="connsiteY12" fmla="*/ 1074706 h 1265111"/>
                <a:gd name="connsiteX13" fmla="*/ 185773 w 543168"/>
                <a:gd name="connsiteY13" fmla="*/ 576358 h 1265111"/>
                <a:gd name="connsiteX14" fmla="*/ 15656 w 543168"/>
                <a:gd name="connsiteY14" fmla="*/ 144208 h 1265111"/>
                <a:gd name="connsiteX15" fmla="*/ 5751 w 543168"/>
                <a:gd name="connsiteY15" fmla="*/ 87630 h 1265111"/>
                <a:gd name="connsiteX16" fmla="*/ 58805 w 543168"/>
                <a:gd name="connsiteY16" fmla="*/ 0 h 1265111"/>
                <a:gd name="connsiteX17" fmla="*/ 80998 w 543168"/>
                <a:gd name="connsiteY17" fmla="*/ 18193 h 1265111"/>
                <a:gd name="connsiteX0" fmla="*/ 80998 w 544413"/>
                <a:gd name="connsiteY0" fmla="*/ 18193 h 1265111"/>
                <a:gd name="connsiteX1" fmla="*/ 318171 w 544413"/>
                <a:gd name="connsiteY1" fmla="*/ 225457 h 1265111"/>
                <a:gd name="connsiteX2" fmla="*/ 470761 w 544413"/>
                <a:gd name="connsiteY2" fmla="*/ 350425 h 1265111"/>
                <a:gd name="connsiteX3" fmla="*/ 439614 w 544413"/>
                <a:gd name="connsiteY3" fmla="*/ 446056 h 1265111"/>
                <a:gd name="connsiteX4" fmla="*/ 471333 w 544413"/>
                <a:gd name="connsiteY4" fmla="*/ 1038796 h 1265111"/>
                <a:gd name="connsiteX5" fmla="*/ 505527 w 544413"/>
                <a:gd name="connsiteY5" fmla="*/ 1125283 h 1265111"/>
                <a:gd name="connsiteX6" fmla="*/ 509528 w 544413"/>
                <a:gd name="connsiteY6" fmla="*/ 1072515 h 1265111"/>
                <a:gd name="connsiteX7" fmla="*/ 539055 w 544413"/>
                <a:gd name="connsiteY7" fmla="*/ 1034034 h 1265111"/>
                <a:gd name="connsiteX8" fmla="*/ 540008 w 544413"/>
                <a:gd name="connsiteY8" fmla="*/ 1265111 h 1265111"/>
                <a:gd name="connsiteX9" fmla="*/ 493621 w 544413"/>
                <a:gd name="connsiteY9" fmla="*/ 1227201 h 1265111"/>
                <a:gd name="connsiteX10" fmla="*/ 340935 w 544413"/>
                <a:gd name="connsiteY10" fmla="*/ 1122712 h 1265111"/>
                <a:gd name="connsiteX11" fmla="*/ 303693 w 544413"/>
                <a:gd name="connsiteY11" fmla="*/ 1074706 h 1265111"/>
                <a:gd name="connsiteX12" fmla="*/ 185773 w 544413"/>
                <a:gd name="connsiteY12" fmla="*/ 576358 h 1265111"/>
                <a:gd name="connsiteX13" fmla="*/ 15656 w 544413"/>
                <a:gd name="connsiteY13" fmla="*/ 144208 h 1265111"/>
                <a:gd name="connsiteX14" fmla="*/ 5751 w 544413"/>
                <a:gd name="connsiteY14" fmla="*/ 87630 h 1265111"/>
                <a:gd name="connsiteX15" fmla="*/ 58805 w 544413"/>
                <a:gd name="connsiteY15" fmla="*/ 0 h 1265111"/>
                <a:gd name="connsiteX16" fmla="*/ 80998 w 544413"/>
                <a:gd name="connsiteY16" fmla="*/ 18193 h 1265111"/>
                <a:gd name="connsiteX0" fmla="*/ 80998 w 540188"/>
                <a:gd name="connsiteY0" fmla="*/ 18193 h 1265111"/>
                <a:gd name="connsiteX1" fmla="*/ 318171 w 540188"/>
                <a:gd name="connsiteY1" fmla="*/ 225457 h 1265111"/>
                <a:gd name="connsiteX2" fmla="*/ 470761 w 540188"/>
                <a:gd name="connsiteY2" fmla="*/ 350425 h 1265111"/>
                <a:gd name="connsiteX3" fmla="*/ 439614 w 540188"/>
                <a:gd name="connsiteY3" fmla="*/ 446056 h 1265111"/>
                <a:gd name="connsiteX4" fmla="*/ 471333 w 540188"/>
                <a:gd name="connsiteY4" fmla="*/ 1038796 h 1265111"/>
                <a:gd name="connsiteX5" fmla="*/ 505527 w 540188"/>
                <a:gd name="connsiteY5" fmla="*/ 1125283 h 1265111"/>
                <a:gd name="connsiteX6" fmla="*/ 509528 w 540188"/>
                <a:gd name="connsiteY6" fmla="*/ 1072515 h 1265111"/>
                <a:gd name="connsiteX7" fmla="*/ 540008 w 540188"/>
                <a:gd name="connsiteY7" fmla="*/ 1265111 h 1265111"/>
                <a:gd name="connsiteX8" fmla="*/ 493621 w 540188"/>
                <a:gd name="connsiteY8" fmla="*/ 1227201 h 1265111"/>
                <a:gd name="connsiteX9" fmla="*/ 340935 w 540188"/>
                <a:gd name="connsiteY9" fmla="*/ 1122712 h 1265111"/>
                <a:gd name="connsiteX10" fmla="*/ 303693 w 540188"/>
                <a:gd name="connsiteY10" fmla="*/ 1074706 h 1265111"/>
                <a:gd name="connsiteX11" fmla="*/ 185773 w 540188"/>
                <a:gd name="connsiteY11" fmla="*/ 576358 h 1265111"/>
                <a:gd name="connsiteX12" fmla="*/ 15656 w 540188"/>
                <a:gd name="connsiteY12" fmla="*/ 144208 h 1265111"/>
                <a:gd name="connsiteX13" fmla="*/ 5751 w 540188"/>
                <a:gd name="connsiteY13" fmla="*/ 87630 h 1265111"/>
                <a:gd name="connsiteX14" fmla="*/ 58805 w 540188"/>
                <a:gd name="connsiteY14" fmla="*/ 0 h 1265111"/>
                <a:gd name="connsiteX15" fmla="*/ 80998 w 540188"/>
                <a:gd name="connsiteY15" fmla="*/ 18193 h 1265111"/>
                <a:gd name="connsiteX0" fmla="*/ 80998 w 540119"/>
                <a:gd name="connsiteY0" fmla="*/ 18193 h 1265111"/>
                <a:gd name="connsiteX1" fmla="*/ 318171 w 540119"/>
                <a:gd name="connsiteY1" fmla="*/ 225457 h 1265111"/>
                <a:gd name="connsiteX2" fmla="*/ 470761 w 540119"/>
                <a:gd name="connsiteY2" fmla="*/ 350425 h 1265111"/>
                <a:gd name="connsiteX3" fmla="*/ 439614 w 540119"/>
                <a:gd name="connsiteY3" fmla="*/ 446056 h 1265111"/>
                <a:gd name="connsiteX4" fmla="*/ 471333 w 540119"/>
                <a:gd name="connsiteY4" fmla="*/ 1038796 h 1265111"/>
                <a:gd name="connsiteX5" fmla="*/ 505527 w 540119"/>
                <a:gd name="connsiteY5" fmla="*/ 1125283 h 1265111"/>
                <a:gd name="connsiteX6" fmla="*/ 540008 w 540119"/>
                <a:gd name="connsiteY6" fmla="*/ 1265111 h 1265111"/>
                <a:gd name="connsiteX7" fmla="*/ 493621 w 540119"/>
                <a:gd name="connsiteY7" fmla="*/ 1227201 h 1265111"/>
                <a:gd name="connsiteX8" fmla="*/ 340935 w 540119"/>
                <a:gd name="connsiteY8" fmla="*/ 1122712 h 1265111"/>
                <a:gd name="connsiteX9" fmla="*/ 303693 w 540119"/>
                <a:gd name="connsiteY9" fmla="*/ 1074706 h 1265111"/>
                <a:gd name="connsiteX10" fmla="*/ 185773 w 540119"/>
                <a:gd name="connsiteY10" fmla="*/ 576358 h 1265111"/>
                <a:gd name="connsiteX11" fmla="*/ 15656 w 540119"/>
                <a:gd name="connsiteY11" fmla="*/ 144208 h 1265111"/>
                <a:gd name="connsiteX12" fmla="*/ 5751 w 540119"/>
                <a:gd name="connsiteY12" fmla="*/ 87630 h 1265111"/>
                <a:gd name="connsiteX13" fmla="*/ 58805 w 540119"/>
                <a:gd name="connsiteY13" fmla="*/ 0 h 1265111"/>
                <a:gd name="connsiteX14" fmla="*/ 80998 w 540119"/>
                <a:gd name="connsiteY14" fmla="*/ 18193 h 1265111"/>
                <a:gd name="connsiteX0" fmla="*/ 80998 w 540146"/>
                <a:gd name="connsiteY0" fmla="*/ 18193 h 1265111"/>
                <a:gd name="connsiteX1" fmla="*/ 318171 w 540146"/>
                <a:gd name="connsiteY1" fmla="*/ 225457 h 1265111"/>
                <a:gd name="connsiteX2" fmla="*/ 470761 w 540146"/>
                <a:gd name="connsiteY2" fmla="*/ 350425 h 1265111"/>
                <a:gd name="connsiteX3" fmla="*/ 439614 w 540146"/>
                <a:gd name="connsiteY3" fmla="*/ 446056 h 1265111"/>
                <a:gd name="connsiteX4" fmla="*/ 505527 w 540146"/>
                <a:gd name="connsiteY4" fmla="*/ 1125283 h 1265111"/>
                <a:gd name="connsiteX5" fmla="*/ 540008 w 540146"/>
                <a:gd name="connsiteY5" fmla="*/ 1265111 h 1265111"/>
                <a:gd name="connsiteX6" fmla="*/ 493621 w 540146"/>
                <a:gd name="connsiteY6" fmla="*/ 1227201 h 1265111"/>
                <a:gd name="connsiteX7" fmla="*/ 340935 w 540146"/>
                <a:gd name="connsiteY7" fmla="*/ 1122712 h 1265111"/>
                <a:gd name="connsiteX8" fmla="*/ 303693 w 540146"/>
                <a:gd name="connsiteY8" fmla="*/ 1074706 h 1265111"/>
                <a:gd name="connsiteX9" fmla="*/ 185773 w 540146"/>
                <a:gd name="connsiteY9" fmla="*/ 576358 h 1265111"/>
                <a:gd name="connsiteX10" fmla="*/ 15656 w 540146"/>
                <a:gd name="connsiteY10" fmla="*/ 144208 h 1265111"/>
                <a:gd name="connsiteX11" fmla="*/ 5751 w 540146"/>
                <a:gd name="connsiteY11" fmla="*/ 87630 h 1265111"/>
                <a:gd name="connsiteX12" fmla="*/ 58805 w 540146"/>
                <a:gd name="connsiteY12" fmla="*/ 0 h 1265111"/>
                <a:gd name="connsiteX13" fmla="*/ 80998 w 540146"/>
                <a:gd name="connsiteY13" fmla="*/ 18193 h 1265111"/>
                <a:gd name="connsiteX0" fmla="*/ 80998 w 540008"/>
                <a:gd name="connsiteY0" fmla="*/ 18193 h 1265111"/>
                <a:gd name="connsiteX1" fmla="*/ 318171 w 540008"/>
                <a:gd name="connsiteY1" fmla="*/ 225457 h 1265111"/>
                <a:gd name="connsiteX2" fmla="*/ 470761 w 540008"/>
                <a:gd name="connsiteY2" fmla="*/ 350425 h 1265111"/>
                <a:gd name="connsiteX3" fmla="*/ 439614 w 540008"/>
                <a:gd name="connsiteY3" fmla="*/ 446056 h 1265111"/>
                <a:gd name="connsiteX4" fmla="*/ 540008 w 540008"/>
                <a:gd name="connsiteY4" fmla="*/ 1265111 h 1265111"/>
                <a:gd name="connsiteX5" fmla="*/ 493621 w 540008"/>
                <a:gd name="connsiteY5" fmla="*/ 1227201 h 1265111"/>
                <a:gd name="connsiteX6" fmla="*/ 340935 w 540008"/>
                <a:gd name="connsiteY6" fmla="*/ 1122712 h 1265111"/>
                <a:gd name="connsiteX7" fmla="*/ 303693 w 540008"/>
                <a:gd name="connsiteY7" fmla="*/ 1074706 h 1265111"/>
                <a:gd name="connsiteX8" fmla="*/ 185773 w 540008"/>
                <a:gd name="connsiteY8" fmla="*/ 576358 h 1265111"/>
                <a:gd name="connsiteX9" fmla="*/ 15656 w 540008"/>
                <a:gd name="connsiteY9" fmla="*/ 144208 h 1265111"/>
                <a:gd name="connsiteX10" fmla="*/ 5751 w 540008"/>
                <a:gd name="connsiteY10" fmla="*/ 87630 h 1265111"/>
                <a:gd name="connsiteX11" fmla="*/ 58805 w 540008"/>
                <a:gd name="connsiteY11" fmla="*/ 0 h 1265111"/>
                <a:gd name="connsiteX12" fmla="*/ 80998 w 540008"/>
                <a:gd name="connsiteY12" fmla="*/ 18193 h 1265111"/>
                <a:gd name="connsiteX0" fmla="*/ 80998 w 540008"/>
                <a:gd name="connsiteY0" fmla="*/ 18193 h 1296655"/>
                <a:gd name="connsiteX1" fmla="*/ 318171 w 540008"/>
                <a:gd name="connsiteY1" fmla="*/ 225457 h 1296655"/>
                <a:gd name="connsiteX2" fmla="*/ 470761 w 540008"/>
                <a:gd name="connsiteY2" fmla="*/ 350425 h 1296655"/>
                <a:gd name="connsiteX3" fmla="*/ 439614 w 540008"/>
                <a:gd name="connsiteY3" fmla="*/ 446056 h 1296655"/>
                <a:gd name="connsiteX4" fmla="*/ 540008 w 540008"/>
                <a:gd name="connsiteY4" fmla="*/ 1265111 h 1296655"/>
                <a:gd name="connsiteX5" fmla="*/ 340935 w 540008"/>
                <a:gd name="connsiteY5" fmla="*/ 1122712 h 1296655"/>
                <a:gd name="connsiteX6" fmla="*/ 303693 w 540008"/>
                <a:gd name="connsiteY6" fmla="*/ 1074706 h 1296655"/>
                <a:gd name="connsiteX7" fmla="*/ 185773 w 540008"/>
                <a:gd name="connsiteY7" fmla="*/ 576358 h 1296655"/>
                <a:gd name="connsiteX8" fmla="*/ 15656 w 540008"/>
                <a:gd name="connsiteY8" fmla="*/ 144208 h 1296655"/>
                <a:gd name="connsiteX9" fmla="*/ 5751 w 540008"/>
                <a:gd name="connsiteY9" fmla="*/ 87630 h 1296655"/>
                <a:gd name="connsiteX10" fmla="*/ 58805 w 540008"/>
                <a:gd name="connsiteY10" fmla="*/ 0 h 1296655"/>
                <a:gd name="connsiteX11" fmla="*/ 80998 w 540008"/>
                <a:gd name="connsiteY11" fmla="*/ 18193 h 1296655"/>
                <a:gd name="connsiteX0" fmla="*/ 80998 w 540008"/>
                <a:gd name="connsiteY0" fmla="*/ 18193 h 1296655"/>
                <a:gd name="connsiteX1" fmla="*/ 318171 w 540008"/>
                <a:gd name="connsiteY1" fmla="*/ 225457 h 1296655"/>
                <a:gd name="connsiteX2" fmla="*/ 470761 w 540008"/>
                <a:gd name="connsiteY2" fmla="*/ 350425 h 1296655"/>
                <a:gd name="connsiteX3" fmla="*/ 439614 w 540008"/>
                <a:gd name="connsiteY3" fmla="*/ 446056 h 1296655"/>
                <a:gd name="connsiteX4" fmla="*/ 540008 w 540008"/>
                <a:gd name="connsiteY4" fmla="*/ 1265111 h 1296655"/>
                <a:gd name="connsiteX5" fmla="*/ 340935 w 540008"/>
                <a:gd name="connsiteY5" fmla="*/ 1122712 h 1296655"/>
                <a:gd name="connsiteX6" fmla="*/ 303693 w 540008"/>
                <a:gd name="connsiteY6" fmla="*/ 1074706 h 1296655"/>
                <a:gd name="connsiteX7" fmla="*/ 185773 w 540008"/>
                <a:gd name="connsiteY7" fmla="*/ 576358 h 1296655"/>
                <a:gd name="connsiteX8" fmla="*/ 15656 w 540008"/>
                <a:gd name="connsiteY8" fmla="*/ 144208 h 1296655"/>
                <a:gd name="connsiteX9" fmla="*/ 5751 w 540008"/>
                <a:gd name="connsiteY9" fmla="*/ 87630 h 1296655"/>
                <a:gd name="connsiteX10" fmla="*/ 58805 w 540008"/>
                <a:gd name="connsiteY10" fmla="*/ 0 h 1296655"/>
                <a:gd name="connsiteX11" fmla="*/ 80998 w 540008"/>
                <a:gd name="connsiteY11" fmla="*/ 18193 h 1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008" h="1296655">
                  <a:moveTo>
                    <a:pt x="80998" y="18193"/>
                  </a:moveTo>
                  <a:cubicBezTo>
                    <a:pt x="155103" y="92964"/>
                    <a:pt x="238542" y="157067"/>
                    <a:pt x="318171" y="225457"/>
                  </a:cubicBezTo>
                  <a:cubicBezTo>
                    <a:pt x="367986" y="268224"/>
                    <a:pt x="413230" y="316897"/>
                    <a:pt x="470761" y="350425"/>
                  </a:cubicBezTo>
                  <a:cubicBezTo>
                    <a:pt x="483620" y="389858"/>
                    <a:pt x="449520" y="414052"/>
                    <a:pt x="439614" y="446056"/>
                  </a:cubicBezTo>
                  <a:cubicBezTo>
                    <a:pt x="451155" y="598504"/>
                    <a:pt x="531007" y="1018188"/>
                    <a:pt x="540008" y="1265111"/>
                  </a:cubicBezTo>
                  <a:cubicBezTo>
                    <a:pt x="523562" y="1377887"/>
                    <a:pt x="380321" y="1154446"/>
                    <a:pt x="340935" y="1122712"/>
                  </a:cubicBezTo>
                  <a:cubicBezTo>
                    <a:pt x="301549" y="1090978"/>
                    <a:pt x="308455" y="1097471"/>
                    <a:pt x="303693" y="1074706"/>
                  </a:cubicBezTo>
                  <a:cubicBezTo>
                    <a:pt x="268926" y="907542"/>
                    <a:pt x="233017" y="740664"/>
                    <a:pt x="185773" y="576358"/>
                  </a:cubicBezTo>
                  <a:cubicBezTo>
                    <a:pt x="142720" y="426815"/>
                    <a:pt x="78998" y="285655"/>
                    <a:pt x="15656" y="144208"/>
                  </a:cubicBezTo>
                  <a:cubicBezTo>
                    <a:pt x="7751" y="126587"/>
                    <a:pt x="-8727" y="109538"/>
                    <a:pt x="5751" y="87630"/>
                  </a:cubicBezTo>
                  <a:cubicBezTo>
                    <a:pt x="25944" y="60007"/>
                    <a:pt x="30992" y="23146"/>
                    <a:pt x="58805" y="0"/>
                  </a:cubicBezTo>
                  <a:cubicBezTo>
                    <a:pt x="70902" y="381"/>
                    <a:pt x="75188" y="10192"/>
                    <a:pt x="80998" y="18193"/>
                  </a:cubicBezTo>
                  <a:close/>
                </a:path>
              </a:pathLst>
            </a:custGeom>
            <a:solidFill>
              <a:srgbClr val="FBB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Graphic 2">
              <a:extLst>
                <a:ext uri="{FF2B5EF4-FFF2-40B4-BE49-F238E27FC236}">
                  <a16:creationId xmlns:a16="http://schemas.microsoft.com/office/drawing/2014/main" id="{362F1E55-3D76-44CE-8910-B0D0772293CE}"/>
                </a:ext>
              </a:extLst>
            </p:cNvPr>
            <p:cNvSpPr/>
            <p:nvPr/>
          </p:nvSpPr>
          <p:spPr>
            <a:xfrm>
              <a:off x="3167125" y="1875406"/>
              <a:ext cx="192736" cy="747790"/>
            </a:xfrm>
            <a:custGeom>
              <a:avLst/>
              <a:gdLst>
                <a:gd name="connsiteX0" fmla="*/ 158513 w 178801"/>
                <a:gd name="connsiteY0" fmla="*/ 624915 h 713020"/>
                <a:gd name="connsiteX1" fmla="*/ 154036 w 178801"/>
                <a:gd name="connsiteY1" fmla="*/ 713021 h 713020"/>
                <a:gd name="connsiteX2" fmla="*/ 32497 w 178801"/>
                <a:gd name="connsiteY2" fmla="*/ 363834 h 713020"/>
                <a:gd name="connsiteX3" fmla="*/ 32783 w 178801"/>
                <a:gd name="connsiteY3" fmla="*/ 193337 h 713020"/>
                <a:gd name="connsiteX4" fmla="*/ 12495 w 178801"/>
                <a:gd name="connsiteY4" fmla="*/ 103421 h 713020"/>
                <a:gd name="connsiteX5" fmla="*/ 25258 w 178801"/>
                <a:gd name="connsiteY5" fmla="*/ 35222 h 713020"/>
                <a:gd name="connsiteX6" fmla="*/ 77169 w 178801"/>
                <a:gd name="connsiteY6" fmla="*/ 170 h 713020"/>
                <a:gd name="connsiteX7" fmla="*/ 136605 w 178801"/>
                <a:gd name="connsiteY7" fmla="*/ 216959 h 713020"/>
                <a:gd name="connsiteX8" fmla="*/ 164133 w 178801"/>
                <a:gd name="connsiteY8" fmla="*/ 325734 h 713020"/>
                <a:gd name="connsiteX9" fmla="*/ 166990 w 178801"/>
                <a:gd name="connsiteY9" fmla="*/ 388885 h 713020"/>
                <a:gd name="connsiteX10" fmla="*/ 166800 w 178801"/>
                <a:gd name="connsiteY10" fmla="*/ 494232 h 713020"/>
                <a:gd name="connsiteX11" fmla="*/ 178801 w 178801"/>
                <a:gd name="connsiteY11" fmla="*/ 549667 h 713020"/>
                <a:gd name="connsiteX12" fmla="*/ 158513 w 178801"/>
                <a:gd name="connsiteY12" fmla="*/ 624915 h 713020"/>
                <a:gd name="connsiteX0" fmla="*/ 158513 w 178801"/>
                <a:gd name="connsiteY0" fmla="*/ 624915 h 713021"/>
                <a:gd name="connsiteX1" fmla="*/ 154036 w 178801"/>
                <a:gd name="connsiteY1" fmla="*/ 713021 h 713021"/>
                <a:gd name="connsiteX2" fmla="*/ 32497 w 178801"/>
                <a:gd name="connsiteY2" fmla="*/ 363834 h 713021"/>
                <a:gd name="connsiteX3" fmla="*/ 32783 w 178801"/>
                <a:gd name="connsiteY3" fmla="*/ 193337 h 713021"/>
                <a:gd name="connsiteX4" fmla="*/ 12495 w 178801"/>
                <a:gd name="connsiteY4" fmla="*/ 103421 h 713021"/>
                <a:gd name="connsiteX5" fmla="*/ 25258 w 178801"/>
                <a:gd name="connsiteY5" fmla="*/ 35222 h 713021"/>
                <a:gd name="connsiteX6" fmla="*/ 77169 w 178801"/>
                <a:gd name="connsiteY6" fmla="*/ 170 h 713021"/>
                <a:gd name="connsiteX7" fmla="*/ 136605 w 178801"/>
                <a:gd name="connsiteY7" fmla="*/ 216959 h 713021"/>
                <a:gd name="connsiteX8" fmla="*/ 164133 w 178801"/>
                <a:gd name="connsiteY8" fmla="*/ 325734 h 713021"/>
                <a:gd name="connsiteX9" fmla="*/ 166800 w 178801"/>
                <a:gd name="connsiteY9" fmla="*/ 494232 h 713021"/>
                <a:gd name="connsiteX10" fmla="*/ 178801 w 178801"/>
                <a:gd name="connsiteY10" fmla="*/ 549667 h 713021"/>
                <a:gd name="connsiteX11" fmla="*/ 158513 w 178801"/>
                <a:gd name="connsiteY11" fmla="*/ 624915 h 713021"/>
                <a:gd name="connsiteX0" fmla="*/ 158513 w 178871"/>
                <a:gd name="connsiteY0" fmla="*/ 624915 h 713021"/>
                <a:gd name="connsiteX1" fmla="*/ 154036 w 178871"/>
                <a:gd name="connsiteY1" fmla="*/ 713021 h 713021"/>
                <a:gd name="connsiteX2" fmla="*/ 32497 w 178871"/>
                <a:gd name="connsiteY2" fmla="*/ 363834 h 713021"/>
                <a:gd name="connsiteX3" fmla="*/ 32783 w 178871"/>
                <a:gd name="connsiteY3" fmla="*/ 193337 h 713021"/>
                <a:gd name="connsiteX4" fmla="*/ 12495 w 178871"/>
                <a:gd name="connsiteY4" fmla="*/ 103421 h 713021"/>
                <a:gd name="connsiteX5" fmla="*/ 25258 w 178871"/>
                <a:gd name="connsiteY5" fmla="*/ 35222 h 713021"/>
                <a:gd name="connsiteX6" fmla="*/ 77169 w 178871"/>
                <a:gd name="connsiteY6" fmla="*/ 170 h 713021"/>
                <a:gd name="connsiteX7" fmla="*/ 136605 w 178871"/>
                <a:gd name="connsiteY7" fmla="*/ 216959 h 713021"/>
                <a:gd name="connsiteX8" fmla="*/ 164133 w 178871"/>
                <a:gd name="connsiteY8" fmla="*/ 325734 h 713021"/>
                <a:gd name="connsiteX9" fmla="*/ 178801 w 178871"/>
                <a:gd name="connsiteY9" fmla="*/ 549667 h 713021"/>
                <a:gd name="connsiteX10" fmla="*/ 158513 w 178871"/>
                <a:gd name="connsiteY10" fmla="*/ 624915 h 713021"/>
                <a:gd name="connsiteX0" fmla="*/ 178801 w 178871"/>
                <a:gd name="connsiteY0" fmla="*/ 549667 h 717722"/>
                <a:gd name="connsiteX1" fmla="*/ 154036 w 178871"/>
                <a:gd name="connsiteY1" fmla="*/ 713021 h 717722"/>
                <a:gd name="connsiteX2" fmla="*/ 32497 w 178871"/>
                <a:gd name="connsiteY2" fmla="*/ 363834 h 717722"/>
                <a:gd name="connsiteX3" fmla="*/ 32783 w 178871"/>
                <a:gd name="connsiteY3" fmla="*/ 193337 h 717722"/>
                <a:gd name="connsiteX4" fmla="*/ 12495 w 178871"/>
                <a:gd name="connsiteY4" fmla="*/ 103421 h 717722"/>
                <a:gd name="connsiteX5" fmla="*/ 25258 w 178871"/>
                <a:gd name="connsiteY5" fmla="*/ 35222 h 717722"/>
                <a:gd name="connsiteX6" fmla="*/ 77169 w 178871"/>
                <a:gd name="connsiteY6" fmla="*/ 170 h 717722"/>
                <a:gd name="connsiteX7" fmla="*/ 136605 w 178871"/>
                <a:gd name="connsiteY7" fmla="*/ 216959 h 717722"/>
                <a:gd name="connsiteX8" fmla="*/ 164133 w 178871"/>
                <a:gd name="connsiteY8" fmla="*/ 325734 h 717722"/>
                <a:gd name="connsiteX9" fmla="*/ 178801 w 178871"/>
                <a:gd name="connsiteY9" fmla="*/ 549667 h 717722"/>
                <a:gd name="connsiteX0" fmla="*/ 178801 w 181957"/>
                <a:gd name="connsiteY0" fmla="*/ 549667 h 738027"/>
                <a:gd name="connsiteX1" fmla="*/ 167943 w 181957"/>
                <a:gd name="connsiteY1" fmla="*/ 733882 h 738027"/>
                <a:gd name="connsiteX2" fmla="*/ 32497 w 181957"/>
                <a:gd name="connsiteY2" fmla="*/ 363834 h 738027"/>
                <a:gd name="connsiteX3" fmla="*/ 32783 w 181957"/>
                <a:gd name="connsiteY3" fmla="*/ 193337 h 738027"/>
                <a:gd name="connsiteX4" fmla="*/ 12495 w 181957"/>
                <a:gd name="connsiteY4" fmla="*/ 103421 h 738027"/>
                <a:gd name="connsiteX5" fmla="*/ 25258 w 181957"/>
                <a:gd name="connsiteY5" fmla="*/ 35222 h 738027"/>
                <a:gd name="connsiteX6" fmla="*/ 77169 w 181957"/>
                <a:gd name="connsiteY6" fmla="*/ 170 h 738027"/>
                <a:gd name="connsiteX7" fmla="*/ 136605 w 181957"/>
                <a:gd name="connsiteY7" fmla="*/ 216959 h 738027"/>
                <a:gd name="connsiteX8" fmla="*/ 164133 w 181957"/>
                <a:gd name="connsiteY8" fmla="*/ 325734 h 738027"/>
                <a:gd name="connsiteX9" fmla="*/ 178801 w 181957"/>
                <a:gd name="connsiteY9" fmla="*/ 549667 h 738027"/>
                <a:gd name="connsiteX0" fmla="*/ 178801 w 179320"/>
                <a:gd name="connsiteY0" fmla="*/ 549667 h 733882"/>
                <a:gd name="connsiteX1" fmla="*/ 167943 w 179320"/>
                <a:gd name="connsiteY1" fmla="*/ 733882 h 733882"/>
                <a:gd name="connsiteX2" fmla="*/ 32497 w 179320"/>
                <a:gd name="connsiteY2" fmla="*/ 363834 h 733882"/>
                <a:gd name="connsiteX3" fmla="*/ 32783 w 179320"/>
                <a:gd name="connsiteY3" fmla="*/ 193337 h 733882"/>
                <a:gd name="connsiteX4" fmla="*/ 12495 w 179320"/>
                <a:gd name="connsiteY4" fmla="*/ 103421 h 733882"/>
                <a:gd name="connsiteX5" fmla="*/ 25258 w 179320"/>
                <a:gd name="connsiteY5" fmla="*/ 35222 h 733882"/>
                <a:gd name="connsiteX6" fmla="*/ 77169 w 179320"/>
                <a:gd name="connsiteY6" fmla="*/ 170 h 733882"/>
                <a:gd name="connsiteX7" fmla="*/ 136605 w 179320"/>
                <a:gd name="connsiteY7" fmla="*/ 216959 h 733882"/>
                <a:gd name="connsiteX8" fmla="*/ 164133 w 179320"/>
                <a:gd name="connsiteY8" fmla="*/ 325734 h 733882"/>
                <a:gd name="connsiteX9" fmla="*/ 178801 w 179320"/>
                <a:gd name="connsiteY9" fmla="*/ 549667 h 733882"/>
                <a:gd name="connsiteX0" fmla="*/ 192708 w 192736"/>
                <a:gd name="connsiteY0" fmla="*/ 535760 h 733882"/>
                <a:gd name="connsiteX1" fmla="*/ 167943 w 192736"/>
                <a:gd name="connsiteY1" fmla="*/ 733882 h 733882"/>
                <a:gd name="connsiteX2" fmla="*/ 32497 w 192736"/>
                <a:gd name="connsiteY2" fmla="*/ 363834 h 733882"/>
                <a:gd name="connsiteX3" fmla="*/ 32783 w 192736"/>
                <a:gd name="connsiteY3" fmla="*/ 193337 h 733882"/>
                <a:gd name="connsiteX4" fmla="*/ 12495 w 192736"/>
                <a:gd name="connsiteY4" fmla="*/ 103421 h 733882"/>
                <a:gd name="connsiteX5" fmla="*/ 25258 w 192736"/>
                <a:gd name="connsiteY5" fmla="*/ 35222 h 733882"/>
                <a:gd name="connsiteX6" fmla="*/ 77169 w 192736"/>
                <a:gd name="connsiteY6" fmla="*/ 170 h 733882"/>
                <a:gd name="connsiteX7" fmla="*/ 136605 w 192736"/>
                <a:gd name="connsiteY7" fmla="*/ 216959 h 733882"/>
                <a:gd name="connsiteX8" fmla="*/ 164133 w 192736"/>
                <a:gd name="connsiteY8" fmla="*/ 325734 h 733882"/>
                <a:gd name="connsiteX9" fmla="*/ 192708 w 192736"/>
                <a:gd name="connsiteY9" fmla="*/ 535760 h 733882"/>
                <a:gd name="connsiteX0" fmla="*/ 192708 w 192736"/>
                <a:gd name="connsiteY0" fmla="*/ 535760 h 747790"/>
                <a:gd name="connsiteX1" fmla="*/ 154036 w 192736"/>
                <a:gd name="connsiteY1" fmla="*/ 747790 h 747790"/>
                <a:gd name="connsiteX2" fmla="*/ 32497 w 192736"/>
                <a:gd name="connsiteY2" fmla="*/ 363834 h 747790"/>
                <a:gd name="connsiteX3" fmla="*/ 32783 w 192736"/>
                <a:gd name="connsiteY3" fmla="*/ 193337 h 747790"/>
                <a:gd name="connsiteX4" fmla="*/ 12495 w 192736"/>
                <a:gd name="connsiteY4" fmla="*/ 103421 h 747790"/>
                <a:gd name="connsiteX5" fmla="*/ 25258 w 192736"/>
                <a:gd name="connsiteY5" fmla="*/ 35222 h 747790"/>
                <a:gd name="connsiteX6" fmla="*/ 77169 w 192736"/>
                <a:gd name="connsiteY6" fmla="*/ 170 h 747790"/>
                <a:gd name="connsiteX7" fmla="*/ 136605 w 192736"/>
                <a:gd name="connsiteY7" fmla="*/ 216959 h 747790"/>
                <a:gd name="connsiteX8" fmla="*/ 164133 w 192736"/>
                <a:gd name="connsiteY8" fmla="*/ 325734 h 747790"/>
                <a:gd name="connsiteX9" fmla="*/ 192708 w 192736"/>
                <a:gd name="connsiteY9" fmla="*/ 535760 h 74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36" h="747790">
                  <a:moveTo>
                    <a:pt x="192708" y="535760"/>
                  </a:moveTo>
                  <a:cubicBezTo>
                    <a:pt x="191025" y="600308"/>
                    <a:pt x="171467" y="653597"/>
                    <a:pt x="154036" y="747790"/>
                  </a:cubicBezTo>
                  <a:cubicBezTo>
                    <a:pt x="99363" y="635681"/>
                    <a:pt x="36402" y="492231"/>
                    <a:pt x="32497" y="363834"/>
                  </a:cubicBezTo>
                  <a:cubicBezTo>
                    <a:pt x="30783" y="307065"/>
                    <a:pt x="30402" y="250106"/>
                    <a:pt x="32783" y="193337"/>
                  </a:cubicBezTo>
                  <a:cubicBezTo>
                    <a:pt x="34116" y="160761"/>
                    <a:pt x="30211" y="130472"/>
                    <a:pt x="12495" y="103421"/>
                  </a:cubicBezTo>
                  <a:cubicBezTo>
                    <a:pt x="-5793" y="75513"/>
                    <a:pt x="-5984" y="52748"/>
                    <a:pt x="25258" y="35222"/>
                  </a:cubicBezTo>
                  <a:cubicBezTo>
                    <a:pt x="43546" y="24935"/>
                    <a:pt x="50214" y="-2402"/>
                    <a:pt x="77169" y="170"/>
                  </a:cubicBezTo>
                  <a:cubicBezTo>
                    <a:pt x="84218" y="75989"/>
                    <a:pt x="111269" y="146093"/>
                    <a:pt x="136605" y="216959"/>
                  </a:cubicBezTo>
                  <a:cubicBezTo>
                    <a:pt x="149178" y="252011"/>
                    <a:pt x="155179" y="289444"/>
                    <a:pt x="164133" y="325734"/>
                  </a:cubicBezTo>
                  <a:cubicBezTo>
                    <a:pt x="171166" y="381185"/>
                    <a:pt x="193645" y="485897"/>
                    <a:pt x="192708" y="535760"/>
                  </a:cubicBezTo>
                  <a:close/>
                </a:path>
              </a:pathLst>
            </a:custGeom>
            <a:solidFill>
              <a:srgbClr val="04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Graphic 2">
              <a:extLst>
                <a:ext uri="{FF2B5EF4-FFF2-40B4-BE49-F238E27FC236}">
                  <a16:creationId xmlns:a16="http://schemas.microsoft.com/office/drawing/2014/main" id="{9BE0FE02-15A3-4840-80B6-26ECC9239B95}"/>
                </a:ext>
              </a:extLst>
            </p:cNvPr>
            <p:cNvSpPr/>
            <p:nvPr/>
          </p:nvSpPr>
          <p:spPr>
            <a:xfrm>
              <a:off x="4867121" y="3519181"/>
              <a:ext cx="200046" cy="265525"/>
            </a:xfrm>
            <a:custGeom>
              <a:avLst/>
              <a:gdLst>
                <a:gd name="connsiteX0" fmla="*/ 97507 w 200046"/>
                <a:gd name="connsiteY0" fmla="*/ 264359 h 265525"/>
                <a:gd name="connsiteX1" fmla="*/ 75123 w 200046"/>
                <a:gd name="connsiteY1" fmla="*/ 249786 h 265525"/>
                <a:gd name="connsiteX2" fmla="*/ 4638 w 200046"/>
                <a:gd name="connsiteY2" fmla="*/ 61001 h 265525"/>
                <a:gd name="connsiteX3" fmla="*/ 7305 w 200046"/>
                <a:gd name="connsiteY3" fmla="*/ 37760 h 265525"/>
                <a:gd name="connsiteX4" fmla="*/ 101412 w 200046"/>
                <a:gd name="connsiteY4" fmla="*/ 2422 h 265525"/>
                <a:gd name="connsiteX5" fmla="*/ 124844 w 200046"/>
                <a:gd name="connsiteY5" fmla="*/ 17948 h 265525"/>
                <a:gd name="connsiteX6" fmla="*/ 197996 w 200046"/>
                <a:gd name="connsiteY6" fmla="*/ 210448 h 265525"/>
                <a:gd name="connsiteX7" fmla="*/ 186280 w 200046"/>
                <a:gd name="connsiteY7" fmla="*/ 232165 h 265525"/>
                <a:gd name="connsiteX8" fmla="*/ 97507 w 200046"/>
                <a:gd name="connsiteY8" fmla="*/ 264359 h 26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46" h="265525">
                  <a:moveTo>
                    <a:pt x="97507" y="264359"/>
                  </a:moveTo>
                  <a:cubicBezTo>
                    <a:pt x="86172" y="267408"/>
                    <a:pt x="81124" y="265122"/>
                    <a:pt x="75123" y="249786"/>
                  </a:cubicBezTo>
                  <a:cubicBezTo>
                    <a:pt x="65789" y="228260"/>
                    <a:pt x="13401" y="85194"/>
                    <a:pt x="4638" y="61001"/>
                  </a:cubicBezTo>
                  <a:cubicBezTo>
                    <a:pt x="-1934" y="44332"/>
                    <a:pt x="-1934" y="41093"/>
                    <a:pt x="7305" y="37760"/>
                  </a:cubicBezTo>
                  <a:cubicBezTo>
                    <a:pt x="49024" y="21377"/>
                    <a:pt x="74837" y="12042"/>
                    <a:pt x="101412" y="2422"/>
                  </a:cubicBezTo>
                  <a:cubicBezTo>
                    <a:pt x="117223" y="-3293"/>
                    <a:pt x="118081" y="803"/>
                    <a:pt x="124844" y="17948"/>
                  </a:cubicBezTo>
                  <a:cubicBezTo>
                    <a:pt x="139322" y="54619"/>
                    <a:pt x="184089" y="173777"/>
                    <a:pt x="197996" y="210448"/>
                  </a:cubicBezTo>
                  <a:cubicBezTo>
                    <a:pt x="202663" y="222640"/>
                    <a:pt x="199615" y="225879"/>
                    <a:pt x="186280" y="232165"/>
                  </a:cubicBezTo>
                  <a:cubicBezTo>
                    <a:pt x="174469" y="237785"/>
                    <a:pt x="111413" y="259978"/>
                    <a:pt x="97507" y="264359"/>
                  </a:cubicBezTo>
                  <a:close/>
                </a:path>
              </a:pathLst>
            </a:custGeom>
            <a:solidFill>
              <a:srgbClr val="3E46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Graphic 2">
              <a:extLst>
                <a:ext uri="{FF2B5EF4-FFF2-40B4-BE49-F238E27FC236}">
                  <a16:creationId xmlns:a16="http://schemas.microsoft.com/office/drawing/2014/main" id="{3721CE27-8FE9-43B4-A47D-39AB50FD67C1}"/>
                </a:ext>
              </a:extLst>
            </p:cNvPr>
            <p:cNvSpPr/>
            <p:nvPr/>
          </p:nvSpPr>
          <p:spPr>
            <a:xfrm>
              <a:off x="3352331" y="5318539"/>
              <a:ext cx="2839343" cy="133636"/>
            </a:xfrm>
            <a:custGeom>
              <a:avLst/>
              <a:gdLst>
                <a:gd name="connsiteX0" fmla="*/ 2301240 w 2839343"/>
                <a:gd name="connsiteY0" fmla="*/ 16624 h 133636"/>
                <a:gd name="connsiteX1" fmla="*/ 2378583 w 2839343"/>
                <a:gd name="connsiteY1" fmla="*/ 13957 h 133636"/>
                <a:gd name="connsiteX2" fmla="*/ 2699861 w 2839343"/>
                <a:gd name="connsiteY2" fmla="*/ 16052 h 133636"/>
                <a:gd name="connsiteX3" fmla="*/ 2801493 w 2839343"/>
                <a:gd name="connsiteY3" fmla="*/ 22435 h 133636"/>
                <a:gd name="connsiteX4" fmla="*/ 2834640 w 2839343"/>
                <a:gd name="connsiteY4" fmla="*/ 64344 h 133636"/>
                <a:gd name="connsiteX5" fmla="*/ 2817876 w 2839343"/>
                <a:gd name="connsiteY5" fmla="*/ 112445 h 133636"/>
                <a:gd name="connsiteX6" fmla="*/ 2757202 w 2839343"/>
                <a:gd name="connsiteY6" fmla="*/ 119399 h 133636"/>
                <a:gd name="connsiteX7" fmla="*/ 2354199 w 2839343"/>
                <a:gd name="connsiteY7" fmla="*/ 119208 h 133636"/>
                <a:gd name="connsiteX8" fmla="*/ 1567434 w 2839343"/>
                <a:gd name="connsiteY8" fmla="*/ 123590 h 133636"/>
                <a:gd name="connsiteX9" fmla="*/ 1511332 w 2839343"/>
                <a:gd name="connsiteY9" fmla="*/ 130448 h 133636"/>
                <a:gd name="connsiteX10" fmla="*/ 945928 w 2839343"/>
                <a:gd name="connsiteY10" fmla="*/ 133020 h 133636"/>
                <a:gd name="connsiteX11" fmla="*/ 827151 w 2839343"/>
                <a:gd name="connsiteY11" fmla="*/ 133210 h 133636"/>
                <a:gd name="connsiteX12" fmla="*/ 67628 w 2839343"/>
                <a:gd name="connsiteY12" fmla="*/ 132829 h 133636"/>
                <a:gd name="connsiteX13" fmla="*/ 0 w 2839343"/>
                <a:gd name="connsiteY13" fmla="*/ 119399 h 133636"/>
                <a:gd name="connsiteX14" fmla="*/ 113824 w 2839343"/>
                <a:gd name="connsiteY14" fmla="*/ 5956 h 133636"/>
                <a:gd name="connsiteX15" fmla="*/ 246126 w 2839343"/>
                <a:gd name="connsiteY15" fmla="*/ 1479 h 133636"/>
                <a:gd name="connsiteX16" fmla="*/ 1259777 w 2839343"/>
                <a:gd name="connsiteY16" fmla="*/ 10147 h 133636"/>
                <a:gd name="connsiteX17" fmla="*/ 1311593 w 2839343"/>
                <a:gd name="connsiteY17" fmla="*/ 7290 h 133636"/>
                <a:gd name="connsiteX18" fmla="*/ 1685449 w 2839343"/>
                <a:gd name="connsiteY18" fmla="*/ 13767 h 133636"/>
                <a:gd name="connsiteX19" fmla="*/ 1604677 w 2839343"/>
                <a:gd name="connsiteY19" fmla="*/ 19672 h 133636"/>
                <a:gd name="connsiteX20" fmla="*/ 1970532 w 2839343"/>
                <a:gd name="connsiteY20" fmla="*/ 19767 h 133636"/>
                <a:gd name="connsiteX21" fmla="*/ 2301240 w 2839343"/>
                <a:gd name="connsiteY21" fmla="*/ 16624 h 13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39343" h="133636">
                  <a:moveTo>
                    <a:pt x="2301240" y="16624"/>
                  </a:moveTo>
                  <a:cubicBezTo>
                    <a:pt x="2327053" y="15767"/>
                    <a:pt x="2352770" y="14909"/>
                    <a:pt x="2378583" y="13957"/>
                  </a:cubicBezTo>
                  <a:cubicBezTo>
                    <a:pt x="2485739" y="9195"/>
                    <a:pt x="2592801" y="5004"/>
                    <a:pt x="2699861" y="16052"/>
                  </a:cubicBezTo>
                  <a:cubicBezTo>
                    <a:pt x="2733008" y="29006"/>
                    <a:pt x="2767775" y="23196"/>
                    <a:pt x="2801493" y="22435"/>
                  </a:cubicBezTo>
                  <a:cubicBezTo>
                    <a:pt x="2835974" y="21672"/>
                    <a:pt x="2846547" y="32054"/>
                    <a:pt x="2834640" y="64344"/>
                  </a:cubicBezTo>
                  <a:cubicBezTo>
                    <a:pt x="2828830" y="80251"/>
                    <a:pt x="2823400" y="96348"/>
                    <a:pt x="2817876" y="112445"/>
                  </a:cubicBezTo>
                  <a:cubicBezTo>
                    <a:pt x="2798350" y="121304"/>
                    <a:pt x="2777681" y="119399"/>
                    <a:pt x="2757202" y="119399"/>
                  </a:cubicBezTo>
                  <a:cubicBezTo>
                    <a:pt x="2622899" y="119494"/>
                    <a:pt x="2488502" y="120447"/>
                    <a:pt x="2354199" y="119208"/>
                  </a:cubicBezTo>
                  <a:cubicBezTo>
                    <a:pt x="2091881" y="116922"/>
                    <a:pt x="1829753" y="126066"/>
                    <a:pt x="1567434" y="123590"/>
                  </a:cubicBezTo>
                  <a:cubicBezTo>
                    <a:pt x="1548384" y="123399"/>
                    <a:pt x="1529525" y="124066"/>
                    <a:pt x="1511332" y="130448"/>
                  </a:cubicBezTo>
                  <a:cubicBezTo>
                    <a:pt x="1322927" y="136258"/>
                    <a:pt x="1134428" y="131591"/>
                    <a:pt x="945928" y="133020"/>
                  </a:cubicBezTo>
                  <a:cubicBezTo>
                    <a:pt x="906304" y="133305"/>
                    <a:pt x="866680" y="133115"/>
                    <a:pt x="827151" y="133210"/>
                  </a:cubicBezTo>
                  <a:cubicBezTo>
                    <a:pt x="573977" y="132924"/>
                    <a:pt x="320802" y="133400"/>
                    <a:pt x="67628" y="132829"/>
                  </a:cubicBezTo>
                  <a:cubicBezTo>
                    <a:pt x="44577" y="132734"/>
                    <a:pt x="19526" y="138734"/>
                    <a:pt x="0" y="119399"/>
                  </a:cubicBezTo>
                  <a:cubicBezTo>
                    <a:pt x="35052" y="78727"/>
                    <a:pt x="72295" y="40151"/>
                    <a:pt x="113824" y="5956"/>
                  </a:cubicBezTo>
                  <a:cubicBezTo>
                    <a:pt x="157639" y="-3759"/>
                    <a:pt x="202025" y="1289"/>
                    <a:pt x="246126" y="1479"/>
                  </a:cubicBezTo>
                  <a:cubicBezTo>
                    <a:pt x="583978" y="2718"/>
                    <a:pt x="921830" y="15767"/>
                    <a:pt x="1259777" y="10147"/>
                  </a:cubicBezTo>
                  <a:cubicBezTo>
                    <a:pt x="1277017" y="9862"/>
                    <a:pt x="1294543" y="12814"/>
                    <a:pt x="1311593" y="7290"/>
                  </a:cubicBezTo>
                  <a:cubicBezTo>
                    <a:pt x="1436275" y="7861"/>
                    <a:pt x="1561052" y="-426"/>
                    <a:pt x="1685449" y="13767"/>
                  </a:cubicBezTo>
                  <a:cubicBezTo>
                    <a:pt x="1658207" y="25863"/>
                    <a:pt x="1629442" y="15862"/>
                    <a:pt x="1604677" y="19672"/>
                  </a:cubicBezTo>
                  <a:cubicBezTo>
                    <a:pt x="1724597" y="19863"/>
                    <a:pt x="1847469" y="19672"/>
                    <a:pt x="1970532" y="19767"/>
                  </a:cubicBezTo>
                  <a:cubicBezTo>
                    <a:pt x="2080546" y="17767"/>
                    <a:pt x="2190941" y="24054"/>
                    <a:pt x="2301240" y="16624"/>
                  </a:cubicBezTo>
                  <a:close/>
                </a:path>
              </a:pathLst>
            </a:custGeom>
            <a:solidFill>
              <a:srgbClr val="687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Graphic 2">
              <a:extLst>
                <a:ext uri="{FF2B5EF4-FFF2-40B4-BE49-F238E27FC236}">
                  <a16:creationId xmlns:a16="http://schemas.microsoft.com/office/drawing/2014/main" id="{F8E0625B-57CB-4931-BF2C-A7597516A16B}"/>
                </a:ext>
              </a:extLst>
            </p:cNvPr>
            <p:cNvSpPr/>
            <p:nvPr/>
          </p:nvSpPr>
          <p:spPr>
            <a:xfrm>
              <a:off x="6454528" y="5334178"/>
              <a:ext cx="616362" cy="117642"/>
            </a:xfrm>
            <a:custGeom>
              <a:avLst/>
              <a:gdLst>
                <a:gd name="connsiteX0" fmla="*/ 616268 w 616362"/>
                <a:gd name="connsiteY0" fmla="*/ 93759 h 117642"/>
                <a:gd name="connsiteX1" fmla="*/ 616363 w 616362"/>
                <a:gd name="connsiteY1" fmla="*/ 104141 h 117642"/>
                <a:gd name="connsiteX2" fmla="*/ 567690 w 616362"/>
                <a:gd name="connsiteY2" fmla="*/ 117381 h 117642"/>
                <a:gd name="connsiteX3" fmla="*/ 52578 w 616362"/>
                <a:gd name="connsiteY3" fmla="*/ 117190 h 117642"/>
                <a:gd name="connsiteX4" fmla="*/ 0 w 616362"/>
                <a:gd name="connsiteY4" fmla="*/ 94712 h 117642"/>
                <a:gd name="connsiteX5" fmla="*/ 100584 w 616362"/>
                <a:gd name="connsiteY5" fmla="*/ 9177 h 117642"/>
                <a:gd name="connsiteX6" fmla="*/ 399383 w 616362"/>
                <a:gd name="connsiteY6" fmla="*/ 795 h 117642"/>
                <a:gd name="connsiteX7" fmla="*/ 555307 w 616362"/>
                <a:gd name="connsiteY7" fmla="*/ 1652 h 117642"/>
                <a:gd name="connsiteX8" fmla="*/ 612839 w 616362"/>
                <a:gd name="connsiteY8" fmla="*/ 51754 h 117642"/>
                <a:gd name="connsiteX9" fmla="*/ 616268 w 616362"/>
                <a:gd name="connsiteY9" fmla="*/ 93759 h 11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6362" h="117642">
                  <a:moveTo>
                    <a:pt x="616268" y="93759"/>
                  </a:moveTo>
                  <a:cubicBezTo>
                    <a:pt x="616268" y="97188"/>
                    <a:pt x="616268" y="100712"/>
                    <a:pt x="616363" y="104141"/>
                  </a:cubicBezTo>
                  <a:cubicBezTo>
                    <a:pt x="602647" y="117857"/>
                    <a:pt x="584931" y="117381"/>
                    <a:pt x="567690" y="117381"/>
                  </a:cubicBezTo>
                  <a:cubicBezTo>
                    <a:pt x="395954" y="117667"/>
                    <a:pt x="224314" y="117857"/>
                    <a:pt x="52578" y="117190"/>
                  </a:cubicBezTo>
                  <a:cubicBezTo>
                    <a:pt x="32290" y="117095"/>
                    <a:pt x="10573" y="118333"/>
                    <a:pt x="0" y="94712"/>
                  </a:cubicBezTo>
                  <a:cubicBezTo>
                    <a:pt x="18955" y="11177"/>
                    <a:pt x="18955" y="11368"/>
                    <a:pt x="100584" y="9177"/>
                  </a:cubicBezTo>
                  <a:cubicBezTo>
                    <a:pt x="200216" y="6605"/>
                    <a:pt x="299752" y="3557"/>
                    <a:pt x="399383" y="795"/>
                  </a:cubicBezTo>
                  <a:cubicBezTo>
                    <a:pt x="451295" y="7081"/>
                    <a:pt x="503396" y="6034"/>
                    <a:pt x="555307" y="1652"/>
                  </a:cubicBezTo>
                  <a:cubicBezTo>
                    <a:pt x="609409" y="-2920"/>
                    <a:pt x="612077" y="-1396"/>
                    <a:pt x="612839" y="51754"/>
                  </a:cubicBezTo>
                  <a:cubicBezTo>
                    <a:pt x="613029" y="65755"/>
                    <a:pt x="609981" y="80233"/>
                    <a:pt x="616268" y="93759"/>
                  </a:cubicBezTo>
                  <a:close/>
                </a:path>
              </a:pathLst>
            </a:custGeom>
            <a:solidFill>
              <a:srgbClr val="687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Graphic 2">
              <a:extLst>
                <a:ext uri="{FF2B5EF4-FFF2-40B4-BE49-F238E27FC236}">
                  <a16:creationId xmlns:a16="http://schemas.microsoft.com/office/drawing/2014/main" id="{190F744D-0171-4875-823D-9929D3C0CFB1}"/>
                </a:ext>
              </a:extLst>
            </p:cNvPr>
            <p:cNvSpPr/>
            <p:nvPr/>
          </p:nvSpPr>
          <p:spPr>
            <a:xfrm>
              <a:off x="2285626" y="6050859"/>
              <a:ext cx="5252846" cy="20371"/>
            </a:xfrm>
            <a:custGeom>
              <a:avLst/>
              <a:gdLst>
                <a:gd name="connsiteX0" fmla="*/ 0 w 5252846"/>
                <a:gd name="connsiteY0" fmla="*/ 14586 h 20371"/>
                <a:gd name="connsiteX1" fmla="*/ 667 w 5252846"/>
                <a:gd name="connsiteY1" fmla="*/ 4298 h 20371"/>
                <a:gd name="connsiteX2" fmla="*/ 10192 w 5252846"/>
                <a:gd name="connsiteY2" fmla="*/ 4108 h 20371"/>
                <a:gd name="connsiteX3" fmla="*/ 62008 w 5252846"/>
                <a:gd name="connsiteY3" fmla="*/ 774 h 20371"/>
                <a:gd name="connsiteX4" fmla="*/ 5190744 w 5252846"/>
                <a:gd name="connsiteY4" fmla="*/ 774 h 20371"/>
                <a:gd name="connsiteX5" fmla="*/ 5242560 w 5252846"/>
                <a:gd name="connsiteY5" fmla="*/ 4012 h 20371"/>
                <a:gd name="connsiteX6" fmla="*/ 5251895 w 5252846"/>
                <a:gd name="connsiteY6" fmla="*/ 3917 h 20371"/>
                <a:gd name="connsiteX7" fmla="*/ 5252847 w 5252846"/>
                <a:gd name="connsiteY7" fmla="*/ 14395 h 20371"/>
                <a:gd name="connsiteX8" fmla="*/ 5201603 w 5252846"/>
                <a:gd name="connsiteY8" fmla="*/ 19157 h 20371"/>
                <a:gd name="connsiteX9" fmla="*/ 51244 w 5252846"/>
                <a:gd name="connsiteY9" fmla="*/ 19157 h 20371"/>
                <a:gd name="connsiteX10" fmla="*/ 0 w 5252846"/>
                <a:gd name="connsiteY10" fmla="*/ 14586 h 2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2846" h="20371">
                  <a:moveTo>
                    <a:pt x="0" y="14586"/>
                  </a:moveTo>
                  <a:cubicBezTo>
                    <a:pt x="190" y="11156"/>
                    <a:pt x="476" y="7727"/>
                    <a:pt x="667" y="4298"/>
                  </a:cubicBezTo>
                  <a:cubicBezTo>
                    <a:pt x="3810" y="4203"/>
                    <a:pt x="7048" y="4203"/>
                    <a:pt x="10192" y="4108"/>
                  </a:cubicBezTo>
                  <a:cubicBezTo>
                    <a:pt x="27146" y="-2369"/>
                    <a:pt x="44767" y="774"/>
                    <a:pt x="62008" y="774"/>
                  </a:cubicBezTo>
                  <a:cubicBezTo>
                    <a:pt x="1771555" y="583"/>
                    <a:pt x="3481102" y="583"/>
                    <a:pt x="5190744" y="774"/>
                  </a:cubicBezTo>
                  <a:cubicBezTo>
                    <a:pt x="5207985" y="774"/>
                    <a:pt x="5225606" y="-2369"/>
                    <a:pt x="5242560" y="4012"/>
                  </a:cubicBezTo>
                  <a:cubicBezTo>
                    <a:pt x="5245703" y="4489"/>
                    <a:pt x="5248751" y="4489"/>
                    <a:pt x="5251895" y="3917"/>
                  </a:cubicBezTo>
                  <a:cubicBezTo>
                    <a:pt x="5252180" y="7442"/>
                    <a:pt x="5252562" y="10966"/>
                    <a:pt x="5252847" y="14395"/>
                  </a:cubicBezTo>
                  <a:cubicBezTo>
                    <a:pt x="5236560" y="23920"/>
                    <a:pt x="5218653" y="19157"/>
                    <a:pt x="5201603" y="19157"/>
                  </a:cubicBezTo>
                  <a:cubicBezTo>
                    <a:pt x="3484816" y="19443"/>
                    <a:pt x="1768031" y="19443"/>
                    <a:pt x="51244" y="19157"/>
                  </a:cubicBezTo>
                  <a:cubicBezTo>
                    <a:pt x="34195" y="19253"/>
                    <a:pt x="16383" y="23824"/>
                    <a:pt x="0" y="14586"/>
                  </a:cubicBezTo>
                  <a:close/>
                </a:path>
              </a:pathLst>
            </a:custGeom>
            <a:solidFill>
              <a:srgbClr val="8D21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Graphic 2">
              <a:extLst>
                <a:ext uri="{FF2B5EF4-FFF2-40B4-BE49-F238E27FC236}">
                  <a16:creationId xmlns:a16="http://schemas.microsoft.com/office/drawing/2014/main" id="{0878EDC2-41B6-4929-A366-25AF45B6098F}"/>
                </a:ext>
              </a:extLst>
            </p:cNvPr>
            <p:cNvSpPr/>
            <p:nvPr/>
          </p:nvSpPr>
          <p:spPr>
            <a:xfrm>
              <a:off x="2295818" y="6045667"/>
              <a:ext cx="5232368" cy="10514"/>
            </a:xfrm>
            <a:custGeom>
              <a:avLst/>
              <a:gdLst>
                <a:gd name="connsiteX0" fmla="*/ 5232369 w 5232368"/>
                <a:gd name="connsiteY0" fmla="*/ 9205 h 10514"/>
                <a:gd name="connsiteX1" fmla="*/ 5184838 w 5232368"/>
                <a:gd name="connsiteY1" fmla="*/ 10443 h 10514"/>
                <a:gd name="connsiteX2" fmla="*/ 47530 w 5232368"/>
                <a:gd name="connsiteY2" fmla="*/ 10443 h 10514"/>
                <a:gd name="connsiteX3" fmla="*/ 0 w 5232368"/>
                <a:gd name="connsiteY3" fmla="*/ 9300 h 10514"/>
                <a:gd name="connsiteX4" fmla="*/ 50006 w 5232368"/>
                <a:gd name="connsiteY4" fmla="*/ 1204 h 10514"/>
                <a:gd name="connsiteX5" fmla="*/ 5182362 w 5232368"/>
                <a:gd name="connsiteY5" fmla="*/ 1204 h 10514"/>
                <a:gd name="connsiteX6" fmla="*/ 5232369 w 5232368"/>
                <a:gd name="connsiteY6" fmla="*/ 9205 h 1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2368" h="10514">
                  <a:moveTo>
                    <a:pt x="5232369" y="9205"/>
                  </a:moveTo>
                  <a:cubicBezTo>
                    <a:pt x="5216557" y="9681"/>
                    <a:pt x="5200650" y="10443"/>
                    <a:pt x="5184838" y="10443"/>
                  </a:cubicBezTo>
                  <a:cubicBezTo>
                    <a:pt x="3472434" y="10538"/>
                    <a:pt x="1759934" y="10538"/>
                    <a:pt x="47530" y="10443"/>
                  </a:cubicBezTo>
                  <a:cubicBezTo>
                    <a:pt x="31718" y="10443"/>
                    <a:pt x="15811" y="9681"/>
                    <a:pt x="0" y="9300"/>
                  </a:cubicBezTo>
                  <a:cubicBezTo>
                    <a:pt x="14764" y="-4606"/>
                    <a:pt x="33147" y="1204"/>
                    <a:pt x="50006" y="1204"/>
                  </a:cubicBezTo>
                  <a:cubicBezTo>
                    <a:pt x="1760791" y="918"/>
                    <a:pt x="3471577" y="918"/>
                    <a:pt x="5182362" y="1204"/>
                  </a:cubicBezTo>
                  <a:cubicBezTo>
                    <a:pt x="5199126" y="1299"/>
                    <a:pt x="5217510" y="-4606"/>
                    <a:pt x="5232369" y="9205"/>
                  </a:cubicBezTo>
                  <a:close/>
                </a:path>
              </a:pathLst>
            </a:custGeom>
            <a:solidFill>
              <a:srgbClr val="0F2E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Graphic 2">
              <a:extLst>
                <a:ext uri="{FF2B5EF4-FFF2-40B4-BE49-F238E27FC236}">
                  <a16:creationId xmlns:a16="http://schemas.microsoft.com/office/drawing/2014/main" id="{4A2C6036-8654-4DD3-85A7-A1DEC283F934}"/>
                </a:ext>
              </a:extLst>
            </p:cNvPr>
            <p:cNvSpPr/>
            <p:nvPr/>
          </p:nvSpPr>
          <p:spPr>
            <a:xfrm>
              <a:off x="3341853" y="5442865"/>
              <a:ext cx="2442590" cy="24951"/>
            </a:xfrm>
            <a:custGeom>
              <a:avLst/>
              <a:gdLst>
                <a:gd name="connsiteX0" fmla="*/ 1960245 w 2442590"/>
                <a:gd name="connsiteY0" fmla="*/ 14218 h 24951"/>
                <a:gd name="connsiteX1" fmla="*/ 2442591 w 2442590"/>
                <a:gd name="connsiteY1" fmla="*/ 14218 h 24951"/>
                <a:gd name="connsiteX2" fmla="*/ 2389823 w 2442590"/>
                <a:gd name="connsiteY2" fmla="*/ 23553 h 24951"/>
                <a:gd name="connsiteX3" fmla="*/ 54197 w 2442590"/>
                <a:gd name="connsiteY3" fmla="*/ 23457 h 24951"/>
                <a:gd name="connsiteX4" fmla="*/ 0 w 2442590"/>
                <a:gd name="connsiteY4" fmla="*/ 14313 h 24951"/>
                <a:gd name="connsiteX5" fmla="*/ 64389 w 2442590"/>
                <a:gd name="connsiteY5" fmla="*/ 4979 h 24951"/>
                <a:gd name="connsiteX6" fmla="*/ 1132808 w 2442590"/>
                <a:gd name="connsiteY6" fmla="*/ 5074 h 24951"/>
                <a:gd name="connsiteX7" fmla="*/ 1892332 w 2442590"/>
                <a:gd name="connsiteY7" fmla="*/ 597 h 24951"/>
                <a:gd name="connsiteX8" fmla="*/ 1960245 w 2442590"/>
                <a:gd name="connsiteY8" fmla="*/ 14218 h 2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2590" h="24951">
                  <a:moveTo>
                    <a:pt x="1960245" y="14218"/>
                  </a:moveTo>
                  <a:cubicBezTo>
                    <a:pt x="2118360" y="14218"/>
                    <a:pt x="2276570" y="14218"/>
                    <a:pt x="2442591" y="14218"/>
                  </a:cubicBezTo>
                  <a:cubicBezTo>
                    <a:pt x="2420684" y="28411"/>
                    <a:pt x="2404777" y="23553"/>
                    <a:pt x="2389823" y="23553"/>
                  </a:cubicBezTo>
                  <a:cubicBezTo>
                    <a:pt x="1611249" y="23838"/>
                    <a:pt x="832771" y="23838"/>
                    <a:pt x="54197" y="23457"/>
                  </a:cubicBezTo>
                  <a:cubicBezTo>
                    <a:pt x="36004" y="23457"/>
                    <a:pt x="15812" y="30410"/>
                    <a:pt x="0" y="14313"/>
                  </a:cubicBezTo>
                  <a:cubicBezTo>
                    <a:pt x="19717" y="-546"/>
                    <a:pt x="42672" y="4979"/>
                    <a:pt x="64389" y="4979"/>
                  </a:cubicBezTo>
                  <a:cubicBezTo>
                    <a:pt x="420529" y="4598"/>
                    <a:pt x="776668" y="3645"/>
                    <a:pt x="1132808" y="5074"/>
                  </a:cubicBezTo>
                  <a:cubicBezTo>
                    <a:pt x="1385983" y="6122"/>
                    <a:pt x="1639157" y="-2260"/>
                    <a:pt x="1892332" y="597"/>
                  </a:cubicBezTo>
                  <a:cubicBezTo>
                    <a:pt x="1915573" y="979"/>
                    <a:pt x="1940243" y="-3784"/>
                    <a:pt x="1960245" y="14218"/>
                  </a:cubicBezTo>
                  <a:close/>
                </a:path>
              </a:pathLst>
            </a:custGeom>
            <a:solidFill>
              <a:srgbClr val="18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Graphic 2">
              <a:extLst>
                <a:ext uri="{FF2B5EF4-FFF2-40B4-BE49-F238E27FC236}">
                  <a16:creationId xmlns:a16="http://schemas.microsoft.com/office/drawing/2014/main" id="{83D01C53-BDB7-42E3-A4EA-79E38D61137F}"/>
                </a:ext>
              </a:extLst>
            </p:cNvPr>
            <p:cNvSpPr/>
            <p:nvPr/>
          </p:nvSpPr>
          <p:spPr>
            <a:xfrm>
              <a:off x="3341853" y="5437410"/>
              <a:ext cx="1960435" cy="19768"/>
            </a:xfrm>
            <a:custGeom>
              <a:avLst/>
              <a:gdLst>
                <a:gd name="connsiteX0" fmla="*/ 1960245 w 1960435"/>
                <a:gd name="connsiteY0" fmla="*/ 19673 h 19768"/>
                <a:gd name="connsiteX1" fmla="*/ 0 w 1960435"/>
                <a:gd name="connsiteY1" fmla="*/ 19768 h 19768"/>
                <a:gd name="connsiteX2" fmla="*/ 1429 w 1960435"/>
                <a:gd name="connsiteY2" fmla="*/ 8053 h 19768"/>
                <a:gd name="connsiteX3" fmla="*/ 276701 w 1960435"/>
                <a:gd name="connsiteY3" fmla="*/ 5767 h 19768"/>
                <a:gd name="connsiteX4" fmla="*/ 837343 w 1960435"/>
                <a:gd name="connsiteY4" fmla="*/ 5576 h 19768"/>
                <a:gd name="connsiteX5" fmla="*/ 1474184 w 1960435"/>
                <a:gd name="connsiteY5" fmla="*/ 4433 h 19768"/>
                <a:gd name="connsiteX6" fmla="*/ 1906334 w 1960435"/>
                <a:gd name="connsiteY6" fmla="*/ 1004 h 19768"/>
                <a:gd name="connsiteX7" fmla="*/ 1960435 w 1960435"/>
                <a:gd name="connsiteY7" fmla="*/ 11291 h 19768"/>
                <a:gd name="connsiteX8" fmla="*/ 1960245 w 1960435"/>
                <a:gd name="connsiteY8" fmla="*/ 19673 h 1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0435" h="19768">
                  <a:moveTo>
                    <a:pt x="1960245" y="19673"/>
                  </a:moveTo>
                  <a:cubicBezTo>
                    <a:pt x="1306830" y="19673"/>
                    <a:pt x="653415" y="19768"/>
                    <a:pt x="0" y="19768"/>
                  </a:cubicBezTo>
                  <a:cubicBezTo>
                    <a:pt x="476" y="15863"/>
                    <a:pt x="952" y="11958"/>
                    <a:pt x="1429" y="8053"/>
                  </a:cubicBezTo>
                  <a:cubicBezTo>
                    <a:pt x="93154" y="2433"/>
                    <a:pt x="184975" y="6052"/>
                    <a:pt x="276701" y="5767"/>
                  </a:cubicBezTo>
                  <a:cubicBezTo>
                    <a:pt x="463582" y="5100"/>
                    <a:pt x="650462" y="5576"/>
                    <a:pt x="837343" y="5576"/>
                  </a:cubicBezTo>
                  <a:cubicBezTo>
                    <a:pt x="1049655" y="5576"/>
                    <a:pt x="1261967" y="8815"/>
                    <a:pt x="1474184" y="4433"/>
                  </a:cubicBezTo>
                  <a:cubicBezTo>
                    <a:pt x="1618298" y="1480"/>
                    <a:pt x="1762316" y="1956"/>
                    <a:pt x="1906334" y="1004"/>
                  </a:cubicBezTo>
                  <a:cubicBezTo>
                    <a:pt x="1924622" y="909"/>
                    <a:pt x="1944815" y="-4616"/>
                    <a:pt x="1960435" y="11291"/>
                  </a:cubicBezTo>
                  <a:cubicBezTo>
                    <a:pt x="1960435" y="14053"/>
                    <a:pt x="1960340" y="16911"/>
                    <a:pt x="1960245" y="19673"/>
                  </a:cubicBezTo>
                  <a:close/>
                </a:path>
              </a:pathLst>
            </a:custGeom>
            <a:solidFill>
              <a:srgbClr val="3833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Graphic 2">
              <a:extLst>
                <a:ext uri="{FF2B5EF4-FFF2-40B4-BE49-F238E27FC236}">
                  <a16:creationId xmlns:a16="http://schemas.microsoft.com/office/drawing/2014/main" id="{3F80C5CC-DC8D-4295-B49F-988FB81A42CC}"/>
                </a:ext>
              </a:extLst>
            </p:cNvPr>
            <p:cNvSpPr/>
            <p:nvPr/>
          </p:nvSpPr>
          <p:spPr>
            <a:xfrm>
              <a:off x="3465964" y="5309510"/>
              <a:ext cx="1197673" cy="24972"/>
            </a:xfrm>
            <a:custGeom>
              <a:avLst/>
              <a:gdLst>
                <a:gd name="connsiteX0" fmla="*/ 1197674 w 1197673"/>
                <a:gd name="connsiteY0" fmla="*/ 16414 h 24972"/>
                <a:gd name="connsiteX1" fmla="*/ 1147382 w 1197673"/>
                <a:gd name="connsiteY1" fmla="*/ 23748 h 24972"/>
                <a:gd name="connsiteX2" fmla="*/ 49625 w 1197673"/>
                <a:gd name="connsiteY2" fmla="*/ 23748 h 24972"/>
                <a:gd name="connsiteX3" fmla="*/ 0 w 1197673"/>
                <a:gd name="connsiteY3" fmla="*/ 15176 h 24972"/>
                <a:gd name="connsiteX4" fmla="*/ 191 w 1197673"/>
                <a:gd name="connsiteY4" fmla="*/ 8508 h 24972"/>
                <a:gd name="connsiteX5" fmla="*/ 25051 w 1197673"/>
                <a:gd name="connsiteY5" fmla="*/ 508 h 24972"/>
                <a:gd name="connsiteX6" fmla="*/ 451199 w 1197673"/>
                <a:gd name="connsiteY6" fmla="*/ 412 h 24972"/>
                <a:gd name="connsiteX7" fmla="*/ 473202 w 1197673"/>
                <a:gd name="connsiteY7" fmla="*/ 6413 h 24972"/>
                <a:gd name="connsiteX8" fmla="*/ 529018 w 1197673"/>
                <a:gd name="connsiteY8" fmla="*/ 12414 h 24972"/>
                <a:gd name="connsiteX9" fmla="*/ 1197674 w 1197673"/>
                <a:gd name="connsiteY9" fmla="*/ 16414 h 2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7673" h="24972">
                  <a:moveTo>
                    <a:pt x="1197674" y="16414"/>
                  </a:moveTo>
                  <a:cubicBezTo>
                    <a:pt x="1182434" y="29273"/>
                    <a:pt x="1164241" y="23748"/>
                    <a:pt x="1147382" y="23748"/>
                  </a:cubicBezTo>
                  <a:cubicBezTo>
                    <a:pt x="781431" y="24034"/>
                    <a:pt x="415576" y="24034"/>
                    <a:pt x="49625" y="23748"/>
                  </a:cubicBezTo>
                  <a:cubicBezTo>
                    <a:pt x="32861" y="23748"/>
                    <a:pt x="14478" y="29749"/>
                    <a:pt x="0" y="15176"/>
                  </a:cubicBezTo>
                  <a:cubicBezTo>
                    <a:pt x="286" y="12985"/>
                    <a:pt x="381" y="10794"/>
                    <a:pt x="191" y="8508"/>
                  </a:cubicBezTo>
                  <a:cubicBezTo>
                    <a:pt x="5620" y="-3017"/>
                    <a:pt x="16192" y="508"/>
                    <a:pt x="25051" y="508"/>
                  </a:cubicBezTo>
                  <a:cubicBezTo>
                    <a:pt x="167068" y="317"/>
                    <a:pt x="309182" y="317"/>
                    <a:pt x="451199" y="412"/>
                  </a:cubicBezTo>
                  <a:cubicBezTo>
                    <a:pt x="459105" y="412"/>
                    <a:pt x="467011" y="126"/>
                    <a:pt x="473202" y="6413"/>
                  </a:cubicBezTo>
                  <a:cubicBezTo>
                    <a:pt x="490918" y="16319"/>
                    <a:pt x="510350" y="12223"/>
                    <a:pt x="529018" y="12414"/>
                  </a:cubicBezTo>
                  <a:cubicBezTo>
                    <a:pt x="751903" y="13842"/>
                    <a:pt x="974789" y="15081"/>
                    <a:pt x="1197674" y="16414"/>
                  </a:cubicBezTo>
                  <a:close/>
                </a:path>
              </a:pathLst>
            </a:custGeom>
            <a:solidFill>
              <a:srgbClr val="6D79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Graphic 2">
              <a:extLst>
                <a:ext uri="{FF2B5EF4-FFF2-40B4-BE49-F238E27FC236}">
                  <a16:creationId xmlns:a16="http://schemas.microsoft.com/office/drawing/2014/main" id="{CEEF395B-FFAD-432A-9DDE-78FF1F55B3F6}"/>
                </a:ext>
              </a:extLst>
            </p:cNvPr>
            <p:cNvSpPr/>
            <p:nvPr/>
          </p:nvSpPr>
          <p:spPr>
            <a:xfrm>
              <a:off x="4175740" y="5432977"/>
              <a:ext cx="1640528" cy="15724"/>
            </a:xfrm>
            <a:custGeom>
              <a:avLst/>
              <a:gdLst>
                <a:gd name="connsiteX0" fmla="*/ 1126644 w 1640528"/>
                <a:gd name="connsiteY0" fmla="*/ 15724 h 15724"/>
                <a:gd name="connsiteX1" fmla="*/ 202434 w 1640528"/>
                <a:gd name="connsiteY1" fmla="*/ 14676 h 15724"/>
                <a:gd name="connsiteX2" fmla="*/ 3456 w 1640528"/>
                <a:gd name="connsiteY2" fmla="*/ 13248 h 15724"/>
                <a:gd name="connsiteX3" fmla="*/ 408 w 1640528"/>
                <a:gd name="connsiteY3" fmla="*/ 7914 h 15724"/>
                <a:gd name="connsiteX4" fmla="*/ 3647 w 1640528"/>
                <a:gd name="connsiteY4" fmla="*/ 5342 h 15724"/>
                <a:gd name="connsiteX5" fmla="*/ 688780 w 1640528"/>
                <a:gd name="connsiteY5" fmla="*/ 5056 h 15724"/>
                <a:gd name="connsiteX6" fmla="*/ 725737 w 1640528"/>
                <a:gd name="connsiteY6" fmla="*/ 579 h 15724"/>
                <a:gd name="connsiteX7" fmla="*/ 1630231 w 1640528"/>
                <a:gd name="connsiteY7" fmla="*/ 674 h 15724"/>
                <a:gd name="connsiteX8" fmla="*/ 1640423 w 1640528"/>
                <a:gd name="connsiteY8" fmla="*/ 12105 h 15724"/>
                <a:gd name="connsiteX9" fmla="*/ 1126644 w 1640528"/>
                <a:gd name="connsiteY9" fmla="*/ 15724 h 1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0528" h="15724">
                  <a:moveTo>
                    <a:pt x="1126644" y="15724"/>
                  </a:moveTo>
                  <a:cubicBezTo>
                    <a:pt x="818606" y="15343"/>
                    <a:pt x="510472" y="15057"/>
                    <a:pt x="202434" y="14676"/>
                  </a:cubicBezTo>
                  <a:cubicBezTo>
                    <a:pt x="136140" y="14581"/>
                    <a:pt x="69750" y="13724"/>
                    <a:pt x="3456" y="13248"/>
                  </a:cubicBezTo>
                  <a:cubicBezTo>
                    <a:pt x="313" y="11438"/>
                    <a:pt x="-640" y="9628"/>
                    <a:pt x="408" y="7914"/>
                  </a:cubicBezTo>
                  <a:cubicBezTo>
                    <a:pt x="1456" y="6199"/>
                    <a:pt x="2504" y="5342"/>
                    <a:pt x="3647" y="5342"/>
                  </a:cubicBezTo>
                  <a:cubicBezTo>
                    <a:pt x="232056" y="5246"/>
                    <a:pt x="460466" y="5151"/>
                    <a:pt x="688780" y="5056"/>
                  </a:cubicBezTo>
                  <a:cubicBezTo>
                    <a:pt x="700401" y="-2374"/>
                    <a:pt x="713354" y="579"/>
                    <a:pt x="725737" y="579"/>
                  </a:cubicBezTo>
                  <a:cubicBezTo>
                    <a:pt x="1027203" y="579"/>
                    <a:pt x="1328669" y="103"/>
                    <a:pt x="1630231" y="674"/>
                  </a:cubicBezTo>
                  <a:cubicBezTo>
                    <a:pt x="1637851" y="770"/>
                    <a:pt x="1641185" y="4579"/>
                    <a:pt x="1640423" y="12105"/>
                  </a:cubicBezTo>
                  <a:cubicBezTo>
                    <a:pt x="1469163" y="13343"/>
                    <a:pt x="1297904" y="14486"/>
                    <a:pt x="1126644" y="15724"/>
                  </a:cubicBezTo>
                  <a:close/>
                </a:path>
              </a:pathLst>
            </a:custGeom>
            <a:solidFill>
              <a:srgbClr val="7C71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Graphic 2">
              <a:extLst>
                <a:ext uri="{FF2B5EF4-FFF2-40B4-BE49-F238E27FC236}">
                  <a16:creationId xmlns:a16="http://schemas.microsoft.com/office/drawing/2014/main" id="{E921D384-7F85-4604-A1EA-F8D14E4A085E}"/>
                </a:ext>
              </a:extLst>
            </p:cNvPr>
            <p:cNvSpPr/>
            <p:nvPr/>
          </p:nvSpPr>
          <p:spPr>
            <a:xfrm>
              <a:off x="4864520" y="5425758"/>
              <a:ext cx="1305591" cy="18156"/>
            </a:xfrm>
            <a:custGeom>
              <a:avLst/>
              <a:gdLst>
                <a:gd name="connsiteX0" fmla="*/ 951357 w 1305591"/>
                <a:gd name="connsiteY0" fmla="*/ 12370 h 18156"/>
                <a:gd name="connsiteX1" fmla="*/ 0 w 1305591"/>
                <a:gd name="connsiteY1" fmla="*/ 12370 h 18156"/>
                <a:gd name="connsiteX2" fmla="*/ 54102 w 1305591"/>
                <a:gd name="connsiteY2" fmla="*/ 3226 h 18156"/>
                <a:gd name="connsiteX3" fmla="*/ 1236726 w 1305591"/>
                <a:gd name="connsiteY3" fmla="*/ 3512 h 18156"/>
                <a:gd name="connsiteX4" fmla="*/ 1305592 w 1305591"/>
                <a:gd name="connsiteY4" fmla="*/ 5417 h 18156"/>
                <a:gd name="connsiteX5" fmla="*/ 1303115 w 1305591"/>
                <a:gd name="connsiteY5" fmla="*/ 12370 h 18156"/>
                <a:gd name="connsiteX6" fmla="*/ 951357 w 1305591"/>
                <a:gd name="connsiteY6" fmla="*/ 12370 h 1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591" h="18156">
                  <a:moveTo>
                    <a:pt x="951357" y="12370"/>
                  </a:moveTo>
                  <a:cubicBezTo>
                    <a:pt x="634270" y="12370"/>
                    <a:pt x="317087" y="12370"/>
                    <a:pt x="0" y="12370"/>
                  </a:cubicBezTo>
                  <a:cubicBezTo>
                    <a:pt x="15812" y="-3728"/>
                    <a:pt x="36004" y="3226"/>
                    <a:pt x="54102" y="3226"/>
                  </a:cubicBezTo>
                  <a:cubicBezTo>
                    <a:pt x="448342" y="2845"/>
                    <a:pt x="842486" y="2655"/>
                    <a:pt x="1236726" y="3512"/>
                  </a:cubicBezTo>
                  <a:cubicBezTo>
                    <a:pt x="1259586" y="3512"/>
                    <a:pt x="1283018" y="-5537"/>
                    <a:pt x="1305592" y="5417"/>
                  </a:cubicBezTo>
                  <a:cubicBezTo>
                    <a:pt x="1305497" y="7989"/>
                    <a:pt x="1304639" y="10275"/>
                    <a:pt x="1303115" y="12370"/>
                  </a:cubicBezTo>
                  <a:cubicBezTo>
                    <a:pt x="1185863" y="20180"/>
                    <a:pt x="1068610" y="19990"/>
                    <a:pt x="951357" y="12370"/>
                  </a:cubicBezTo>
                  <a:close/>
                </a:path>
              </a:pathLst>
            </a:custGeom>
            <a:solidFill>
              <a:srgbClr val="69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Graphic 2">
              <a:extLst>
                <a:ext uri="{FF2B5EF4-FFF2-40B4-BE49-F238E27FC236}">
                  <a16:creationId xmlns:a16="http://schemas.microsoft.com/office/drawing/2014/main" id="{74B6D6DC-63FA-45BF-B89B-816078498D3F}"/>
                </a:ext>
              </a:extLst>
            </p:cNvPr>
            <p:cNvSpPr/>
            <p:nvPr/>
          </p:nvSpPr>
          <p:spPr>
            <a:xfrm>
              <a:off x="3466155" y="5304704"/>
              <a:ext cx="911066" cy="13313"/>
            </a:xfrm>
            <a:custGeom>
              <a:avLst/>
              <a:gdLst>
                <a:gd name="connsiteX0" fmla="*/ 473012 w 911066"/>
                <a:gd name="connsiteY0" fmla="*/ 11123 h 13313"/>
                <a:gd name="connsiteX1" fmla="*/ 0 w 911066"/>
                <a:gd name="connsiteY1" fmla="*/ 13314 h 13313"/>
                <a:gd name="connsiteX2" fmla="*/ 37433 w 911066"/>
                <a:gd name="connsiteY2" fmla="*/ 455 h 13313"/>
                <a:gd name="connsiteX3" fmla="*/ 897827 w 911066"/>
                <a:gd name="connsiteY3" fmla="*/ 455 h 13313"/>
                <a:gd name="connsiteX4" fmla="*/ 911066 w 911066"/>
                <a:gd name="connsiteY4" fmla="*/ 11123 h 13313"/>
                <a:gd name="connsiteX5" fmla="*/ 473012 w 911066"/>
                <a:gd name="connsiteY5" fmla="*/ 11123 h 1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1066" h="13313">
                  <a:moveTo>
                    <a:pt x="473012" y="11123"/>
                  </a:moveTo>
                  <a:cubicBezTo>
                    <a:pt x="315373" y="11790"/>
                    <a:pt x="157734" y="12552"/>
                    <a:pt x="0" y="13314"/>
                  </a:cubicBezTo>
                  <a:cubicBezTo>
                    <a:pt x="8001" y="-3736"/>
                    <a:pt x="23813" y="455"/>
                    <a:pt x="37433" y="455"/>
                  </a:cubicBezTo>
                  <a:cubicBezTo>
                    <a:pt x="324231" y="265"/>
                    <a:pt x="611029" y="360"/>
                    <a:pt x="897827" y="455"/>
                  </a:cubicBezTo>
                  <a:cubicBezTo>
                    <a:pt x="902303" y="455"/>
                    <a:pt x="906780" y="2170"/>
                    <a:pt x="911066" y="11123"/>
                  </a:cubicBezTo>
                  <a:cubicBezTo>
                    <a:pt x="765048" y="11123"/>
                    <a:pt x="619030" y="11123"/>
                    <a:pt x="473012" y="11123"/>
                  </a:cubicBezTo>
                  <a:close/>
                </a:path>
              </a:pathLst>
            </a:custGeom>
            <a:solidFill>
              <a:srgbClr val="26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Graphic 2">
              <a:extLst>
                <a:ext uri="{FF2B5EF4-FFF2-40B4-BE49-F238E27FC236}">
                  <a16:creationId xmlns:a16="http://schemas.microsoft.com/office/drawing/2014/main" id="{B6DEA943-A352-4062-8D4A-E5262A6D2DD1}"/>
                </a:ext>
              </a:extLst>
            </p:cNvPr>
            <p:cNvSpPr/>
            <p:nvPr/>
          </p:nvSpPr>
          <p:spPr>
            <a:xfrm>
              <a:off x="3343282" y="5438033"/>
              <a:ext cx="836009" cy="8096"/>
            </a:xfrm>
            <a:custGeom>
              <a:avLst/>
              <a:gdLst>
                <a:gd name="connsiteX0" fmla="*/ 836009 w 836009"/>
                <a:gd name="connsiteY0" fmla="*/ 286 h 8096"/>
                <a:gd name="connsiteX1" fmla="*/ 835819 w 836009"/>
                <a:gd name="connsiteY1" fmla="*/ 8097 h 8096"/>
                <a:gd name="connsiteX2" fmla="*/ 0 w 836009"/>
                <a:gd name="connsiteY2" fmla="*/ 7430 h 8096"/>
                <a:gd name="connsiteX3" fmla="*/ 8858 w 836009"/>
                <a:gd name="connsiteY3" fmla="*/ 0 h 8096"/>
                <a:gd name="connsiteX4" fmla="*/ 836009 w 836009"/>
                <a:gd name="connsiteY4" fmla="*/ 286 h 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009" h="8096">
                  <a:moveTo>
                    <a:pt x="836009" y="286"/>
                  </a:moveTo>
                  <a:cubicBezTo>
                    <a:pt x="836009" y="2953"/>
                    <a:pt x="835914" y="5525"/>
                    <a:pt x="835819" y="8097"/>
                  </a:cubicBezTo>
                  <a:cubicBezTo>
                    <a:pt x="557213" y="7906"/>
                    <a:pt x="278606" y="7620"/>
                    <a:pt x="0" y="7430"/>
                  </a:cubicBezTo>
                  <a:cubicBezTo>
                    <a:pt x="2953" y="4953"/>
                    <a:pt x="5906" y="2477"/>
                    <a:pt x="8858" y="0"/>
                  </a:cubicBezTo>
                  <a:cubicBezTo>
                    <a:pt x="284607" y="191"/>
                    <a:pt x="560356" y="191"/>
                    <a:pt x="836009" y="286"/>
                  </a:cubicBezTo>
                  <a:close/>
                </a:path>
              </a:pathLst>
            </a:custGeom>
            <a:solidFill>
              <a:srgbClr val="7C78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Graphic 2">
              <a:extLst>
                <a:ext uri="{FF2B5EF4-FFF2-40B4-BE49-F238E27FC236}">
                  <a16:creationId xmlns:a16="http://schemas.microsoft.com/office/drawing/2014/main" id="{8F3B0F9C-BEFD-495A-90D0-A6C3D17A7854}"/>
                </a:ext>
              </a:extLst>
            </p:cNvPr>
            <p:cNvSpPr/>
            <p:nvPr/>
          </p:nvSpPr>
          <p:spPr>
            <a:xfrm>
              <a:off x="6445860" y="5428889"/>
              <a:ext cx="626071" cy="28488"/>
            </a:xfrm>
            <a:custGeom>
              <a:avLst/>
              <a:gdLst>
                <a:gd name="connsiteX0" fmla="*/ 8667 w 626071"/>
                <a:gd name="connsiteY0" fmla="*/ 0 h 28488"/>
                <a:gd name="connsiteX1" fmla="*/ 68770 w 626071"/>
                <a:gd name="connsiteY1" fmla="*/ 9239 h 28488"/>
                <a:gd name="connsiteX2" fmla="*/ 625126 w 626071"/>
                <a:gd name="connsiteY2" fmla="*/ 9430 h 28488"/>
                <a:gd name="connsiteX3" fmla="*/ 625887 w 626071"/>
                <a:gd name="connsiteY3" fmla="*/ 17812 h 28488"/>
                <a:gd name="connsiteX4" fmla="*/ 576072 w 626071"/>
                <a:gd name="connsiteY4" fmla="*/ 28004 h 28488"/>
                <a:gd name="connsiteX5" fmla="*/ 48196 w 626071"/>
                <a:gd name="connsiteY5" fmla="*/ 27908 h 28488"/>
                <a:gd name="connsiteX6" fmla="*/ 0 w 626071"/>
                <a:gd name="connsiteY6" fmla="*/ 15430 h 28488"/>
                <a:gd name="connsiteX7" fmla="*/ 8667 w 626071"/>
                <a:gd name="connsiteY7" fmla="*/ 0 h 2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71" h="28488">
                  <a:moveTo>
                    <a:pt x="8667" y="0"/>
                  </a:moveTo>
                  <a:cubicBezTo>
                    <a:pt x="27337" y="12002"/>
                    <a:pt x="48292" y="9144"/>
                    <a:pt x="68770" y="9239"/>
                  </a:cubicBezTo>
                  <a:cubicBezTo>
                    <a:pt x="254222" y="9334"/>
                    <a:pt x="439674" y="9430"/>
                    <a:pt x="625126" y="9430"/>
                  </a:cubicBezTo>
                  <a:cubicBezTo>
                    <a:pt x="626078" y="12192"/>
                    <a:pt x="626269" y="14954"/>
                    <a:pt x="625887" y="17812"/>
                  </a:cubicBezTo>
                  <a:cubicBezTo>
                    <a:pt x="611314" y="31242"/>
                    <a:pt x="593217" y="28004"/>
                    <a:pt x="576072" y="28004"/>
                  </a:cubicBezTo>
                  <a:cubicBezTo>
                    <a:pt x="400145" y="28289"/>
                    <a:pt x="224123" y="28289"/>
                    <a:pt x="48196" y="27908"/>
                  </a:cubicBezTo>
                  <a:cubicBezTo>
                    <a:pt x="31432" y="27908"/>
                    <a:pt x="12668" y="32575"/>
                    <a:pt x="0" y="15430"/>
                  </a:cubicBezTo>
                  <a:cubicBezTo>
                    <a:pt x="2857" y="10382"/>
                    <a:pt x="5715" y="5143"/>
                    <a:pt x="8667" y="0"/>
                  </a:cubicBezTo>
                  <a:close/>
                </a:path>
              </a:pathLst>
            </a:custGeom>
            <a:solidFill>
              <a:srgbClr val="797C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Graphic 2">
              <a:extLst>
                <a:ext uri="{FF2B5EF4-FFF2-40B4-BE49-F238E27FC236}">
                  <a16:creationId xmlns:a16="http://schemas.microsoft.com/office/drawing/2014/main" id="{87DA5EDF-C988-4B8A-AC58-DEEA070F5256}"/>
                </a:ext>
              </a:extLst>
            </p:cNvPr>
            <p:cNvSpPr/>
            <p:nvPr/>
          </p:nvSpPr>
          <p:spPr>
            <a:xfrm>
              <a:off x="6444146" y="5452362"/>
              <a:ext cx="627983" cy="14611"/>
            </a:xfrm>
            <a:custGeom>
              <a:avLst/>
              <a:gdLst>
                <a:gd name="connsiteX0" fmla="*/ 627983 w 627983"/>
                <a:gd name="connsiteY0" fmla="*/ 4720 h 14611"/>
                <a:gd name="connsiteX1" fmla="*/ 588359 w 627983"/>
                <a:gd name="connsiteY1" fmla="*/ 14151 h 14611"/>
                <a:gd name="connsiteX2" fmla="*/ 39624 w 627983"/>
                <a:gd name="connsiteY2" fmla="*/ 14151 h 14611"/>
                <a:gd name="connsiteX3" fmla="*/ 0 w 627983"/>
                <a:gd name="connsiteY3" fmla="*/ 4720 h 14611"/>
                <a:gd name="connsiteX4" fmla="*/ 27527 w 627983"/>
                <a:gd name="connsiteY4" fmla="*/ 149 h 14611"/>
                <a:gd name="connsiteX5" fmla="*/ 600647 w 627983"/>
                <a:gd name="connsiteY5" fmla="*/ 149 h 14611"/>
                <a:gd name="connsiteX6" fmla="*/ 627983 w 627983"/>
                <a:gd name="connsiteY6" fmla="*/ 4720 h 1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7983" h="14611">
                  <a:moveTo>
                    <a:pt x="627983" y="4720"/>
                  </a:moveTo>
                  <a:cubicBezTo>
                    <a:pt x="617125" y="17770"/>
                    <a:pt x="602075" y="14151"/>
                    <a:pt x="588359" y="14151"/>
                  </a:cubicBezTo>
                  <a:cubicBezTo>
                    <a:pt x="405479" y="14341"/>
                    <a:pt x="222504" y="14341"/>
                    <a:pt x="39624" y="14151"/>
                  </a:cubicBezTo>
                  <a:cubicBezTo>
                    <a:pt x="25908" y="14151"/>
                    <a:pt x="10763" y="17770"/>
                    <a:pt x="0" y="4720"/>
                  </a:cubicBezTo>
                  <a:cubicBezTo>
                    <a:pt x="8381" y="-1280"/>
                    <a:pt x="18097" y="149"/>
                    <a:pt x="27527" y="149"/>
                  </a:cubicBezTo>
                  <a:cubicBezTo>
                    <a:pt x="218598" y="53"/>
                    <a:pt x="409575" y="53"/>
                    <a:pt x="600647" y="149"/>
                  </a:cubicBezTo>
                  <a:cubicBezTo>
                    <a:pt x="609790" y="149"/>
                    <a:pt x="619506" y="-1280"/>
                    <a:pt x="627983" y="4720"/>
                  </a:cubicBezTo>
                  <a:close/>
                </a:path>
              </a:pathLst>
            </a:custGeom>
            <a:solidFill>
              <a:srgbClr val="1A2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Graphic 2">
              <a:extLst>
                <a:ext uri="{FF2B5EF4-FFF2-40B4-BE49-F238E27FC236}">
                  <a16:creationId xmlns:a16="http://schemas.microsoft.com/office/drawing/2014/main" id="{034C34CF-F56E-40A1-82F3-4FCBD02088EB}"/>
                </a:ext>
              </a:extLst>
            </p:cNvPr>
            <p:cNvSpPr/>
            <p:nvPr/>
          </p:nvSpPr>
          <p:spPr>
            <a:xfrm>
              <a:off x="6444051" y="5444415"/>
              <a:ext cx="628078" cy="12667"/>
            </a:xfrm>
            <a:custGeom>
              <a:avLst/>
              <a:gdLst>
                <a:gd name="connsiteX0" fmla="*/ 628079 w 628078"/>
                <a:gd name="connsiteY0" fmla="*/ 12668 h 12667"/>
                <a:gd name="connsiteX1" fmla="*/ 0 w 628078"/>
                <a:gd name="connsiteY1" fmla="*/ 12668 h 12667"/>
                <a:gd name="connsiteX2" fmla="*/ 1714 w 628078"/>
                <a:gd name="connsiteY2" fmla="*/ 0 h 12667"/>
                <a:gd name="connsiteX3" fmla="*/ 418909 w 628078"/>
                <a:gd name="connsiteY3" fmla="*/ 3143 h 12667"/>
                <a:gd name="connsiteX4" fmla="*/ 627602 w 628078"/>
                <a:gd name="connsiteY4" fmla="*/ 2381 h 12667"/>
                <a:gd name="connsiteX5" fmla="*/ 628079 w 628078"/>
                <a:gd name="connsiteY5" fmla="*/ 12668 h 1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078" h="12667">
                  <a:moveTo>
                    <a:pt x="628079" y="12668"/>
                  </a:moveTo>
                  <a:cubicBezTo>
                    <a:pt x="418719" y="12668"/>
                    <a:pt x="209359" y="12668"/>
                    <a:pt x="0" y="12668"/>
                  </a:cubicBezTo>
                  <a:cubicBezTo>
                    <a:pt x="571" y="8477"/>
                    <a:pt x="1143" y="4191"/>
                    <a:pt x="1714" y="0"/>
                  </a:cubicBezTo>
                  <a:cubicBezTo>
                    <a:pt x="140779" y="1048"/>
                    <a:pt x="279845" y="2381"/>
                    <a:pt x="418909" y="3143"/>
                  </a:cubicBezTo>
                  <a:cubicBezTo>
                    <a:pt x="488442" y="3524"/>
                    <a:pt x="558069" y="2667"/>
                    <a:pt x="627602" y="2381"/>
                  </a:cubicBezTo>
                  <a:cubicBezTo>
                    <a:pt x="627793" y="5810"/>
                    <a:pt x="627888" y="9239"/>
                    <a:pt x="628079" y="12668"/>
                  </a:cubicBezTo>
                  <a:close/>
                </a:path>
              </a:pathLst>
            </a:custGeom>
            <a:solidFill>
              <a:srgbClr val="3537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Graphic 2">
              <a:extLst>
                <a:ext uri="{FF2B5EF4-FFF2-40B4-BE49-F238E27FC236}">
                  <a16:creationId xmlns:a16="http://schemas.microsoft.com/office/drawing/2014/main" id="{FD402A9C-EFC9-4A91-9A2D-0B27B7BB6194}"/>
                </a:ext>
              </a:extLst>
            </p:cNvPr>
            <p:cNvSpPr/>
            <p:nvPr/>
          </p:nvSpPr>
          <p:spPr>
            <a:xfrm>
              <a:off x="5730819" y="5324730"/>
              <a:ext cx="445103" cy="10052"/>
            </a:xfrm>
            <a:custGeom>
              <a:avLst/>
              <a:gdLst>
                <a:gd name="connsiteX0" fmla="*/ 321278 w 445103"/>
                <a:gd name="connsiteY0" fmla="*/ 9957 h 10052"/>
                <a:gd name="connsiteX1" fmla="*/ 0 w 445103"/>
                <a:gd name="connsiteY1" fmla="*/ 7861 h 10052"/>
                <a:gd name="connsiteX2" fmla="*/ 16478 w 445103"/>
                <a:gd name="connsiteY2" fmla="*/ 146 h 10052"/>
                <a:gd name="connsiteX3" fmla="*/ 445103 w 445103"/>
                <a:gd name="connsiteY3" fmla="*/ 10052 h 10052"/>
                <a:gd name="connsiteX4" fmla="*/ 321278 w 445103"/>
                <a:gd name="connsiteY4" fmla="*/ 9957 h 1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103" h="10052">
                  <a:moveTo>
                    <a:pt x="321278" y="9957"/>
                  </a:moveTo>
                  <a:cubicBezTo>
                    <a:pt x="214217" y="9290"/>
                    <a:pt x="107061" y="8528"/>
                    <a:pt x="0" y="7861"/>
                  </a:cubicBezTo>
                  <a:cubicBezTo>
                    <a:pt x="5524" y="5194"/>
                    <a:pt x="10954" y="146"/>
                    <a:pt x="16478" y="146"/>
                  </a:cubicBezTo>
                  <a:cubicBezTo>
                    <a:pt x="159353" y="-330"/>
                    <a:pt x="302133" y="-235"/>
                    <a:pt x="445103" y="10052"/>
                  </a:cubicBezTo>
                  <a:cubicBezTo>
                    <a:pt x="403860" y="9957"/>
                    <a:pt x="362617" y="9957"/>
                    <a:pt x="321278" y="9957"/>
                  </a:cubicBezTo>
                  <a:close/>
                </a:path>
              </a:pathLst>
            </a:custGeom>
            <a:solidFill>
              <a:srgbClr val="1D24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Graphic 2">
              <a:extLst>
                <a:ext uri="{FF2B5EF4-FFF2-40B4-BE49-F238E27FC236}">
                  <a16:creationId xmlns:a16="http://schemas.microsoft.com/office/drawing/2014/main" id="{15A0D23D-8AF5-450B-98F2-F73337A46A14}"/>
                </a:ext>
              </a:extLst>
            </p:cNvPr>
            <p:cNvSpPr/>
            <p:nvPr/>
          </p:nvSpPr>
          <p:spPr>
            <a:xfrm>
              <a:off x="4914240" y="5332496"/>
              <a:ext cx="410522" cy="10477"/>
            </a:xfrm>
            <a:custGeom>
              <a:avLst/>
              <a:gdLst>
                <a:gd name="connsiteX0" fmla="*/ 406908 w 410522"/>
                <a:gd name="connsiteY0" fmla="*/ 10477 h 10477"/>
                <a:gd name="connsiteX1" fmla="*/ 95 w 410522"/>
                <a:gd name="connsiteY1" fmla="*/ 10477 h 10477"/>
                <a:gd name="connsiteX2" fmla="*/ 0 w 410522"/>
                <a:gd name="connsiteY2" fmla="*/ 0 h 10477"/>
                <a:gd name="connsiteX3" fmla="*/ 123158 w 410522"/>
                <a:gd name="connsiteY3" fmla="*/ 0 h 10477"/>
                <a:gd name="connsiteX4" fmla="*/ 406717 w 410522"/>
                <a:gd name="connsiteY4" fmla="*/ 1334 h 10477"/>
                <a:gd name="connsiteX5" fmla="*/ 410146 w 410522"/>
                <a:gd name="connsiteY5" fmla="*/ 7334 h 10477"/>
                <a:gd name="connsiteX6" fmla="*/ 406908 w 410522"/>
                <a:gd name="connsiteY6" fmla="*/ 10477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522" h="10477">
                  <a:moveTo>
                    <a:pt x="406908" y="10477"/>
                  </a:moveTo>
                  <a:cubicBezTo>
                    <a:pt x="271272" y="10477"/>
                    <a:pt x="135731" y="10477"/>
                    <a:pt x="95" y="10477"/>
                  </a:cubicBezTo>
                  <a:cubicBezTo>
                    <a:pt x="95" y="6953"/>
                    <a:pt x="0" y="3524"/>
                    <a:pt x="0" y="0"/>
                  </a:cubicBezTo>
                  <a:cubicBezTo>
                    <a:pt x="41053" y="0"/>
                    <a:pt x="82105" y="0"/>
                    <a:pt x="123158" y="0"/>
                  </a:cubicBezTo>
                  <a:cubicBezTo>
                    <a:pt x="217646" y="476"/>
                    <a:pt x="312230" y="952"/>
                    <a:pt x="406717" y="1334"/>
                  </a:cubicBezTo>
                  <a:cubicBezTo>
                    <a:pt x="410051" y="3334"/>
                    <a:pt x="411194" y="5334"/>
                    <a:pt x="410146" y="7334"/>
                  </a:cubicBezTo>
                  <a:cubicBezTo>
                    <a:pt x="409099" y="9430"/>
                    <a:pt x="408051" y="10477"/>
                    <a:pt x="406908" y="10477"/>
                  </a:cubicBezTo>
                  <a:close/>
                </a:path>
              </a:pathLst>
            </a:custGeom>
            <a:solidFill>
              <a:srgbClr val="748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Graphic 2">
              <a:extLst>
                <a:ext uri="{FF2B5EF4-FFF2-40B4-BE49-F238E27FC236}">
                  <a16:creationId xmlns:a16="http://schemas.microsoft.com/office/drawing/2014/main" id="{1E0D32A6-EE30-4C97-84C9-59F49507B96E}"/>
                </a:ext>
              </a:extLst>
            </p:cNvPr>
            <p:cNvSpPr/>
            <p:nvPr/>
          </p:nvSpPr>
          <p:spPr>
            <a:xfrm>
              <a:off x="5815877" y="5438033"/>
              <a:ext cx="351758" cy="9050"/>
            </a:xfrm>
            <a:custGeom>
              <a:avLst/>
              <a:gdLst>
                <a:gd name="connsiteX0" fmla="*/ 0 w 351758"/>
                <a:gd name="connsiteY0" fmla="*/ 95 h 9050"/>
                <a:gd name="connsiteX1" fmla="*/ 351758 w 351758"/>
                <a:gd name="connsiteY1" fmla="*/ 0 h 9050"/>
                <a:gd name="connsiteX2" fmla="*/ 316802 w 351758"/>
                <a:gd name="connsiteY2" fmla="*/ 8573 h 9050"/>
                <a:gd name="connsiteX3" fmla="*/ 286 w 351758"/>
                <a:gd name="connsiteY3" fmla="*/ 7049 h 9050"/>
                <a:gd name="connsiteX4" fmla="*/ 0 w 351758"/>
                <a:gd name="connsiteY4" fmla="*/ 95 h 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58" h="9050">
                  <a:moveTo>
                    <a:pt x="0" y="95"/>
                  </a:moveTo>
                  <a:cubicBezTo>
                    <a:pt x="117253" y="95"/>
                    <a:pt x="234505" y="0"/>
                    <a:pt x="351758" y="0"/>
                  </a:cubicBezTo>
                  <a:cubicBezTo>
                    <a:pt x="342424" y="12097"/>
                    <a:pt x="328898" y="8573"/>
                    <a:pt x="316802" y="8573"/>
                  </a:cubicBezTo>
                  <a:cubicBezTo>
                    <a:pt x="211264" y="8287"/>
                    <a:pt x="105823" y="7620"/>
                    <a:pt x="286" y="7049"/>
                  </a:cubicBezTo>
                  <a:cubicBezTo>
                    <a:pt x="95" y="4763"/>
                    <a:pt x="95" y="2381"/>
                    <a:pt x="0" y="95"/>
                  </a:cubicBezTo>
                  <a:close/>
                </a:path>
              </a:pathLst>
            </a:custGeom>
            <a:solidFill>
              <a:srgbClr val="687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Graphic 2">
              <a:extLst>
                <a:ext uri="{FF2B5EF4-FFF2-40B4-BE49-F238E27FC236}">
                  <a16:creationId xmlns:a16="http://schemas.microsoft.com/office/drawing/2014/main" id="{5BCA47D9-EDFF-44A6-BDFE-F8468AFFC62C}"/>
                </a:ext>
              </a:extLst>
            </p:cNvPr>
            <p:cNvSpPr/>
            <p:nvPr/>
          </p:nvSpPr>
          <p:spPr>
            <a:xfrm>
              <a:off x="5320958" y="5333830"/>
              <a:ext cx="332517" cy="10850"/>
            </a:xfrm>
            <a:custGeom>
              <a:avLst/>
              <a:gdLst>
                <a:gd name="connsiteX0" fmla="*/ 191 w 332517"/>
                <a:gd name="connsiteY0" fmla="*/ 9144 h 10850"/>
                <a:gd name="connsiteX1" fmla="*/ 0 w 332517"/>
                <a:gd name="connsiteY1" fmla="*/ 0 h 10850"/>
                <a:gd name="connsiteX2" fmla="*/ 332518 w 332517"/>
                <a:gd name="connsiteY2" fmla="*/ 1333 h 10850"/>
                <a:gd name="connsiteX3" fmla="*/ 230981 w 332517"/>
                <a:gd name="connsiteY3" fmla="*/ 8572 h 10850"/>
                <a:gd name="connsiteX4" fmla="*/ 191 w 332517"/>
                <a:gd name="connsiteY4" fmla="*/ 9144 h 1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517" h="10850">
                  <a:moveTo>
                    <a:pt x="191" y="9144"/>
                  </a:moveTo>
                  <a:cubicBezTo>
                    <a:pt x="191" y="6096"/>
                    <a:pt x="191" y="3047"/>
                    <a:pt x="0" y="0"/>
                  </a:cubicBezTo>
                  <a:cubicBezTo>
                    <a:pt x="110871" y="476"/>
                    <a:pt x="221647" y="952"/>
                    <a:pt x="332518" y="1333"/>
                  </a:cubicBezTo>
                  <a:cubicBezTo>
                    <a:pt x="299752" y="17716"/>
                    <a:pt x="264795" y="7810"/>
                    <a:pt x="230981" y="8572"/>
                  </a:cubicBezTo>
                  <a:cubicBezTo>
                    <a:pt x="154115" y="10382"/>
                    <a:pt x="77153" y="9144"/>
                    <a:pt x="191" y="9144"/>
                  </a:cubicBezTo>
                  <a:close/>
                </a:path>
              </a:pathLst>
            </a:custGeom>
            <a:solidFill>
              <a:srgbClr val="7776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Graphic 2">
              <a:extLst>
                <a:ext uri="{FF2B5EF4-FFF2-40B4-BE49-F238E27FC236}">
                  <a16:creationId xmlns:a16="http://schemas.microsoft.com/office/drawing/2014/main" id="{980FDC2E-AE4C-4945-BEF7-F291EE3903E4}"/>
                </a:ext>
              </a:extLst>
            </p:cNvPr>
            <p:cNvSpPr/>
            <p:nvPr/>
          </p:nvSpPr>
          <p:spPr>
            <a:xfrm>
              <a:off x="6853816" y="5328118"/>
              <a:ext cx="216979" cy="99817"/>
            </a:xfrm>
            <a:custGeom>
              <a:avLst/>
              <a:gdLst>
                <a:gd name="connsiteX0" fmla="*/ 216980 w 216979"/>
                <a:gd name="connsiteY0" fmla="*/ 99818 h 99817"/>
                <a:gd name="connsiteX1" fmla="*/ 210027 w 216979"/>
                <a:gd name="connsiteY1" fmla="*/ 87817 h 99817"/>
                <a:gd name="connsiteX2" fmla="*/ 125730 w 216979"/>
                <a:gd name="connsiteY2" fmla="*/ 14283 h 99817"/>
                <a:gd name="connsiteX3" fmla="*/ 0 w 216979"/>
                <a:gd name="connsiteY3" fmla="*/ 6854 h 99817"/>
                <a:gd name="connsiteX4" fmla="*/ 149447 w 216979"/>
                <a:gd name="connsiteY4" fmla="*/ 4473 h 99817"/>
                <a:gd name="connsiteX5" fmla="*/ 215170 w 216979"/>
                <a:gd name="connsiteY5" fmla="*/ 5330 h 99817"/>
                <a:gd name="connsiteX6" fmla="*/ 216980 w 216979"/>
                <a:gd name="connsiteY6" fmla="*/ 99818 h 9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979" h="99817">
                  <a:moveTo>
                    <a:pt x="216980" y="99818"/>
                  </a:moveTo>
                  <a:cubicBezTo>
                    <a:pt x="214599" y="95817"/>
                    <a:pt x="210598" y="92103"/>
                    <a:pt x="210027" y="87817"/>
                  </a:cubicBezTo>
                  <a:cubicBezTo>
                    <a:pt x="199644" y="14855"/>
                    <a:pt x="199740" y="16379"/>
                    <a:pt x="125730" y="14283"/>
                  </a:cubicBezTo>
                  <a:cubicBezTo>
                    <a:pt x="83820" y="13045"/>
                    <a:pt x="40958" y="24475"/>
                    <a:pt x="0" y="6854"/>
                  </a:cubicBezTo>
                  <a:cubicBezTo>
                    <a:pt x="49816" y="6092"/>
                    <a:pt x="99632" y="5235"/>
                    <a:pt x="149447" y="4473"/>
                  </a:cubicBezTo>
                  <a:cubicBezTo>
                    <a:pt x="171450" y="-671"/>
                    <a:pt x="193358" y="-2576"/>
                    <a:pt x="215170" y="5330"/>
                  </a:cubicBezTo>
                  <a:cubicBezTo>
                    <a:pt x="215837" y="36858"/>
                    <a:pt x="216408" y="68385"/>
                    <a:pt x="216980" y="99818"/>
                  </a:cubicBezTo>
                  <a:close/>
                </a:path>
              </a:pathLst>
            </a:custGeom>
            <a:solidFill>
              <a:srgbClr val="7178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Graphic 2">
              <a:extLst>
                <a:ext uri="{FF2B5EF4-FFF2-40B4-BE49-F238E27FC236}">
                  <a16:creationId xmlns:a16="http://schemas.microsoft.com/office/drawing/2014/main" id="{B7214D1D-6D41-40F4-9AC1-CD5F72C75E54}"/>
                </a:ext>
              </a:extLst>
            </p:cNvPr>
            <p:cNvSpPr/>
            <p:nvPr/>
          </p:nvSpPr>
          <p:spPr>
            <a:xfrm>
              <a:off x="7003263" y="5324038"/>
              <a:ext cx="65722" cy="9506"/>
            </a:xfrm>
            <a:custGeom>
              <a:avLst/>
              <a:gdLst>
                <a:gd name="connsiteX0" fmla="*/ 65723 w 65722"/>
                <a:gd name="connsiteY0" fmla="*/ 9506 h 9506"/>
                <a:gd name="connsiteX1" fmla="*/ 0 w 65722"/>
                <a:gd name="connsiteY1" fmla="*/ 8649 h 9506"/>
                <a:gd name="connsiteX2" fmla="*/ 65723 w 65722"/>
                <a:gd name="connsiteY2" fmla="*/ 9506 h 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22" h="9506">
                  <a:moveTo>
                    <a:pt x="65723" y="9506"/>
                  </a:moveTo>
                  <a:cubicBezTo>
                    <a:pt x="43815" y="9220"/>
                    <a:pt x="21908" y="8935"/>
                    <a:pt x="0" y="8649"/>
                  </a:cubicBezTo>
                  <a:cubicBezTo>
                    <a:pt x="22003" y="267"/>
                    <a:pt x="44005" y="-6020"/>
                    <a:pt x="65723" y="9506"/>
                  </a:cubicBezTo>
                  <a:close/>
                </a:path>
              </a:pathLst>
            </a:custGeom>
            <a:solidFill>
              <a:srgbClr val="687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Graphic 2">
              <a:extLst>
                <a:ext uri="{FF2B5EF4-FFF2-40B4-BE49-F238E27FC236}">
                  <a16:creationId xmlns:a16="http://schemas.microsoft.com/office/drawing/2014/main" id="{2F8B7431-A3AB-4C55-AAE7-83B76F7A7DCE}"/>
                </a:ext>
              </a:extLst>
            </p:cNvPr>
            <p:cNvSpPr/>
            <p:nvPr/>
          </p:nvSpPr>
          <p:spPr>
            <a:xfrm>
              <a:off x="2285626" y="6065350"/>
              <a:ext cx="5252751" cy="10814"/>
            </a:xfrm>
            <a:custGeom>
              <a:avLst/>
              <a:gdLst>
                <a:gd name="connsiteX0" fmla="*/ 0 w 5252751"/>
                <a:gd name="connsiteY0" fmla="*/ 95 h 10814"/>
                <a:gd name="connsiteX1" fmla="*/ 5252752 w 5252751"/>
                <a:gd name="connsiteY1" fmla="*/ 0 h 10814"/>
                <a:gd name="connsiteX2" fmla="*/ 5203508 w 5252751"/>
                <a:gd name="connsiteY2" fmla="*/ 9620 h 10814"/>
                <a:gd name="connsiteX3" fmla="*/ 49149 w 5252751"/>
                <a:gd name="connsiteY3" fmla="*/ 9620 h 10814"/>
                <a:gd name="connsiteX4" fmla="*/ 0 w 5252751"/>
                <a:gd name="connsiteY4" fmla="*/ 95 h 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2751" h="10814">
                  <a:moveTo>
                    <a:pt x="0" y="95"/>
                  </a:moveTo>
                  <a:cubicBezTo>
                    <a:pt x="1750886" y="95"/>
                    <a:pt x="3501866" y="0"/>
                    <a:pt x="5252752" y="0"/>
                  </a:cubicBezTo>
                  <a:cubicBezTo>
                    <a:pt x="5238846" y="15811"/>
                    <a:pt x="5220176" y="9620"/>
                    <a:pt x="5203508" y="9620"/>
                  </a:cubicBezTo>
                  <a:cubicBezTo>
                    <a:pt x="3485388" y="9906"/>
                    <a:pt x="1767269" y="9906"/>
                    <a:pt x="49149" y="9620"/>
                  </a:cubicBezTo>
                  <a:cubicBezTo>
                    <a:pt x="32575" y="9525"/>
                    <a:pt x="13906" y="15716"/>
                    <a:pt x="0" y="95"/>
                  </a:cubicBezTo>
                  <a:close/>
                </a:path>
              </a:pathLst>
            </a:custGeom>
            <a:solidFill>
              <a:srgbClr val="B920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Graphic 2">
              <a:extLst>
                <a:ext uri="{FF2B5EF4-FFF2-40B4-BE49-F238E27FC236}">
                  <a16:creationId xmlns:a16="http://schemas.microsoft.com/office/drawing/2014/main" id="{3BEAE007-A88A-406B-AAED-22FF2E77719A}"/>
                </a:ext>
              </a:extLst>
            </p:cNvPr>
            <p:cNvSpPr/>
            <p:nvPr/>
          </p:nvSpPr>
          <p:spPr>
            <a:xfrm>
              <a:off x="3575653" y="976819"/>
              <a:ext cx="57245" cy="35337"/>
            </a:xfrm>
            <a:custGeom>
              <a:avLst/>
              <a:gdLst>
                <a:gd name="connsiteX0" fmla="*/ 57245 w 57245"/>
                <a:gd name="connsiteY0" fmla="*/ 23050 h 35337"/>
                <a:gd name="connsiteX1" fmla="*/ 0 w 57245"/>
                <a:gd name="connsiteY1" fmla="*/ 35338 h 35337"/>
                <a:gd name="connsiteX2" fmla="*/ 35242 w 57245"/>
                <a:gd name="connsiteY2" fmla="*/ 0 h 35337"/>
                <a:gd name="connsiteX3" fmla="*/ 57245 w 57245"/>
                <a:gd name="connsiteY3" fmla="*/ 23050 h 3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5" h="35337">
                  <a:moveTo>
                    <a:pt x="57245" y="23050"/>
                  </a:moveTo>
                  <a:cubicBezTo>
                    <a:pt x="39719" y="32956"/>
                    <a:pt x="20574" y="33909"/>
                    <a:pt x="0" y="35338"/>
                  </a:cubicBezTo>
                  <a:cubicBezTo>
                    <a:pt x="3524" y="12287"/>
                    <a:pt x="21622" y="8477"/>
                    <a:pt x="35242" y="0"/>
                  </a:cubicBezTo>
                  <a:cubicBezTo>
                    <a:pt x="47815" y="2667"/>
                    <a:pt x="55436" y="10001"/>
                    <a:pt x="57245" y="23050"/>
                  </a:cubicBezTo>
                  <a:close/>
                </a:path>
              </a:pathLst>
            </a:custGeom>
            <a:solidFill>
              <a:srgbClr val="F0ED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Graphic 2">
              <a:extLst>
                <a:ext uri="{FF2B5EF4-FFF2-40B4-BE49-F238E27FC236}">
                  <a16:creationId xmlns:a16="http://schemas.microsoft.com/office/drawing/2014/main" id="{5C038D92-CA3C-462A-B695-997927EA3D6C}"/>
                </a:ext>
              </a:extLst>
            </p:cNvPr>
            <p:cNvSpPr/>
            <p:nvPr/>
          </p:nvSpPr>
          <p:spPr>
            <a:xfrm>
              <a:off x="3563678" y="920602"/>
              <a:ext cx="72173" cy="31647"/>
            </a:xfrm>
            <a:custGeom>
              <a:avLst/>
              <a:gdLst>
                <a:gd name="connsiteX0" fmla="*/ 259 w 72173"/>
                <a:gd name="connsiteY0" fmla="*/ 21070 h 31647"/>
                <a:gd name="connsiteX1" fmla="*/ 72173 w 72173"/>
                <a:gd name="connsiteY1" fmla="*/ 1639 h 31647"/>
                <a:gd name="connsiteX2" fmla="*/ 46646 w 72173"/>
                <a:gd name="connsiteY2" fmla="*/ 18879 h 31647"/>
                <a:gd name="connsiteX3" fmla="*/ 18833 w 72173"/>
                <a:gd name="connsiteY3" fmla="*/ 29833 h 31647"/>
                <a:gd name="connsiteX4" fmla="*/ 14642 w 72173"/>
                <a:gd name="connsiteY4" fmla="*/ 29261 h 31647"/>
                <a:gd name="connsiteX5" fmla="*/ 10451 w 72173"/>
                <a:gd name="connsiteY5" fmla="*/ 29547 h 31647"/>
                <a:gd name="connsiteX6" fmla="*/ 259 w 72173"/>
                <a:gd name="connsiteY6" fmla="*/ 21070 h 3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73" h="31647">
                  <a:moveTo>
                    <a:pt x="259" y="21070"/>
                  </a:moveTo>
                  <a:cubicBezTo>
                    <a:pt x="19976" y="4306"/>
                    <a:pt x="41979" y="-3695"/>
                    <a:pt x="72173" y="1639"/>
                  </a:cubicBezTo>
                  <a:cubicBezTo>
                    <a:pt x="61124" y="9068"/>
                    <a:pt x="53885" y="14021"/>
                    <a:pt x="46646" y="18879"/>
                  </a:cubicBezTo>
                  <a:cubicBezTo>
                    <a:pt x="38550" y="25451"/>
                    <a:pt x="30835" y="33167"/>
                    <a:pt x="18833" y="29833"/>
                  </a:cubicBezTo>
                  <a:lnTo>
                    <a:pt x="14642" y="29261"/>
                  </a:lnTo>
                  <a:lnTo>
                    <a:pt x="10451" y="29547"/>
                  </a:lnTo>
                  <a:cubicBezTo>
                    <a:pt x="164" y="34976"/>
                    <a:pt x="-598" y="29071"/>
                    <a:pt x="259" y="21070"/>
                  </a:cubicBezTo>
                  <a:close/>
                </a:path>
              </a:pathLst>
            </a:custGeom>
            <a:solidFill>
              <a:srgbClr val="3325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Graphic 2">
              <a:extLst>
                <a:ext uri="{FF2B5EF4-FFF2-40B4-BE49-F238E27FC236}">
                  <a16:creationId xmlns:a16="http://schemas.microsoft.com/office/drawing/2014/main" id="{CDCF72A7-F644-4334-BA1F-8FFCECA475D2}"/>
                </a:ext>
              </a:extLst>
            </p:cNvPr>
            <p:cNvSpPr/>
            <p:nvPr/>
          </p:nvSpPr>
          <p:spPr>
            <a:xfrm>
              <a:off x="3610800" y="961312"/>
              <a:ext cx="37243" cy="38557"/>
            </a:xfrm>
            <a:custGeom>
              <a:avLst/>
              <a:gdLst>
                <a:gd name="connsiteX0" fmla="*/ 22098 w 37243"/>
                <a:gd name="connsiteY0" fmla="*/ 38558 h 38557"/>
                <a:gd name="connsiteX1" fmla="*/ 0 w 37243"/>
                <a:gd name="connsiteY1" fmla="*/ 15603 h 38557"/>
                <a:gd name="connsiteX2" fmla="*/ 26479 w 37243"/>
                <a:gd name="connsiteY2" fmla="*/ 8268 h 38557"/>
                <a:gd name="connsiteX3" fmla="*/ 22098 w 37243"/>
                <a:gd name="connsiteY3" fmla="*/ 38558 h 3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43" h="38557">
                  <a:moveTo>
                    <a:pt x="22098" y="38558"/>
                  </a:moveTo>
                  <a:cubicBezTo>
                    <a:pt x="10287" y="35129"/>
                    <a:pt x="4572" y="25890"/>
                    <a:pt x="0" y="15603"/>
                  </a:cubicBezTo>
                  <a:cubicBezTo>
                    <a:pt x="7334" y="7411"/>
                    <a:pt x="13335" y="-10496"/>
                    <a:pt x="26479" y="8268"/>
                  </a:cubicBezTo>
                  <a:cubicBezTo>
                    <a:pt x="32766" y="17127"/>
                    <a:pt x="49339" y="32367"/>
                    <a:pt x="22098" y="38558"/>
                  </a:cubicBezTo>
                  <a:close/>
                </a:path>
              </a:pathLst>
            </a:custGeom>
            <a:solidFill>
              <a:srgbClr val="443C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Graphic 2">
              <a:extLst>
                <a:ext uri="{FF2B5EF4-FFF2-40B4-BE49-F238E27FC236}">
                  <a16:creationId xmlns:a16="http://schemas.microsoft.com/office/drawing/2014/main" id="{755E8C05-0317-4C88-97D1-43D5111E7998}"/>
                </a:ext>
              </a:extLst>
            </p:cNvPr>
            <p:cNvSpPr/>
            <p:nvPr/>
          </p:nvSpPr>
          <p:spPr>
            <a:xfrm>
              <a:off x="3531552" y="941672"/>
              <a:ext cx="42576" cy="36099"/>
            </a:xfrm>
            <a:custGeom>
              <a:avLst/>
              <a:gdLst>
                <a:gd name="connsiteX0" fmla="*/ 32385 w 42576"/>
                <a:gd name="connsiteY0" fmla="*/ 0 h 36099"/>
                <a:gd name="connsiteX1" fmla="*/ 42577 w 42576"/>
                <a:gd name="connsiteY1" fmla="*/ 8477 h 36099"/>
                <a:gd name="connsiteX2" fmla="*/ 0 w 42576"/>
                <a:gd name="connsiteY2" fmla="*/ 36100 h 36099"/>
                <a:gd name="connsiteX3" fmla="*/ 32385 w 42576"/>
                <a:gd name="connsiteY3" fmla="*/ 0 h 3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76" h="36099">
                  <a:moveTo>
                    <a:pt x="32385" y="0"/>
                  </a:moveTo>
                  <a:cubicBezTo>
                    <a:pt x="35814" y="2857"/>
                    <a:pt x="39148" y="5620"/>
                    <a:pt x="42577" y="8477"/>
                  </a:cubicBezTo>
                  <a:cubicBezTo>
                    <a:pt x="31909" y="15430"/>
                    <a:pt x="21146" y="22384"/>
                    <a:pt x="0" y="36100"/>
                  </a:cubicBezTo>
                  <a:cubicBezTo>
                    <a:pt x="10954" y="12002"/>
                    <a:pt x="20098" y="4572"/>
                    <a:pt x="32385" y="0"/>
                  </a:cubicBezTo>
                  <a:close/>
                </a:path>
              </a:pathLst>
            </a:custGeom>
            <a:solidFill>
              <a:srgbClr val="553D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Graphic 2">
              <a:extLst>
                <a:ext uri="{FF2B5EF4-FFF2-40B4-BE49-F238E27FC236}">
                  <a16:creationId xmlns:a16="http://schemas.microsoft.com/office/drawing/2014/main" id="{A3051539-D81C-4307-ABC2-14BB619CFE58}"/>
                </a:ext>
              </a:extLst>
            </p:cNvPr>
            <p:cNvSpPr/>
            <p:nvPr/>
          </p:nvSpPr>
          <p:spPr>
            <a:xfrm>
              <a:off x="3582511" y="939418"/>
              <a:ext cx="27812" cy="17668"/>
            </a:xfrm>
            <a:custGeom>
              <a:avLst/>
              <a:gdLst>
                <a:gd name="connsiteX0" fmla="*/ 0 w 27812"/>
                <a:gd name="connsiteY0" fmla="*/ 11017 h 17668"/>
                <a:gd name="connsiteX1" fmla="*/ 27813 w 27812"/>
                <a:gd name="connsiteY1" fmla="*/ 63 h 17668"/>
                <a:gd name="connsiteX2" fmla="*/ 0 w 27812"/>
                <a:gd name="connsiteY2" fmla="*/ 11017 h 1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12" h="17668">
                  <a:moveTo>
                    <a:pt x="0" y="11017"/>
                  </a:moveTo>
                  <a:cubicBezTo>
                    <a:pt x="8001" y="4064"/>
                    <a:pt x="16859" y="-603"/>
                    <a:pt x="27813" y="63"/>
                  </a:cubicBezTo>
                  <a:cubicBezTo>
                    <a:pt x="24098" y="17780"/>
                    <a:pt x="15621" y="23400"/>
                    <a:pt x="0" y="11017"/>
                  </a:cubicBezTo>
                  <a:close/>
                </a:path>
              </a:pathLst>
            </a:custGeom>
            <a:solidFill>
              <a:srgbClr val="F5C0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Graphic 2">
              <a:extLst>
                <a:ext uri="{FF2B5EF4-FFF2-40B4-BE49-F238E27FC236}">
                  <a16:creationId xmlns:a16="http://schemas.microsoft.com/office/drawing/2014/main" id="{959CF522-EFF0-4708-B05F-6F35638C1843}"/>
                </a:ext>
              </a:extLst>
            </p:cNvPr>
            <p:cNvSpPr/>
            <p:nvPr/>
          </p:nvSpPr>
          <p:spPr>
            <a:xfrm>
              <a:off x="3652067" y="3962445"/>
              <a:ext cx="513172" cy="468280"/>
            </a:xfrm>
            <a:custGeom>
              <a:avLst/>
              <a:gdLst>
                <a:gd name="connsiteX0" fmla="*/ 480742 w 513172"/>
                <a:gd name="connsiteY0" fmla="*/ 192761 h 468280"/>
                <a:gd name="connsiteX1" fmla="*/ 421878 w 513172"/>
                <a:gd name="connsiteY1" fmla="*/ 145231 h 468280"/>
                <a:gd name="connsiteX2" fmla="*/ 362632 w 513172"/>
                <a:gd name="connsiteY2" fmla="*/ 107893 h 468280"/>
                <a:gd name="connsiteX3" fmla="*/ 360346 w 513172"/>
                <a:gd name="connsiteY3" fmla="*/ 78746 h 468280"/>
                <a:gd name="connsiteX4" fmla="*/ 389493 w 513172"/>
                <a:gd name="connsiteY4" fmla="*/ 86938 h 468280"/>
                <a:gd name="connsiteX5" fmla="*/ 423211 w 513172"/>
                <a:gd name="connsiteY5" fmla="*/ 143802 h 468280"/>
                <a:gd name="connsiteX6" fmla="*/ 423211 w 513172"/>
                <a:gd name="connsiteY6" fmla="*/ 143802 h 468280"/>
                <a:gd name="connsiteX7" fmla="*/ 452548 w 513172"/>
                <a:gd name="connsiteY7" fmla="*/ 70936 h 468280"/>
                <a:gd name="connsiteX8" fmla="*/ 438832 w 513172"/>
                <a:gd name="connsiteY8" fmla="*/ 40741 h 468280"/>
                <a:gd name="connsiteX9" fmla="*/ 378730 w 513172"/>
                <a:gd name="connsiteY9" fmla="*/ 1784 h 468280"/>
                <a:gd name="connsiteX10" fmla="*/ 231282 w 513172"/>
                <a:gd name="connsiteY10" fmla="*/ 70 h 468280"/>
                <a:gd name="connsiteX11" fmla="*/ 185753 w 513172"/>
                <a:gd name="connsiteY11" fmla="*/ 25406 h 468280"/>
                <a:gd name="connsiteX12" fmla="*/ 10493 w 513172"/>
                <a:gd name="connsiteY12" fmla="*/ 330111 h 468280"/>
                <a:gd name="connsiteX13" fmla="*/ 5445 w 513172"/>
                <a:gd name="connsiteY13" fmla="*/ 378212 h 468280"/>
                <a:gd name="connsiteX14" fmla="*/ 49355 w 513172"/>
                <a:gd name="connsiteY14" fmla="*/ 416598 h 468280"/>
                <a:gd name="connsiteX15" fmla="*/ 280527 w 513172"/>
                <a:gd name="connsiteY15" fmla="*/ 421265 h 468280"/>
                <a:gd name="connsiteX16" fmla="*/ 400447 w 513172"/>
                <a:gd name="connsiteY16" fmla="*/ 314109 h 468280"/>
                <a:gd name="connsiteX17" fmla="*/ 434356 w 513172"/>
                <a:gd name="connsiteY17" fmla="*/ 302108 h 468280"/>
                <a:gd name="connsiteX18" fmla="*/ 479885 w 513172"/>
                <a:gd name="connsiteY18" fmla="*/ 285248 h 468280"/>
                <a:gd name="connsiteX19" fmla="*/ 510556 w 513172"/>
                <a:gd name="connsiteY19" fmla="*/ 232004 h 468280"/>
                <a:gd name="connsiteX20" fmla="*/ 480742 w 513172"/>
                <a:gd name="connsiteY20" fmla="*/ 192761 h 4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3172" h="468280">
                  <a:moveTo>
                    <a:pt x="480742" y="192761"/>
                  </a:moveTo>
                  <a:cubicBezTo>
                    <a:pt x="460359" y="177902"/>
                    <a:pt x="435880" y="168091"/>
                    <a:pt x="421878" y="145231"/>
                  </a:cubicBezTo>
                  <a:cubicBezTo>
                    <a:pt x="397780" y="139611"/>
                    <a:pt x="381682" y="121514"/>
                    <a:pt x="362632" y="107893"/>
                  </a:cubicBezTo>
                  <a:cubicBezTo>
                    <a:pt x="350631" y="99320"/>
                    <a:pt x="344916" y="90653"/>
                    <a:pt x="360346" y="78746"/>
                  </a:cubicBezTo>
                  <a:cubicBezTo>
                    <a:pt x="375110" y="67316"/>
                    <a:pt x="382254" y="73984"/>
                    <a:pt x="389493" y="86938"/>
                  </a:cubicBezTo>
                  <a:cubicBezTo>
                    <a:pt x="400256" y="106178"/>
                    <a:pt x="411877" y="124847"/>
                    <a:pt x="423211" y="143802"/>
                  </a:cubicBezTo>
                  <a:cubicBezTo>
                    <a:pt x="423211" y="143802"/>
                    <a:pt x="423211" y="143802"/>
                    <a:pt x="423211" y="143802"/>
                  </a:cubicBezTo>
                  <a:cubicBezTo>
                    <a:pt x="478742" y="126276"/>
                    <a:pt x="478742" y="126276"/>
                    <a:pt x="452548" y="70936"/>
                  </a:cubicBezTo>
                  <a:cubicBezTo>
                    <a:pt x="447786" y="60935"/>
                    <a:pt x="441404" y="51219"/>
                    <a:pt x="438832" y="40741"/>
                  </a:cubicBezTo>
                  <a:cubicBezTo>
                    <a:pt x="430927" y="8166"/>
                    <a:pt x="409781" y="737"/>
                    <a:pt x="378730" y="1784"/>
                  </a:cubicBezTo>
                  <a:cubicBezTo>
                    <a:pt x="329676" y="3404"/>
                    <a:pt x="280431" y="1975"/>
                    <a:pt x="231282" y="70"/>
                  </a:cubicBezTo>
                  <a:cubicBezTo>
                    <a:pt x="209565" y="-787"/>
                    <a:pt x="196612" y="6166"/>
                    <a:pt x="185753" y="25406"/>
                  </a:cubicBezTo>
                  <a:cubicBezTo>
                    <a:pt x="128127" y="127419"/>
                    <a:pt x="69357" y="228765"/>
                    <a:pt x="10493" y="330111"/>
                  </a:cubicBezTo>
                  <a:cubicBezTo>
                    <a:pt x="1254" y="345923"/>
                    <a:pt x="-5033" y="360877"/>
                    <a:pt x="5445" y="378212"/>
                  </a:cubicBezTo>
                  <a:cubicBezTo>
                    <a:pt x="27162" y="401168"/>
                    <a:pt x="33829" y="403168"/>
                    <a:pt x="49355" y="416598"/>
                  </a:cubicBezTo>
                  <a:cubicBezTo>
                    <a:pt x="140033" y="484321"/>
                    <a:pt x="185467" y="485083"/>
                    <a:pt x="280527" y="421265"/>
                  </a:cubicBezTo>
                  <a:cubicBezTo>
                    <a:pt x="325485" y="391071"/>
                    <a:pt x="364918" y="354686"/>
                    <a:pt x="400447" y="314109"/>
                  </a:cubicBezTo>
                  <a:cubicBezTo>
                    <a:pt x="410257" y="302870"/>
                    <a:pt x="417687" y="289535"/>
                    <a:pt x="434356" y="302108"/>
                  </a:cubicBezTo>
                  <a:cubicBezTo>
                    <a:pt x="459025" y="320681"/>
                    <a:pt x="469598" y="306108"/>
                    <a:pt x="479885" y="285248"/>
                  </a:cubicBezTo>
                  <a:cubicBezTo>
                    <a:pt x="488934" y="266960"/>
                    <a:pt x="500269" y="249720"/>
                    <a:pt x="510556" y="232004"/>
                  </a:cubicBezTo>
                  <a:cubicBezTo>
                    <a:pt x="520176" y="203905"/>
                    <a:pt x="501697" y="197333"/>
                    <a:pt x="480742" y="192761"/>
                  </a:cubicBezTo>
                  <a:close/>
                </a:path>
              </a:pathLst>
            </a:custGeom>
            <a:solidFill>
              <a:srgbClr val="FA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Graphic 2">
              <a:extLst>
                <a:ext uri="{FF2B5EF4-FFF2-40B4-BE49-F238E27FC236}">
                  <a16:creationId xmlns:a16="http://schemas.microsoft.com/office/drawing/2014/main" id="{0163E211-A154-40D0-BCAF-77D18FA2F97B}"/>
                </a:ext>
              </a:extLst>
            </p:cNvPr>
            <p:cNvSpPr/>
            <p:nvPr/>
          </p:nvSpPr>
          <p:spPr>
            <a:xfrm>
              <a:off x="4149383" y="3535605"/>
              <a:ext cx="422910" cy="249936"/>
            </a:xfrm>
            <a:custGeom>
              <a:avLst/>
              <a:gdLst>
                <a:gd name="connsiteX0" fmla="*/ 411766 w 422910"/>
                <a:gd name="connsiteY0" fmla="*/ 35338 h 249936"/>
                <a:gd name="connsiteX1" fmla="*/ 410909 w 422910"/>
                <a:gd name="connsiteY1" fmla="*/ 34671 h 249936"/>
                <a:gd name="connsiteX2" fmla="*/ 327755 w 422910"/>
                <a:gd name="connsiteY2" fmla="*/ 8763 h 249936"/>
                <a:gd name="connsiteX3" fmla="*/ 327755 w 422910"/>
                <a:gd name="connsiteY3" fmla="*/ 8763 h 249936"/>
                <a:gd name="connsiteX4" fmla="*/ 298514 w 422910"/>
                <a:gd name="connsiteY4" fmla="*/ 0 h 249936"/>
                <a:gd name="connsiteX5" fmla="*/ 220218 w 422910"/>
                <a:gd name="connsiteY5" fmla="*/ 67056 h 249936"/>
                <a:gd name="connsiteX6" fmla="*/ 0 w 422910"/>
                <a:gd name="connsiteY6" fmla="*/ 249936 h 249936"/>
                <a:gd name="connsiteX7" fmla="*/ 333947 w 422910"/>
                <a:gd name="connsiteY7" fmla="*/ 116205 h 249936"/>
                <a:gd name="connsiteX8" fmla="*/ 328899 w 422910"/>
                <a:gd name="connsiteY8" fmla="*/ 88392 h 249936"/>
                <a:gd name="connsiteX9" fmla="*/ 363760 w 422910"/>
                <a:gd name="connsiteY9" fmla="*/ 105537 h 249936"/>
                <a:gd name="connsiteX10" fmla="*/ 422910 w 422910"/>
                <a:gd name="connsiteY10" fmla="*/ 81534 h 249936"/>
                <a:gd name="connsiteX11" fmla="*/ 411766 w 422910"/>
                <a:gd name="connsiteY11" fmla="*/ 35338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10" h="249936">
                  <a:moveTo>
                    <a:pt x="411766" y="35338"/>
                  </a:moveTo>
                  <a:cubicBezTo>
                    <a:pt x="411385" y="34957"/>
                    <a:pt x="411099" y="34766"/>
                    <a:pt x="410909" y="34671"/>
                  </a:cubicBezTo>
                  <a:cubicBezTo>
                    <a:pt x="386810" y="14669"/>
                    <a:pt x="356616" y="13907"/>
                    <a:pt x="327755" y="8763"/>
                  </a:cubicBezTo>
                  <a:cubicBezTo>
                    <a:pt x="327755" y="8763"/>
                    <a:pt x="327755" y="8763"/>
                    <a:pt x="327755" y="8763"/>
                  </a:cubicBezTo>
                  <a:cubicBezTo>
                    <a:pt x="318040" y="5810"/>
                    <a:pt x="308325" y="2858"/>
                    <a:pt x="298514" y="0"/>
                  </a:cubicBezTo>
                  <a:cubicBezTo>
                    <a:pt x="277083" y="27813"/>
                    <a:pt x="246126" y="44387"/>
                    <a:pt x="220218" y="67056"/>
                  </a:cubicBezTo>
                  <a:cubicBezTo>
                    <a:pt x="148304" y="129826"/>
                    <a:pt x="65342" y="179261"/>
                    <a:pt x="0" y="249936"/>
                  </a:cubicBezTo>
                  <a:cubicBezTo>
                    <a:pt x="59150" y="226314"/>
                    <a:pt x="312706" y="124587"/>
                    <a:pt x="333947" y="116205"/>
                  </a:cubicBezTo>
                  <a:cubicBezTo>
                    <a:pt x="330613" y="106585"/>
                    <a:pt x="303276" y="102203"/>
                    <a:pt x="328899" y="88392"/>
                  </a:cubicBezTo>
                  <a:cubicBezTo>
                    <a:pt x="345948" y="79153"/>
                    <a:pt x="361950" y="79820"/>
                    <a:pt x="363760" y="105537"/>
                  </a:cubicBezTo>
                  <a:cubicBezTo>
                    <a:pt x="377666" y="99346"/>
                    <a:pt x="399098" y="93440"/>
                    <a:pt x="422910" y="81534"/>
                  </a:cubicBezTo>
                  <a:cubicBezTo>
                    <a:pt x="418910" y="65246"/>
                    <a:pt x="422243" y="49816"/>
                    <a:pt x="411766" y="35338"/>
                  </a:cubicBezTo>
                  <a:close/>
                </a:path>
              </a:pathLst>
            </a:custGeom>
            <a:solidFill>
              <a:srgbClr val="FBBC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Graphic 2">
              <a:extLst>
                <a:ext uri="{FF2B5EF4-FFF2-40B4-BE49-F238E27FC236}">
                  <a16:creationId xmlns:a16="http://schemas.microsoft.com/office/drawing/2014/main" id="{08ECD06E-8E8A-40C1-AF48-06F1124B0D0C}"/>
                </a:ext>
              </a:extLst>
            </p:cNvPr>
            <p:cNvSpPr/>
            <p:nvPr/>
          </p:nvSpPr>
          <p:spPr>
            <a:xfrm>
              <a:off x="2044811" y="1540956"/>
              <a:ext cx="2402839" cy="4090987"/>
            </a:xfrm>
            <a:custGeom>
              <a:avLst/>
              <a:gdLst>
                <a:gd name="connsiteX0" fmla="*/ 2402189 w 2402839"/>
                <a:gd name="connsiteY0" fmla="*/ 2010442 h 4090987"/>
                <a:gd name="connsiteX1" fmla="*/ 1525603 w 2402839"/>
                <a:gd name="connsiteY1" fmla="*/ 1429226 h 4090987"/>
                <a:gd name="connsiteX2" fmla="*/ 1504553 w 2402839"/>
                <a:gd name="connsiteY2" fmla="*/ 1422464 h 4090987"/>
                <a:gd name="connsiteX3" fmla="*/ 1503886 w 2402839"/>
                <a:gd name="connsiteY3" fmla="*/ 1426464 h 4090987"/>
                <a:gd name="connsiteX4" fmla="*/ 1244806 w 2402839"/>
                <a:gd name="connsiteY4" fmla="*/ 1187196 h 4090987"/>
                <a:gd name="connsiteX5" fmla="*/ 1203468 w 2402839"/>
                <a:gd name="connsiteY5" fmla="*/ 1129856 h 4090987"/>
                <a:gd name="connsiteX6" fmla="*/ 1130221 w 2402839"/>
                <a:gd name="connsiteY6" fmla="*/ 1063181 h 4090987"/>
                <a:gd name="connsiteX7" fmla="*/ 1083072 w 2402839"/>
                <a:gd name="connsiteY7" fmla="*/ 1051751 h 4090987"/>
                <a:gd name="connsiteX8" fmla="*/ 1040590 w 2402839"/>
                <a:gd name="connsiteY8" fmla="*/ 1019366 h 4090987"/>
                <a:gd name="connsiteX9" fmla="*/ 1041924 w 2402839"/>
                <a:gd name="connsiteY9" fmla="*/ 963930 h 4090987"/>
                <a:gd name="connsiteX10" fmla="*/ 1002109 w 2402839"/>
                <a:gd name="connsiteY10" fmla="*/ 773144 h 4090987"/>
                <a:gd name="connsiteX11" fmla="*/ 771128 w 2402839"/>
                <a:gd name="connsiteY11" fmla="*/ 51530 h 4090987"/>
                <a:gd name="connsiteX12" fmla="*/ 732076 w 2402839"/>
                <a:gd name="connsiteY12" fmla="*/ 0 h 4090987"/>
                <a:gd name="connsiteX13" fmla="*/ 436324 w 2402839"/>
                <a:gd name="connsiteY13" fmla="*/ 273653 h 4090987"/>
                <a:gd name="connsiteX14" fmla="*/ 165148 w 2402839"/>
                <a:gd name="connsiteY14" fmla="*/ 634460 h 4090987"/>
                <a:gd name="connsiteX15" fmla="*/ 12462 w 2402839"/>
                <a:gd name="connsiteY15" fmla="*/ 1366647 h 4090987"/>
                <a:gd name="connsiteX16" fmla="*/ 436324 w 2402839"/>
                <a:gd name="connsiteY16" fmla="*/ 4090987 h 4090987"/>
                <a:gd name="connsiteX17" fmla="*/ 964867 w 2402839"/>
                <a:gd name="connsiteY17" fmla="*/ 3592640 h 4090987"/>
                <a:gd name="connsiteX18" fmla="*/ 972582 w 2402839"/>
                <a:gd name="connsiteY18" fmla="*/ 3577400 h 4090987"/>
                <a:gd name="connsiteX19" fmla="*/ 810181 w 2402839"/>
                <a:gd name="connsiteY19" fmla="*/ 2474786 h 4090987"/>
                <a:gd name="connsiteX20" fmla="*/ 805894 w 2402839"/>
                <a:gd name="connsiteY20" fmla="*/ 2419541 h 4090987"/>
                <a:gd name="connsiteX21" fmla="*/ 877427 w 2402839"/>
                <a:gd name="connsiteY21" fmla="*/ 2294573 h 4090987"/>
                <a:gd name="connsiteX22" fmla="*/ 877427 w 2402839"/>
                <a:gd name="connsiteY22" fmla="*/ 2294573 h 4090987"/>
                <a:gd name="connsiteX23" fmla="*/ 1304433 w 2402839"/>
                <a:gd name="connsiteY23" fmla="*/ 2614994 h 4090987"/>
                <a:gd name="connsiteX24" fmla="*/ 1521127 w 2402839"/>
                <a:gd name="connsiteY24" fmla="*/ 2791301 h 4090987"/>
                <a:gd name="connsiteX25" fmla="*/ 1612852 w 2402839"/>
                <a:gd name="connsiteY25" fmla="*/ 2821591 h 4090987"/>
                <a:gd name="connsiteX26" fmla="*/ 1624473 w 2402839"/>
                <a:gd name="connsiteY26" fmla="*/ 2763965 h 4090987"/>
                <a:gd name="connsiteX27" fmla="*/ 1796971 w 2402839"/>
                <a:gd name="connsiteY27" fmla="*/ 2480691 h 4090987"/>
                <a:gd name="connsiteX28" fmla="*/ 1839928 w 2402839"/>
                <a:gd name="connsiteY28" fmla="*/ 2446592 h 4090987"/>
                <a:gd name="connsiteX29" fmla="*/ 1896698 w 2402839"/>
                <a:gd name="connsiteY29" fmla="*/ 2441067 h 4090987"/>
                <a:gd name="connsiteX30" fmla="*/ 1862693 w 2402839"/>
                <a:gd name="connsiteY30" fmla="*/ 2382869 h 4090987"/>
                <a:gd name="connsiteX31" fmla="*/ 1550654 w 2402839"/>
                <a:gd name="connsiteY31" fmla="*/ 2100358 h 4090987"/>
                <a:gd name="connsiteX32" fmla="*/ 1482360 w 2402839"/>
                <a:gd name="connsiteY32" fmla="*/ 2031778 h 4090987"/>
                <a:gd name="connsiteX33" fmla="*/ 1470358 w 2402839"/>
                <a:gd name="connsiteY33" fmla="*/ 2013680 h 4090987"/>
                <a:gd name="connsiteX34" fmla="*/ 1573800 w 2402839"/>
                <a:gd name="connsiteY34" fmla="*/ 2065496 h 4090987"/>
                <a:gd name="connsiteX35" fmla="*/ 2000806 w 2402839"/>
                <a:gd name="connsiteY35" fmla="*/ 2296573 h 4090987"/>
                <a:gd name="connsiteX36" fmla="*/ 2103390 w 2402839"/>
                <a:gd name="connsiteY36" fmla="*/ 2259902 h 4090987"/>
                <a:gd name="connsiteX37" fmla="*/ 2375615 w 2402839"/>
                <a:gd name="connsiteY37" fmla="*/ 2050923 h 4090987"/>
                <a:gd name="connsiteX38" fmla="*/ 2402189 w 2402839"/>
                <a:gd name="connsiteY38" fmla="*/ 2010442 h 409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02839" h="4090987">
                  <a:moveTo>
                    <a:pt x="2402189" y="2010442"/>
                  </a:moveTo>
                  <a:cubicBezTo>
                    <a:pt x="2109962" y="1816703"/>
                    <a:pt x="1817735" y="1623060"/>
                    <a:pt x="1525603" y="1429226"/>
                  </a:cubicBezTo>
                  <a:cubicBezTo>
                    <a:pt x="1519126" y="1424940"/>
                    <a:pt x="1513411" y="1418844"/>
                    <a:pt x="1504553" y="1422464"/>
                  </a:cubicBezTo>
                  <a:cubicBezTo>
                    <a:pt x="1504172" y="1423797"/>
                    <a:pt x="1504172" y="1425131"/>
                    <a:pt x="1503886" y="1426464"/>
                  </a:cubicBezTo>
                  <a:cubicBezTo>
                    <a:pt x="1442641" y="1367504"/>
                    <a:pt x="1345486" y="1275683"/>
                    <a:pt x="1244806" y="1187196"/>
                  </a:cubicBezTo>
                  <a:cubicBezTo>
                    <a:pt x="1231567" y="1167765"/>
                    <a:pt x="1217851" y="1148620"/>
                    <a:pt x="1203468" y="1129856"/>
                  </a:cubicBezTo>
                  <a:cubicBezTo>
                    <a:pt x="1182989" y="1103281"/>
                    <a:pt x="1160605" y="1078802"/>
                    <a:pt x="1130221" y="1063181"/>
                  </a:cubicBezTo>
                  <a:cubicBezTo>
                    <a:pt x="1114123" y="1054894"/>
                    <a:pt x="1098121" y="1051274"/>
                    <a:pt x="1083072" y="1051751"/>
                  </a:cubicBezTo>
                  <a:cubicBezTo>
                    <a:pt x="1068499" y="1040321"/>
                    <a:pt x="1054306" y="1029557"/>
                    <a:pt x="1040590" y="1019366"/>
                  </a:cubicBezTo>
                  <a:cubicBezTo>
                    <a:pt x="1050020" y="1002411"/>
                    <a:pt x="1045448" y="982599"/>
                    <a:pt x="1041924" y="963930"/>
                  </a:cubicBezTo>
                  <a:cubicBezTo>
                    <a:pt x="1029922" y="900113"/>
                    <a:pt x="1015349" y="836771"/>
                    <a:pt x="1002109" y="773144"/>
                  </a:cubicBezTo>
                  <a:cubicBezTo>
                    <a:pt x="952770" y="536543"/>
                    <a:pt x="878761" y="269081"/>
                    <a:pt x="771128" y="51530"/>
                  </a:cubicBezTo>
                  <a:cubicBezTo>
                    <a:pt x="761603" y="32195"/>
                    <a:pt x="755698" y="9144"/>
                    <a:pt x="732076" y="0"/>
                  </a:cubicBezTo>
                  <a:cubicBezTo>
                    <a:pt x="670449" y="57626"/>
                    <a:pt x="450802" y="259175"/>
                    <a:pt x="436324" y="273653"/>
                  </a:cubicBezTo>
                  <a:cubicBezTo>
                    <a:pt x="342122" y="367855"/>
                    <a:pt x="239824" y="524256"/>
                    <a:pt x="165148" y="634460"/>
                  </a:cubicBezTo>
                  <a:cubicBezTo>
                    <a:pt x="21130" y="846677"/>
                    <a:pt x="-25067" y="1116235"/>
                    <a:pt x="12462" y="1366647"/>
                  </a:cubicBezTo>
                  <a:cubicBezTo>
                    <a:pt x="44942" y="1583912"/>
                    <a:pt x="335931" y="3497390"/>
                    <a:pt x="436324" y="4090987"/>
                  </a:cubicBezTo>
                  <a:cubicBezTo>
                    <a:pt x="480235" y="4049554"/>
                    <a:pt x="835898" y="3716560"/>
                    <a:pt x="964867" y="3592640"/>
                  </a:cubicBezTo>
                  <a:cubicBezTo>
                    <a:pt x="964867" y="3592640"/>
                    <a:pt x="973915" y="3588544"/>
                    <a:pt x="972582" y="3577400"/>
                  </a:cubicBezTo>
                  <a:cubicBezTo>
                    <a:pt x="950293" y="3389567"/>
                    <a:pt x="822658" y="2542032"/>
                    <a:pt x="810181" y="2474786"/>
                  </a:cubicBezTo>
                  <a:cubicBezTo>
                    <a:pt x="808752" y="2465261"/>
                    <a:pt x="801132" y="2425827"/>
                    <a:pt x="805894" y="2419541"/>
                  </a:cubicBezTo>
                  <a:cubicBezTo>
                    <a:pt x="821515" y="2390108"/>
                    <a:pt x="858187" y="2326196"/>
                    <a:pt x="877427" y="2294573"/>
                  </a:cubicBezTo>
                  <a:cubicBezTo>
                    <a:pt x="877427" y="2294573"/>
                    <a:pt x="877427" y="2294573"/>
                    <a:pt x="877427" y="2294573"/>
                  </a:cubicBezTo>
                  <a:cubicBezTo>
                    <a:pt x="1019731" y="2401348"/>
                    <a:pt x="1162129" y="2508123"/>
                    <a:pt x="1304433" y="2614994"/>
                  </a:cubicBezTo>
                  <a:cubicBezTo>
                    <a:pt x="1343867" y="2644426"/>
                    <a:pt x="1505220" y="2779776"/>
                    <a:pt x="1521127" y="2791301"/>
                  </a:cubicBezTo>
                  <a:cubicBezTo>
                    <a:pt x="1576943" y="2831783"/>
                    <a:pt x="1565608" y="2855024"/>
                    <a:pt x="1612852" y="2821591"/>
                  </a:cubicBezTo>
                  <a:cubicBezTo>
                    <a:pt x="1601899" y="2799683"/>
                    <a:pt x="1615043" y="2780824"/>
                    <a:pt x="1624473" y="2763965"/>
                  </a:cubicBezTo>
                  <a:cubicBezTo>
                    <a:pt x="1678670" y="2667572"/>
                    <a:pt x="1741154" y="2576227"/>
                    <a:pt x="1796971" y="2480691"/>
                  </a:cubicBezTo>
                  <a:cubicBezTo>
                    <a:pt x="1807258" y="2463070"/>
                    <a:pt x="1819069" y="2450497"/>
                    <a:pt x="1839928" y="2446592"/>
                  </a:cubicBezTo>
                  <a:cubicBezTo>
                    <a:pt x="1862884" y="2442305"/>
                    <a:pt x="1878791" y="2441353"/>
                    <a:pt x="1896698" y="2441067"/>
                  </a:cubicBezTo>
                  <a:cubicBezTo>
                    <a:pt x="1896698" y="2441067"/>
                    <a:pt x="1904222" y="2427542"/>
                    <a:pt x="1862693" y="2382869"/>
                  </a:cubicBezTo>
                  <a:cubicBezTo>
                    <a:pt x="1750584" y="2294096"/>
                    <a:pt x="1658382" y="2189607"/>
                    <a:pt x="1550654" y="2100358"/>
                  </a:cubicBezTo>
                  <a:cubicBezTo>
                    <a:pt x="1527318" y="2081975"/>
                    <a:pt x="1505982" y="2066163"/>
                    <a:pt x="1482360" y="2031778"/>
                  </a:cubicBezTo>
                  <a:cubicBezTo>
                    <a:pt x="1480074" y="2028444"/>
                    <a:pt x="1477597" y="2024825"/>
                    <a:pt x="1470358" y="2013680"/>
                  </a:cubicBezTo>
                  <a:cubicBezTo>
                    <a:pt x="1512554" y="2027873"/>
                    <a:pt x="1537605" y="2045018"/>
                    <a:pt x="1573800" y="2065496"/>
                  </a:cubicBezTo>
                  <a:cubicBezTo>
                    <a:pt x="1696482" y="2131981"/>
                    <a:pt x="1995662" y="2293620"/>
                    <a:pt x="2000806" y="2296573"/>
                  </a:cubicBezTo>
                  <a:cubicBezTo>
                    <a:pt x="2000615" y="2296763"/>
                    <a:pt x="2103390" y="2259902"/>
                    <a:pt x="2103390" y="2259902"/>
                  </a:cubicBezTo>
                  <a:cubicBezTo>
                    <a:pt x="2112820" y="2250282"/>
                    <a:pt x="2302462" y="2111502"/>
                    <a:pt x="2375615" y="2050923"/>
                  </a:cubicBezTo>
                  <a:cubicBezTo>
                    <a:pt x="2388664" y="2040541"/>
                    <a:pt x="2406476" y="2032444"/>
                    <a:pt x="2402189" y="201044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1" name="Group 1">
              <a:extLst>
                <a:ext uri="{FF2B5EF4-FFF2-40B4-BE49-F238E27FC236}">
                  <a16:creationId xmlns:a16="http://schemas.microsoft.com/office/drawing/2014/main" id="{F9B18FBF-61FC-48C2-8560-2BC7E98CBBA7}"/>
                </a:ext>
              </a:extLst>
            </p:cNvPr>
            <p:cNvGrpSpPr/>
            <p:nvPr/>
          </p:nvGrpSpPr>
          <p:grpSpPr>
            <a:xfrm rot="795308">
              <a:off x="2528899" y="1572910"/>
              <a:ext cx="729010" cy="1435288"/>
              <a:chOff x="6089792" y="1531735"/>
              <a:chExt cx="729010" cy="1435288"/>
            </a:xfrm>
          </p:grpSpPr>
          <p:sp>
            <p:nvSpPr>
              <p:cNvPr id="202" name="Graphic 2">
                <a:extLst>
                  <a:ext uri="{FF2B5EF4-FFF2-40B4-BE49-F238E27FC236}">
                    <a16:creationId xmlns:a16="http://schemas.microsoft.com/office/drawing/2014/main" id="{8FC144A9-D0D8-4CE4-AF75-FCB9489962C2}"/>
                  </a:ext>
                </a:extLst>
              </p:cNvPr>
              <p:cNvSpPr/>
              <p:nvPr/>
            </p:nvSpPr>
            <p:spPr>
              <a:xfrm>
                <a:off x="6559164" y="2211990"/>
                <a:ext cx="259638" cy="585406"/>
              </a:xfrm>
              <a:custGeom>
                <a:avLst/>
                <a:gdLst>
                  <a:gd name="connsiteX0" fmla="*/ 22706 w 259638"/>
                  <a:gd name="connsiteY0" fmla="*/ 0 h 585406"/>
                  <a:gd name="connsiteX1" fmla="*/ 132 w 259638"/>
                  <a:gd name="connsiteY1" fmla="*/ 28480 h 585406"/>
                  <a:gd name="connsiteX2" fmla="*/ 70902 w 259638"/>
                  <a:gd name="connsiteY2" fmla="*/ 125825 h 585406"/>
                  <a:gd name="connsiteX3" fmla="*/ 217778 w 259638"/>
                  <a:gd name="connsiteY3" fmla="*/ 401574 h 585406"/>
                  <a:gd name="connsiteX4" fmla="*/ 232447 w 259638"/>
                  <a:gd name="connsiteY4" fmla="*/ 492442 h 585406"/>
                  <a:gd name="connsiteX5" fmla="*/ 201871 w 259638"/>
                  <a:gd name="connsiteY5" fmla="*/ 562928 h 585406"/>
                  <a:gd name="connsiteX6" fmla="*/ 223398 w 259638"/>
                  <a:gd name="connsiteY6" fmla="*/ 585407 h 585406"/>
                  <a:gd name="connsiteX7" fmla="*/ 243495 w 259638"/>
                  <a:gd name="connsiteY7" fmla="*/ 388906 h 585406"/>
                  <a:gd name="connsiteX8" fmla="*/ 48995 w 259638"/>
                  <a:gd name="connsiteY8" fmla="*/ 38291 h 585406"/>
                  <a:gd name="connsiteX9" fmla="*/ 22706 w 259638"/>
                  <a:gd name="connsiteY9" fmla="*/ 0 h 585406"/>
                  <a:gd name="connsiteX10" fmla="*/ 22706 w 259638"/>
                  <a:gd name="connsiteY10" fmla="*/ 0 h 58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638" h="585406">
                    <a:moveTo>
                      <a:pt x="22706" y="0"/>
                    </a:moveTo>
                    <a:cubicBezTo>
                      <a:pt x="-154" y="1238"/>
                      <a:pt x="-440" y="11811"/>
                      <a:pt x="132" y="28480"/>
                    </a:cubicBezTo>
                    <a:cubicBezTo>
                      <a:pt x="30135" y="63437"/>
                      <a:pt x="50519" y="93726"/>
                      <a:pt x="70902" y="125825"/>
                    </a:cubicBezTo>
                    <a:cubicBezTo>
                      <a:pt x="126052" y="214027"/>
                      <a:pt x="193775" y="333375"/>
                      <a:pt x="217778" y="401574"/>
                    </a:cubicBezTo>
                    <a:cubicBezTo>
                      <a:pt x="224350" y="422815"/>
                      <a:pt x="232827" y="474821"/>
                      <a:pt x="232447" y="492442"/>
                    </a:cubicBezTo>
                    <a:cubicBezTo>
                      <a:pt x="229303" y="516065"/>
                      <a:pt x="220731" y="544925"/>
                      <a:pt x="201871" y="562928"/>
                    </a:cubicBezTo>
                    <a:cubicBezTo>
                      <a:pt x="202443" y="576167"/>
                      <a:pt x="210158" y="584168"/>
                      <a:pt x="223398" y="585407"/>
                    </a:cubicBezTo>
                    <a:cubicBezTo>
                      <a:pt x="267784" y="523970"/>
                      <a:pt x="267499" y="457200"/>
                      <a:pt x="243495" y="388906"/>
                    </a:cubicBezTo>
                    <a:cubicBezTo>
                      <a:pt x="194441" y="262128"/>
                      <a:pt x="128338" y="148209"/>
                      <a:pt x="48995" y="38291"/>
                    </a:cubicBezTo>
                    <a:cubicBezTo>
                      <a:pt x="39660" y="26765"/>
                      <a:pt x="29468" y="12478"/>
                      <a:pt x="22706" y="0"/>
                    </a:cubicBezTo>
                    <a:lnTo>
                      <a:pt x="22706" y="0"/>
                    </a:lnTo>
                    <a:close/>
                  </a:path>
                </a:pathLst>
              </a:custGeom>
              <a:solidFill>
                <a:srgbClr val="595A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Graphic 2">
                <a:extLst>
                  <a:ext uri="{FF2B5EF4-FFF2-40B4-BE49-F238E27FC236}">
                    <a16:creationId xmlns:a16="http://schemas.microsoft.com/office/drawing/2014/main" id="{41A1B0E8-8E89-40D9-9330-555EB9A5823B}"/>
                  </a:ext>
                </a:extLst>
              </p:cNvPr>
              <p:cNvSpPr/>
              <p:nvPr/>
            </p:nvSpPr>
            <p:spPr>
              <a:xfrm>
                <a:off x="6202965" y="2483062"/>
                <a:ext cx="336432" cy="476736"/>
              </a:xfrm>
              <a:custGeom>
                <a:avLst/>
                <a:gdLst>
                  <a:gd name="connsiteX0" fmla="*/ 34480 w 336432"/>
                  <a:gd name="connsiteY0" fmla="*/ 10 h 476736"/>
                  <a:gd name="connsiteX1" fmla="*/ 0 w 336432"/>
                  <a:gd name="connsiteY1" fmla="*/ 8964 h 476736"/>
                  <a:gd name="connsiteX2" fmla="*/ 216694 w 336432"/>
                  <a:gd name="connsiteY2" fmla="*/ 388154 h 476736"/>
                  <a:gd name="connsiteX3" fmla="*/ 273368 w 336432"/>
                  <a:gd name="connsiteY3" fmla="*/ 447399 h 476736"/>
                  <a:gd name="connsiteX4" fmla="*/ 327184 w 336432"/>
                  <a:gd name="connsiteY4" fmla="*/ 476736 h 476736"/>
                  <a:gd name="connsiteX5" fmla="*/ 332518 w 336432"/>
                  <a:gd name="connsiteY5" fmla="*/ 435493 h 476736"/>
                  <a:gd name="connsiteX6" fmla="*/ 262986 w 336432"/>
                  <a:gd name="connsiteY6" fmla="*/ 400536 h 476736"/>
                  <a:gd name="connsiteX7" fmla="*/ 229743 w 336432"/>
                  <a:gd name="connsiteY7" fmla="*/ 355007 h 476736"/>
                  <a:gd name="connsiteX8" fmla="*/ 47054 w 336432"/>
                  <a:gd name="connsiteY8" fmla="*/ 27537 h 476736"/>
                  <a:gd name="connsiteX9" fmla="*/ 34480 w 336432"/>
                  <a:gd name="connsiteY9" fmla="*/ 10 h 476736"/>
                  <a:gd name="connsiteX10" fmla="*/ 34480 w 336432"/>
                  <a:gd name="connsiteY10" fmla="*/ 10 h 476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432" h="476736">
                    <a:moveTo>
                      <a:pt x="34480" y="10"/>
                    </a:moveTo>
                    <a:cubicBezTo>
                      <a:pt x="18669" y="-371"/>
                      <a:pt x="14954" y="10107"/>
                      <a:pt x="0" y="8964"/>
                    </a:cubicBezTo>
                    <a:cubicBezTo>
                      <a:pt x="88678" y="175270"/>
                      <a:pt x="133255" y="266805"/>
                      <a:pt x="216694" y="388154"/>
                    </a:cubicBezTo>
                    <a:cubicBezTo>
                      <a:pt x="232029" y="411300"/>
                      <a:pt x="250889" y="431112"/>
                      <a:pt x="273368" y="447399"/>
                    </a:cubicBezTo>
                    <a:cubicBezTo>
                      <a:pt x="295942" y="460163"/>
                      <a:pt x="304610" y="463878"/>
                      <a:pt x="327184" y="476736"/>
                    </a:cubicBezTo>
                    <a:cubicBezTo>
                      <a:pt x="343186" y="470069"/>
                      <a:pt x="333852" y="453114"/>
                      <a:pt x="332518" y="435493"/>
                    </a:cubicBezTo>
                    <a:cubicBezTo>
                      <a:pt x="304419" y="434922"/>
                      <a:pt x="290513" y="427492"/>
                      <a:pt x="262986" y="400536"/>
                    </a:cubicBezTo>
                    <a:cubicBezTo>
                      <a:pt x="249364" y="380915"/>
                      <a:pt x="235554" y="368247"/>
                      <a:pt x="229743" y="355007"/>
                    </a:cubicBezTo>
                    <a:cubicBezTo>
                      <a:pt x="161735" y="249756"/>
                      <a:pt x="110204" y="154601"/>
                      <a:pt x="47054" y="27537"/>
                    </a:cubicBezTo>
                    <a:cubicBezTo>
                      <a:pt x="43720" y="22203"/>
                      <a:pt x="36100" y="7059"/>
                      <a:pt x="34480" y="10"/>
                    </a:cubicBezTo>
                    <a:lnTo>
                      <a:pt x="34480" y="10"/>
                    </a:lnTo>
                    <a:close/>
                  </a:path>
                </a:pathLst>
              </a:custGeom>
              <a:solidFill>
                <a:srgbClr val="595A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Graphic 2">
                <a:extLst>
                  <a:ext uri="{FF2B5EF4-FFF2-40B4-BE49-F238E27FC236}">
                    <a16:creationId xmlns:a16="http://schemas.microsoft.com/office/drawing/2014/main" id="{B9FF246C-8731-410E-B2E4-C388FE17690E}"/>
                  </a:ext>
                </a:extLst>
              </p:cNvPr>
              <p:cNvSpPr/>
              <p:nvPr/>
            </p:nvSpPr>
            <p:spPr>
              <a:xfrm>
                <a:off x="6721498" y="2774902"/>
                <a:ext cx="61063" cy="59547"/>
              </a:xfrm>
              <a:custGeom>
                <a:avLst/>
                <a:gdLst>
                  <a:gd name="connsiteX0" fmla="*/ 61063 w 61063"/>
                  <a:gd name="connsiteY0" fmla="*/ 22495 h 59547"/>
                  <a:gd name="connsiteX1" fmla="*/ 39537 w 61063"/>
                  <a:gd name="connsiteY1" fmla="*/ 16 h 59547"/>
                  <a:gd name="connsiteX2" fmla="*/ 8 w 61063"/>
                  <a:gd name="connsiteY2" fmla="*/ 39545 h 59547"/>
                  <a:gd name="connsiteX3" fmla="*/ 18868 w 61063"/>
                  <a:gd name="connsiteY3" fmla="*/ 59262 h 59547"/>
                  <a:gd name="connsiteX4" fmla="*/ 61063 w 61063"/>
                  <a:gd name="connsiteY4" fmla="*/ 22495 h 59547"/>
                  <a:gd name="connsiteX5" fmla="*/ 61063 w 61063"/>
                  <a:gd name="connsiteY5" fmla="*/ 22495 h 5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63" h="59547">
                    <a:moveTo>
                      <a:pt x="61063" y="22495"/>
                    </a:moveTo>
                    <a:cubicBezTo>
                      <a:pt x="54205" y="15351"/>
                      <a:pt x="46490" y="7255"/>
                      <a:pt x="39537" y="16"/>
                    </a:cubicBezTo>
                    <a:cubicBezTo>
                      <a:pt x="13152" y="-555"/>
                      <a:pt x="-373" y="14113"/>
                      <a:pt x="8" y="39545"/>
                    </a:cubicBezTo>
                    <a:cubicBezTo>
                      <a:pt x="-278" y="51832"/>
                      <a:pt x="7533" y="58214"/>
                      <a:pt x="18868" y="59262"/>
                    </a:cubicBezTo>
                    <a:cubicBezTo>
                      <a:pt x="45252" y="61738"/>
                      <a:pt x="59634" y="48022"/>
                      <a:pt x="61063" y="22495"/>
                    </a:cubicBezTo>
                    <a:lnTo>
                      <a:pt x="61063" y="2249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Graphic 2">
                <a:extLst>
                  <a:ext uri="{FF2B5EF4-FFF2-40B4-BE49-F238E27FC236}">
                    <a16:creationId xmlns:a16="http://schemas.microsoft.com/office/drawing/2014/main" id="{D8F4426E-B187-42EB-A5F3-12388AF9AE34}"/>
                  </a:ext>
                </a:extLst>
              </p:cNvPr>
              <p:cNvSpPr/>
              <p:nvPr/>
            </p:nvSpPr>
            <p:spPr>
              <a:xfrm>
                <a:off x="6512040" y="2904060"/>
                <a:ext cx="81863" cy="62963"/>
              </a:xfrm>
              <a:custGeom>
                <a:avLst/>
                <a:gdLst>
                  <a:gd name="connsiteX0" fmla="*/ 21919 w 81863"/>
                  <a:gd name="connsiteY0" fmla="*/ 5732 h 62963"/>
                  <a:gd name="connsiteX1" fmla="*/ 12 w 81863"/>
                  <a:gd name="connsiteY1" fmla="*/ 42213 h 62963"/>
                  <a:gd name="connsiteX2" fmla="*/ 62972 w 81863"/>
                  <a:gd name="connsiteY2" fmla="*/ 55929 h 62963"/>
                  <a:gd name="connsiteX3" fmla="*/ 78593 w 81863"/>
                  <a:gd name="connsiteY3" fmla="*/ 23734 h 62963"/>
                  <a:gd name="connsiteX4" fmla="*/ 21919 w 81863"/>
                  <a:gd name="connsiteY4" fmla="*/ 5732 h 62963"/>
                  <a:gd name="connsiteX5" fmla="*/ 21919 w 81863"/>
                  <a:gd name="connsiteY5" fmla="*/ 5732 h 6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863" h="62963">
                    <a:moveTo>
                      <a:pt x="21919" y="5732"/>
                    </a:moveTo>
                    <a:cubicBezTo>
                      <a:pt x="13728" y="16972"/>
                      <a:pt x="-464" y="25449"/>
                      <a:pt x="12" y="42213"/>
                    </a:cubicBezTo>
                    <a:cubicBezTo>
                      <a:pt x="11061" y="59167"/>
                      <a:pt x="43350" y="71264"/>
                      <a:pt x="62972" y="55929"/>
                    </a:cubicBezTo>
                    <a:cubicBezTo>
                      <a:pt x="72783" y="48213"/>
                      <a:pt x="88785" y="39831"/>
                      <a:pt x="78593" y="23734"/>
                    </a:cubicBezTo>
                    <a:cubicBezTo>
                      <a:pt x="68496" y="9351"/>
                      <a:pt x="43350" y="-9699"/>
                      <a:pt x="21919" y="5732"/>
                    </a:cubicBezTo>
                    <a:lnTo>
                      <a:pt x="21919" y="573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Graphic 2">
                <a:extLst>
                  <a:ext uri="{FF2B5EF4-FFF2-40B4-BE49-F238E27FC236}">
                    <a16:creationId xmlns:a16="http://schemas.microsoft.com/office/drawing/2014/main" id="{1572EA77-4A1D-40F5-9297-752EAE88F1BA}"/>
                  </a:ext>
                </a:extLst>
              </p:cNvPr>
              <p:cNvSpPr/>
              <p:nvPr/>
            </p:nvSpPr>
            <p:spPr>
              <a:xfrm>
                <a:off x="6089792" y="1531735"/>
                <a:ext cx="496459" cy="972424"/>
              </a:xfrm>
              <a:custGeom>
                <a:avLst/>
                <a:gdLst>
                  <a:gd name="connsiteX0" fmla="*/ 46213 w 496459"/>
                  <a:gd name="connsiteY0" fmla="*/ 55796 h 972424"/>
                  <a:gd name="connsiteX1" fmla="*/ 39450 w 496459"/>
                  <a:gd name="connsiteY1" fmla="*/ 277348 h 972424"/>
                  <a:gd name="connsiteX2" fmla="*/ 59833 w 496459"/>
                  <a:gd name="connsiteY2" fmla="*/ 388505 h 972424"/>
                  <a:gd name="connsiteX3" fmla="*/ 60024 w 496459"/>
                  <a:gd name="connsiteY3" fmla="*/ 460609 h 972424"/>
                  <a:gd name="connsiteX4" fmla="*/ 13637 w 496459"/>
                  <a:gd name="connsiteY4" fmla="*/ 530808 h 972424"/>
                  <a:gd name="connsiteX5" fmla="*/ 15066 w 496459"/>
                  <a:gd name="connsiteY5" fmla="*/ 706640 h 972424"/>
                  <a:gd name="connsiteX6" fmla="*/ 109744 w 496459"/>
                  <a:gd name="connsiteY6" fmla="*/ 958385 h 972424"/>
                  <a:gd name="connsiteX7" fmla="*/ 155464 w 496459"/>
                  <a:gd name="connsiteY7" fmla="*/ 959433 h 972424"/>
                  <a:gd name="connsiteX8" fmla="*/ 65167 w 496459"/>
                  <a:gd name="connsiteY8" fmla="*/ 710450 h 972424"/>
                  <a:gd name="connsiteX9" fmla="*/ 71168 w 496459"/>
                  <a:gd name="connsiteY9" fmla="*/ 515473 h 972424"/>
                  <a:gd name="connsiteX10" fmla="*/ 153083 w 496459"/>
                  <a:gd name="connsiteY10" fmla="*/ 468038 h 972424"/>
                  <a:gd name="connsiteX11" fmla="*/ 390256 w 496459"/>
                  <a:gd name="connsiteY11" fmla="*/ 595388 h 972424"/>
                  <a:gd name="connsiteX12" fmla="*/ 469408 w 496459"/>
                  <a:gd name="connsiteY12" fmla="*/ 714069 h 972424"/>
                  <a:gd name="connsiteX13" fmla="*/ 496459 w 496459"/>
                  <a:gd name="connsiteY13" fmla="*/ 684732 h 972424"/>
                  <a:gd name="connsiteX14" fmla="*/ 404829 w 496459"/>
                  <a:gd name="connsiteY14" fmla="*/ 533285 h 972424"/>
                  <a:gd name="connsiteX15" fmla="*/ 142701 w 496459"/>
                  <a:gd name="connsiteY15" fmla="*/ 419366 h 972424"/>
                  <a:gd name="connsiteX16" fmla="*/ 112030 w 496459"/>
                  <a:gd name="connsiteY16" fmla="*/ 376503 h 972424"/>
                  <a:gd name="connsiteX17" fmla="*/ 91742 w 496459"/>
                  <a:gd name="connsiteY17" fmla="*/ 299541 h 972424"/>
                  <a:gd name="connsiteX18" fmla="*/ 92313 w 496459"/>
                  <a:gd name="connsiteY18" fmla="*/ 113232 h 972424"/>
                  <a:gd name="connsiteX19" fmla="*/ 97362 w 496459"/>
                  <a:gd name="connsiteY19" fmla="*/ 44747 h 972424"/>
                  <a:gd name="connsiteX20" fmla="*/ 117936 w 496459"/>
                  <a:gd name="connsiteY20" fmla="*/ 2742 h 972424"/>
                  <a:gd name="connsiteX21" fmla="*/ 46213 w 496459"/>
                  <a:gd name="connsiteY21" fmla="*/ 55796 h 972424"/>
                  <a:gd name="connsiteX22" fmla="*/ 46213 w 496459"/>
                  <a:gd name="connsiteY22" fmla="*/ 55796 h 97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6459" h="972424">
                    <a:moveTo>
                      <a:pt x="46213" y="55796"/>
                    </a:moveTo>
                    <a:cubicBezTo>
                      <a:pt x="35069" y="123233"/>
                      <a:pt x="37164" y="221912"/>
                      <a:pt x="39450" y="277348"/>
                    </a:cubicBezTo>
                    <a:cubicBezTo>
                      <a:pt x="41736" y="332783"/>
                      <a:pt x="51071" y="350595"/>
                      <a:pt x="59833" y="388505"/>
                    </a:cubicBezTo>
                    <a:cubicBezTo>
                      <a:pt x="66215" y="418508"/>
                      <a:pt x="85075" y="440035"/>
                      <a:pt x="60024" y="460609"/>
                    </a:cubicBezTo>
                    <a:cubicBezTo>
                      <a:pt x="40212" y="482993"/>
                      <a:pt x="21924" y="512520"/>
                      <a:pt x="13637" y="530808"/>
                    </a:cubicBezTo>
                    <a:cubicBezTo>
                      <a:pt x="-10366" y="584815"/>
                      <a:pt x="2017" y="658919"/>
                      <a:pt x="15066" y="706640"/>
                    </a:cubicBezTo>
                    <a:cubicBezTo>
                      <a:pt x="39450" y="795032"/>
                      <a:pt x="70215" y="875708"/>
                      <a:pt x="109744" y="958385"/>
                    </a:cubicBezTo>
                    <a:cubicBezTo>
                      <a:pt x="125175" y="976292"/>
                      <a:pt x="140129" y="977531"/>
                      <a:pt x="155464" y="959433"/>
                    </a:cubicBezTo>
                    <a:cubicBezTo>
                      <a:pt x="129271" y="870946"/>
                      <a:pt x="91837" y="815606"/>
                      <a:pt x="65167" y="710450"/>
                    </a:cubicBezTo>
                    <a:cubicBezTo>
                      <a:pt x="54023" y="655681"/>
                      <a:pt x="17638" y="592530"/>
                      <a:pt x="71168" y="515473"/>
                    </a:cubicBezTo>
                    <a:cubicBezTo>
                      <a:pt x="83931" y="496423"/>
                      <a:pt x="131080" y="470229"/>
                      <a:pt x="153083" y="468038"/>
                    </a:cubicBezTo>
                    <a:cubicBezTo>
                      <a:pt x="247381" y="455180"/>
                      <a:pt x="341106" y="511758"/>
                      <a:pt x="390256" y="595388"/>
                    </a:cubicBezTo>
                    <a:cubicBezTo>
                      <a:pt x="414830" y="635488"/>
                      <a:pt x="437785" y="673778"/>
                      <a:pt x="469408" y="714069"/>
                    </a:cubicBezTo>
                    <a:cubicBezTo>
                      <a:pt x="478076" y="717784"/>
                      <a:pt x="491697" y="697877"/>
                      <a:pt x="496459" y="684732"/>
                    </a:cubicBezTo>
                    <a:cubicBezTo>
                      <a:pt x="468551" y="635774"/>
                      <a:pt x="440833" y="578052"/>
                      <a:pt x="404829" y="533285"/>
                    </a:cubicBezTo>
                    <a:cubicBezTo>
                      <a:pt x="337201" y="450036"/>
                      <a:pt x="248333" y="414698"/>
                      <a:pt x="142701" y="419366"/>
                    </a:cubicBezTo>
                    <a:cubicBezTo>
                      <a:pt x="119841" y="420604"/>
                      <a:pt x="115936" y="396791"/>
                      <a:pt x="112030" y="376503"/>
                    </a:cubicBezTo>
                    <a:cubicBezTo>
                      <a:pt x="112030" y="376503"/>
                      <a:pt x="99743" y="334879"/>
                      <a:pt x="91742" y="299541"/>
                    </a:cubicBezTo>
                    <a:cubicBezTo>
                      <a:pt x="80407" y="255345"/>
                      <a:pt x="83646" y="188575"/>
                      <a:pt x="92313" y="113232"/>
                    </a:cubicBezTo>
                    <a:cubicBezTo>
                      <a:pt x="92790" y="92182"/>
                      <a:pt x="96028" y="64940"/>
                      <a:pt x="97362" y="44747"/>
                    </a:cubicBezTo>
                    <a:cubicBezTo>
                      <a:pt x="95933" y="27031"/>
                      <a:pt x="124318" y="12648"/>
                      <a:pt x="117936" y="2742"/>
                    </a:cubicBezTo>
                    <a:cubicBezTo>
                      <a:pt x="111459" y="-7164"/>
                      <a:pt x="61262" y="9600"/>
                      <a:pt x="46213" y="55796"/>
                    </a:cubicBezTo>
                    <a:lnTo>
                      <a:pt x="46213" y="5579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B3A68799-ED0D-4417-A8B5-02F7EED4D250}"/>
              </a:ext>
            </a:extLst>
          </p:cNvPr>
          <p:cNvGrpSpPr/>
          <p:nvPr/>
        </p:nvGrpSpPr>
        <p:grpSpPr>
          <a:xfrm>
            <a:off x="400504" y="4056135"/>
            <a:ext cx="2703441" cy="2620326"/>
            <a:chOff x="182943" y="3367153"/>
            <a:chExt cx="3621156" cy="3509827"/>
          </a:xfrm>
        </p:grpSpPr>
        <p:sp>
          <p:nvSpPr>
            <p:cNvPr id="208" name="Freeform: Shape 276">
              <a:extLst>
                <a:ext uri="{FF2B5EF4-FFF2-40B4-BE49-F238E27FC236}">
                  <a16:creationId xmlns:a16="http://schemas.microsoft.com/office/drawing/2014/main" id="{369F3CB0-E593-4BB0-9EF3-AF0C4A00B82A}"/>
                </a:ext>
              </a:extLst>
            </p:cNvPr>
            <p:cNvSpPr/>
            <p:nvPr/>
          </p:nvSpPr>
          <p:spPr>
            <a:xfrm rot="3735617">
              <a:off x="3050090" y="4230376"/>
              <a:ext cx="483641" cy="1024376"/>
            </a:xfrm>
            <a:custGeom>
              <a:avLst/>
              <a:gdLst>
                <a:gd name="connsiteX0" fmla="*/ 689637 w 696945"/>
                <a:gd name="connsiteY0" fmla="*/ 1300553 h 1476169"/>
                <a:gd name="connsiteX1" fmla="*/ 696897 w 696945"/>
                <a:gd name="connsiteY1" fmla="*/ 1350404 h 1476169"/>
                <a:gd name="connsiteX2" fmla="*/ 660114 w 696945"/>
                <a:gd name="connsiteY2" fmla="*/ 1449138 h 1476169"/>
                <a:gd name="connsiteX3" fmla="*/ 641722 w 696945"/>
                <a:gd name="connsiteY3" fmla="*/ 1467530 h 1476169"/>
                <a:gd name="connsiteX4" fmla="*/ 482006 w 696945"/>
                <a:gd name="connsiteY4" fmla="*/ 1457850 h 1476169"/>
                <a:gd name="connsiteX5" fmla="*/ 445222 w 696945"/>
                <a:gd name="connsiteY5" fmla="*/ 1448170 h 1476169"/>
                <a:gd name="connsiteX6" fmla="*/ 353748 w 696945"/>
                <a:gd name="connsiteY6" fmla="*/ 1382347 h 1476169"/>
                <a:gd name="connsiteX7" fmla="*/ 165476 w 696945"/>
                <a:gd name="connsiteY7" fmla="*/ 1081790 h 1476169"/>
                <a:gd name="connsiteX8" fmla="*/ 124821 w 696945"/>
                <a:gd name="connsiteY8" fmla="*/ 1037747 h 1476169"/>
                <a:gd name="connsiteX9" fmla="*/ 35767 w 696945"/>
                <a:gd name="connsiteY9" fmla="*/ 892550 h 1476169"/>
                <a:gd name="connsiteX10" fmla="*/ 12535 w 696945"/>
                <a:gd name="connsiteY10" fmla="*/ 737189 h 1476169"/>
                <a:gd name="connsiteX11" fmla="*/ 16407 w 696945"/>
                <a:gd name="connsiteY11" fmla="*/ 576988 h 1476169"/>
                <a:gd name="connsiteX12" fmla="*/ 436 w 696945"/>
                <a:gd name="connsiteY12" fmla="*/ 423564 h 1476169"/>
                <a:gd name="connsiteX13" fmla="*/ 109817 w 696945"/>
                <a:gd name="connsiteY13" fmla="*/ 645231 h 1476169"/>
                <a:gd name="connsiteX14" fmla="*/ 109817 w 696945"/>
                <a:gd name="connsiteY14" fmla="*/ 480674 h 1476169"/>
                <a:gd name="connsiteX15" fmla="*/ 47867 w 696945"/>
                <a:gd name="connsiteY15" fmla="*/ 267235 h 1476169"/>
                <a:gd name="connsiteX16" fmla="*/ 38187 w 696945"/>
                <a:gd name="connsiteY16" fmla="*/ 234807 h 1476169"/>
                <a:gd name="connsiteX17" fmla="*/ 15439 w 696945"/>
                <a:gd name="connsiteY17" fmla="*/ 94450 h 1476169"/>
                <a:gd name="connsiteX18" fmla="*/ 52707 w 696945"/>
                <a:gd name="connsiteY18" fmla="*/ 83803 h 1476169"/>
                <a:gd name="connsiteX19" fmla="*/ 56578 w 696945"/>
                <a:gd name="connsiteY19" fmla="*/ 21368 h 1476169"/>
                <a:gd name="connsiteX20" fmla="*/ 108849 w 696945"/>
                <a:gd name="connsiteY20" fmla="*/ 4428 h 1476169"/>
                <a:gd name="connsiteX21" fmla="*/ 153376 w 696945"/>
                <a:gd name="connsiteY21" fmla="*/ 34436 h 1476169"/>
                <a:gd name="connsiteX22" fmla="*/ 182416 w 696945"/>
                <a:gd name="connsiteY22" fmla="*/ 46051 h 1476169"/>
                <a:gd name="connsiteX23" fmla="*/ 206615 w 696945"/>
                <a:gd name="connsiteY23" fmla="*/ 92514 h 1476169"/>
                <a:gd name="connsiteX24" fmla="*/ 229847 w 696945"/>
                <a:gd name="connsiteY24" fmla="*/ 108002 h 1476169"/>
                <a:gd name="connsiteX25" fmla="*/ 255498 w 696945"/>
                <a:gd name="connsiteY25" fmla="*/ 137041 h 1476169"/>
                <a:gd name="connsiteX26" fmla="*/ 281150 w 696945"/>
                <a:gd name="connsiteY26" fmla="*/ 166081 h 1476169"/>
                <a:gd name="connsiteX27" fmla="*/ 308737 w 696945"/>
                <a:gd name="connsiteY27" fmla="*/ 203832 h 1476169"/>
                <a:gd name="connsiteX28" fmla="*/ 366816 w 696945"/>
                <a:gd name="connsiteY28" fmla="*/ 276431 h 1476169"/>
                <a:gd name="connsiteX29" fmla="*/ 366816 w 696945"/>
                <a:gd name="connsiteY29" fmla="*/ 276431 h 1476169"/>
                <a:gd name="connsiteX30" fmla="*/ 396339 w 696945"/>
                <a:gd name="connsiteY30" fmla="*/ 339349 h 1476169"/>
                <a:gd name="connsiteX31" fmla="*/ 424895 w 696945"/>
                <a:gd name="connsiteY31" fmla="*/ 426951 h 1476169"/>
                <a:gd name="connsiteX32" fmla="*/ 444738 w 696945"/>
                <a:gd name="connsiteY32" fmla="*/ 576504 h 1476169"/>
                <a:gd name="connsiteX33" fmla="*/ 473778 w 696945"/>
                <a:gd name="connsiteY33" fmla="*/ 944337 h 1476169"/>
                <a:gd name="connsiteX34" fmla="*/ 689637 w 696945"/>
                <a:gd name="connsiteY34" fmla="*/ 1300553 h 147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96945" h="1476169">
                  <a:moveTo>
                    <a:pt x="689637" y="1300553"/>
                  </a:moveTo>
                  <a:cubicBezTo>
                    <a:pt x="700769" y="1316525"/>
                    <a:pt x="702221" y="1332497"/>
                    <a:pt x="696897" y="1350404"/>
                  </a:cubicBezTo>
                  <a:cubicBezTo>
                    <a:pt x="687701" y="1384284"/>
                    <a:pt x="679957" y="1418647"/>
                    <a:pt x="660114" y="1449138"/>
                  </a:cubicBezTo>
                  <a:cubicBezTo>
                    <a:pt x="655274" y="1456398"/>
                    <a:pt x="649950" y="1463658"/>
                    <a:pt x="641722" y="1467530"/>
                  </a:cubicBezTo>
                  <a:cubicBezTo>
                    <a:pt x="586547" y="1494149"/>
                    <a:pt x="534277" y="1473338"/>
                    <a:pt x="482006" y="1457850"/>
                  </a:cubicBezTo>
                  <a:cubicBezTo>
                    <a:pt x="469906" y="1454462"/>
                    <a:pt x="457806" y="1450106"/>
                    <a:pt x="445222" y="1448170"/>
                  </a:cubicBezTo>
                  <a:cubicBezTo>
                    <a:pt x="406019" y="1438006"/>
                    <a:pt x="376012" y="1420099"/>
                    <a:pt x="353748" y="1382347"/>
                  </a:cubicBezTo>
                  <a:cubicBezTo>
                    <a:pt x="292282" y="1278774"/>
                    <a:pt x="229363" y="1183912"/>
                    <a:pt x="165476" y="1081790"/>
                  </a:cubicBezTo>
                  <a:cubicBezTo>
                    <a:pt x="155796" y="1066302"/>
                    <a:pt x="137405" y="1049846"/>
                    <a:pt x="124821" y="1037747"/>
                  </a:cubicBezTo>
                  <a:cubicBezTo>
                    <a:pt x="82230" y="997092"/>
                    <a:pt x="56578" y="954984"/>
                    <a:pt x="35767" y="892550"/>
                  </a:cubicBezTo>
                  <a:cubicBezTo>
                    <a:pt x="26087" y="864962"/>
                    <a:pt x="13503" y="756065"/>
                    <a:pt x="12535" y="737189"/>
                  </a:cubicBezTo>
                  <a:cubicBezTo>
                    <a:pt x="9147" y="663139"/>
                    <a:pt x="22215" y="651039"/>
                    <a:pt x="16407" y="576988"/>
                  </a:cubicBezTo>
                  <a:cubicBezTo>
                    <a:pt x="14471" y="554241"/>
                    <a:pt x="-2952" y="445827"/>
                    <a:pt x="436" y="423564"/>
                  </a:cubicBezTo>
                  <a:cubicBezTo>
                    <a:pt x="59966" y="417272"/>
                    <a:pt x="98686" y="563921"/>
                    <a:pt x="109817" y="645231"/>
                  </a:cubicBezTo>
                  <a:cubicBezTo>
                    <a:pt x="113689" y="672334"/>
                    <a:pt x="114173" y="508262"/>
                    <a:pt x="109817" y="480674"/>
                  </a:cubicBezTo>
                  <a:cubicBezTo>
                    <a:pt x="98202" y="407108"/>
                    <a:pt x="71098" y="337413"/>
                    <a:pt x="47867" y="267235"/>
                  </a:cubicBezTo>
                  <a:cubicBezTo>
                    <a:pt x="44479" y="256587"/>
                    <a:pt x="40607" y="245939"/>
                    <a:pt x="38187" y="234807"/>
                  </a:cubicBezTo>
                  <a:cubicBezTo>
                    <a:pt x="40607" y="211576"/>
                    <a:pt x="-5856" y="109454"/>
                    <a:pt x="15439" y="94450"/>
                  </a:cubicBezTo>
                  <a:cubicBezTo>
                    <a:pt x="34315" y="89126"/>
                    <a:pt x="56095" y="96386"/>
                    <a:pt x="52707" y="83803"/>
                  </a:cubicBezTo>
                  <a:cubicBezTo>
                    <a:pt x="45447" y="61539"/>
                    <a:pt x="52707" y="32016"/>
                    <a:pt x="56578" y="21368"/>
                  </a:cubicBezTo>
                  <a:cubicBezTo>
                    <a:pt x="62870" y="-896"/>
                    <a:pt x="91426" y="-4284"/>
                    <a:pt x="108849" y="4428"/>
                  </a:cubicBezTo>
                  <a:cubicBezTo>
                    <a:pt x="114173" y="9752"/>
                    <a:pt x="149021" y="27176"/>
                    <a:pt x="153376" y="34436"/>
                  </a:cubicBezTo>
                  <a:cubicBezTo>
                    <a:pt x="155796" y="40727"/>
                    <a:pt x="176124" y="45567"/>
                    <a:pt x="182416" y="46051"/>
                  </a:cubicBezTo>
                  <a:cubicBezTo>
                    <a:pt x="201292" y="57667"/>
                    <a:pt x="197904" y="72671"/>
                    <a:pt x="206615" y="92514"/>
                  </a:cubicBezTo>
                  <a:cubicBezTo>
                    <a:pt x="210971" y="99290"/>
                    <a:pt x="220651" y="104614"/>
                    <a:pt x="229847" y="108002"/>
                  </a:cubicBezTo>
                  <a:cubicBezTo>
                    <a:pt x="242431" y="114778"/>
                    <a:pt x="249206" y="123974"/>
                    <a:pt x="255498" y="137041"/>
                  </a:cubicBezTo>
                  <a:cubicBezTo>
                    <a:pt x="258402" y="139945"/>
                    <a:pt x="276794" y="162209"/>
                    <a:pt x="281150" y="166081"/>
                  </a:cubicBezTo>
                  <a:lnTo>
                    <a:pt x="308737" y="203832"/>
                  </a:lnTo>
                  <a:cubicBezTo>
                    <a:pt x="323257" y="221740"/>
                    <a:pt x="361492" y="270139"/>
                    <a:pt x="366816" y="276431"/>
                  </a:cubicBezTo>
                  <a:lnTo>
                    <a:pt x="366816" y="276431"/>
                  </a:lnTo>
                  <a:cubicBezTo>
                    <a:pt x="378432" y="284658"/>
                    <a:pt x="395855" y="337897"/>
                    <a:pt x="396339" y="339349"/>
                  </a:cubicBezTo>
                  <a:cubicBezTo>
                    <a:pt x="400695" y="345157"/>
                    <a:pt x="420055" y="417756"/>
                    <a:pt x="424895" y="426951"/>
                  </a:cubicBezTo>
                  <a:cubicBezTo>
                    <a:pt x="424895" y="429855"/>
                    <a:pt x="444738" y="563437"/>
                    <a:pt x="444738" y="576504"/>
                  </a:cubicBezTo>
                  <a:cubicBezTo>
                    <a:pt x="444738" y="600704"/>
                    <a:pt x="426347" y="841247"/>
                    <a:pt x="473778" y="944337"/>
                  </a:cubicBezTo>
                  <a:cubicBezTo>
                    <a:pt x="517337" y="1017903"/>
                    <a:pt x="676570" y="1280710"/>
                    <a:pt x="689637" y="1300553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09" name="Group 83">
              <a:extLst>
                <a:ext uri="{FF2B5EF4-FFF2-40B4-BE49-F238E27FC236}">
                  <a16:creationId xmlns:a16="http://schemas.microsoft.com/office/drawing/2014/main" id="{ACC89170-0860-40EC-8028-B9E6C4E8FA45}"/>
                </a:ext>
              </a:extLst>
            </p:cNvPr>
            <p:cNvGrpSpPr/>
            <p:nvPr/>
          </p:nvGrpSpPr>
          <p:grpSpPr>
            <a:xfrm>
              <a:off x="182943" y="3367153"/>
              <a:ext cx="3068875" cy="3509827"/>
              <a:chOff x="180815" y="2395328"/>
              <a:chExt cx="3660139" cy="4186046"/>
            </a:xfrm>
          </p:grpSpPr>
          <p:sp>
            <p:nvSpPr>
              <p:cNvPr id="210" name="Freeform: Shape 89">
                <a:extLst>
                  <a:ext uri="{FF2B5EF4-FFF2-40B4-BE49-F238E27FC236}">
                    <a16:creationId xmlns:a16="http://schemas.microsoft.com/office/drawing/2014/main" id="{677110BB-F882-4400-B404-CA762819F25C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90">
                <a:extLst>
                  <a:ext uri="{FF2B5EF4-FFF2-40B4-BE49-F238E27FC236}">
                    <a16:creationId xmlns:a16="http://schemas.microsoft.com/office/drawing/2014/main" id="{2899AEBE-EE8C-4C9F-8FFC-90CC7C296A35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91">
                <a:extLst>
                  <a:ext uri="{FF2B5EF4-FFF2-40B4-BE49-F238E27FC236}">
                    <a16:creationId xmlns:a16="http://schemas.microsoft.com/office/drawing/2014/main" id="{67382DEF-F2AE-48FD-8E9C-4DB7F7DF0A02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92">
                <a:extLst>
                  <a:ext uri="{FF2B5EF4-FFF2-40B4-BE49-F238E27FC236}">
                    <a16:creationId xmlns:a16="http://schemas.microsoft.com/office/drawing/2014/main" id="{BA8C9B30-877B-4858-9847-C94C9D3ABEB1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94">
                <a:extLst>
                  <a:ext uri="{FF2B5EF4-FFF2-40B4-BE49-F238E27FC236}">
                    <a16:creationId xmlns:a16="http://schemas.microsoft.com/office/drawing/2014/main" id="{69980B40-F4ED-4B36-B517-165DF7BBCDB6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95">
                <a:extLst>
                  <a:ext uri="{FF2B5EF4-FFF2-40B4-BE49-F238E27FC236}">
                    <a16:creationId xmlns:a16="http://schemas.microsoft.com/office/drawing/2014/main" id="{1C20B2ED-88E6-4F71-9FF4-0BAF94DB8023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6" name="Freeform: Shape 96">
                <a:extLst>
                  <a:ext uri="{FF2B5EF4-FFF2-40B4-BE49-F238E27FC236}">
                    <a16:creationId xmlns:a16="http://schemas.microsoft.com/office/drawing/2014/main" id="{51EF3330-CFDD-4BA9-878D-977035ACB7CE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97">
                <a:extLst>
                  <a:ext uri="{FF2B5EF4-FFF2-40B4-BE49-F238E27FC236}">
                    <a16:creationId xmlns:a16="http://schemas.microsoft.com/office/drawing/2014/main" id="{8EFC7067-E448-4F07-9591-10A354F16B8F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98">
                <a:extLst>
                  <a:ext uri="{FF2B5EF4-FFF2-40B4-BE49-F238E27FC236}">
                    <a16:creationId xmlns:a16="http://schemas.microsoft.com/office/drawing/2014/main" id="{D18E9C0F-2CDB-4A6C-91B5-A7E4EE68136A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99">
                <a:extLst>
                  <a:ext uri="{FF2B5EF4-FFF2-40B4-BE49-F238E27FC236}">
                    <a16:creationId xmlns:a16="http://schemas.microsoft.com/office/drawing/2014/main" id="{14FEE10B-EB7E-40BA-8380-6452CFB87236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100">
                <a:extLst>
                  <a:ext uri="{FF2B5EF4-FFF2-40B4-BE49-F238E27FC236}">
                    <a16:creationId xmlns:a16="http://schemas.microsoft.com/office/drawing/2014/main" id="{108BE09D-A7FF-4526-9194-D479B3E78357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101">
                <a:extLst>
                  <a:ext uri="{FF2B5EF4-FFF2-40B4-BE49-F238E27FC236}">
                    <a16:creationId xmlns:a16="http://schemas.microsoft.com/office/drawing/2014/main" id="{80D33D4E-2EE0-444D-B8B7-025EDCA36ED6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102">
                <a:extLst>
                  <a:ext uri="{FF2B5EF4-FFF2-40B4-BE49-F238E27FC236}">
                    <a16:creationId xmlns:a16="http://schemas.microsoft.com/office/drawing/2014/main" id="{2BCA0999-B743-45D7-B5C9-2F073F1F4356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103">
                <a:extLst>
                  <a:ext uri="{FF2B5EF4-FFF2-40B4-BE49-F238E27FC236}">
                    <a16:creationId xmlns:a16="http://schemas.microsoft.com/office/drawing/2014/main" id="{5CF04A93-F00A-41E1-BD85-914356798905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104">
                <a:extLst>
                  <a:ext uri="{FF2B5EF4-FFF2-40B4-BE49-F238E27FC236}">
                    <a16:creationId xmlns:a16="http://schemas.microsoft.com/office/drawing/2014/main" id="{FA0206A5-A557-448B-BDCB-D0D0A97B922C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105">
                <a:extLst>
                  <a:ext uri="{FF2B5EF4-FFF2-40B4-BE49-F238E27FC236}">
                    <a16:creationId xmlns:a16="http://schemas.microsoft.com/office/drawing/2014/main" id="{8DF39593-E807-454B-83B1-BE2CA1CD7ECC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106">
                <a:extLst>
                  <a:ext uri="{FF2B5EF4-FFF2-40B4-BE49-F238E27FC236}">
                    <a16:creationId xmlns:a16="http://schemas.microsoft.com/office/drawing/2014/main" id="{1F6102AC-F7C8-4222-9C6C-595D4C9D786B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107">
                <a:extLst>
                  <a:ext uri="{FF2B5EF4-FFF2-40B4-BE49-F238E27FC236}">
                    <a16:creationId xmlns:a16="http://schemas.microsoft.com/office/drawing/2014/main" id="{7867F035-F6E3-4DE7-9073-0B7145111613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108">
                <a:extLst>
                  <a:ext uri="{FF2B5EF4-FFF2-40B4-BE49-F238E27FC236}">
                    <a16:creationId xmlns:a16="http://schemas.microsoft.com/office/drawing/2014/main" id="{4D959972-FE05-48EC-9E6B-2F7652ED7603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109">
                <a:extLst>
                  <a:ext uri="{FF2B5EF4-FFF2-40B4-BE49-F238E27FC236}">
                    <a16:creationId xmlns:a16="http://schemas.microsoft.com/office/drawing/2014/main" id="{BFBF1A2F-5C54-4853-B2C1-DDFE7BBB9FA8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110">
                <a:extLst>
                  <a:ext uri="{FF2B5EF4-FFF2-40B4-BE49-F238E27FC236}">
                    <a16:creationId xmlns:a16="http://schemas.microsoft.com/office/drawing/2014/main" id="{8442D0D5-E283-474C-90D5-EE54445F2581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111">
                <a:extLst>
                  <a:ext uri="{FF2B5EF4-FFF2-40B4-BE49-F238E27FC236}">
                    <a16:creationId xmlns:a16="http://schemas.microsoft.com/office/drawing/2014/main" id="{BDA9EEB8-ED8A-4DA9-A71D-5FDF10990316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112">
                <a:extLst>
                  <a:ext uri="{FF2B5EF4-FFF2-40B4-BE49-F238E27FC236}">
                    <a16:creationId xmlns:a16="http://schemas.microsoft.com/office/drawing/2014/main" id="{FECA62BD-E5A3-4CC3-BF60-A2D6E070AF05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113">
                <a:extLst>
                  <a:ext uri="{FF2B5EF4-FFF2-40B4-BE49-F238E27FC236}">
                    <a16:creationId xmlns:a16="http://schemas.microsoft.com/office/drawing/2014/main" id="{20B803CF-8696-48AE-82E4-BB9BD2146B8A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114">
                <a:extLst>
                  <a:ext uri="{FF2B5EF4-FFF2-40B4-BE49-F238E27FC236}">
                    <a16:creationId xmlns:a16="http://schemas.microsoft.com/office/drawing/2014/main" id="{385405B1-559B-41C9-9B41-5230F9715C9A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115">
                <a:extLst>
                  <a:ext uri="{FF2B5EF4-FFF2-40B4-BE49-F238E27FC236}">
                    <a16:creationId xmlns:a16="http://schemas.microsoft.com/office/drawing/2014/main" id="{6BAACEE3-42C2-455E-AE34-AA5B90BA42EA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6" name="그룹 235">
            <a:extLst>
              <a:ext uri="{FF2B5EF4-FFF2-40B4-BE49-F238E27FC236}">
                <a16:creationId xmlns:a16="http://schemas.microsoft.com/office/drawing/2014/main" id="{A2AC58BB-2791-458F-B2E4-78CE0C4134DA}"/>
              </a:ext>
            </a:extLst>
          </p:cNvPr>
          <p:cNvGrpSpPr/>
          <p:nvPr/>
        </p:nvGrpSpPr>
        <p:grpSpPr>
          <a:xfrm>
            <a:off x="10212569" y="1484174"/>
            <a:ext cx="1809399" cy="5144606"/>
            <a:chOff x="9732137" y="733036"/>
            <a:chExt cx="2053695" cy="5839205"/>
          </a:xfrm>
        </p:grpSpPr>
        <p:sp>
          <p:nvSpPr>
            <p:cNvPr id="237" name="Freeform: Shape 2">
              <a:extLst>
                <a:ext uri="{FF2B5EF4-FFF2-40B4-BE49-F238E27FC236}">
                  <a16:creationId xmlns:a16="http://schemas.microsoft.com/office/drawing/2014/main" id="{FFC205C6-75C0-40AA-8E83-B2B0256E3897}"/>
                </a:ext>
              </a:extLst>
            </p:cNvPr>
            <p:cNvSpPr/>
            <p:nvPr/>
          </p:nvSpPr>
          <p:spPr>
            <a:xfrm flipH="1">
              <a:off x="9736375" y="3526897"/>
              <a:ext cx="245308" cy="438050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BC094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8" name="Freeform: Shape 3">
              <a:extLst>
                <a:ext uri="{FF2B5EF4-FFF2-40B4-BE49-F238E27FC236}">
                  <a16:creationId xmlns:a16="http://schemas.microsoft.com/office/drawing/2014/main" id="{E4B8ED2F-2368-4076-9382-B38EEB1EF545}"/>
                </a:ext>
              </a:extLst>
            </p:cNvPr>
            <p:cNvSpPr/>
            <p:nvPr/>
          </p:nvSpPr>
          <p:spPr>
            <a:xfrm flipH="1">
              <a:off x="9746807" y="3356443"/>
              <a:ext cx="216105" cy="20442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4">
              <a:extLst>
                <a:ext uri="{FF2B5EF4-FFF2-40B4-BE49-F238E27FC236}">
                  <a16:creationId xmlns:a16="http://schemas.microsoft.com/office/drawing/2014/main" id="{67B48C97-F049-4EEF-99CC-B7378EC665AC}"/>
                </a:ext>
              </a:extLst>
            </p:cNvPr>
            <p:cNvSpPr/>
            <p:nvPr/>
          </p:nvSpPr>
          <p:spPr>
            <a:xfrm flipH="1">
              <a:off x="9762737" y="3155449"/>
              <a:ext cx="1559458" cy="341679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5">
              <a:extLst>
                <a:ext uri="{FF2B5EF4-FFF2-40B4-BE49-F238E27FC236}">
                  <a16:creationId xmlns:a16="http://schemas.microsoft.com/office/drawing/2014/main" id="{BCB23870-CDD7-4660-8CC4-27B2CCD65D33}"/>
                </a:ext>
              </a:extLst>
            </p:cNvPr>
            <p:cNvSpPr/>
            <p:nvPr/>
          </p:nvSpPr>
          <p:spPr>
            <a:xfrm flipH="1">
              <a:off x="10318490" y="1481646"/>
              <a:ext cx="636633" cy="1682113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6">
              <a:extLst>
                <a:ext uri="{FF2B5EF4-FFF2-40B4-BE49-F238E27FC236}">
                  <a16:creationId xmlns:a16="http://schemas.microsoft.com/office/drawing/2014/main" id="{B3A60D4C-A4FC-41C1-AF4E-EA3E25AF653F}"/>
                </a:ext>
              </a:extLst>
            </p:cNvPr>
            <p:cNvSpPr/>
            <p:nvPr/>
          </p:nvSpPr>
          <p:spPr>
            <a:xfrm flipH="1">
              <a:off x="9732137" y="1604301"/>
              <a:ext cx="776809" cy="2861929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7">
              <a:extLst>
                <a:ext uri="{FF2B5EF4-FFF2-40B4-BE49-F238E27FC236}">
                  <a16:creationId xmlns:a16="http://schemas.microsoft.com/office/drawing/2014/main" id="{18C4F4A4-66D5-42C8-A24D-C4A74FB40031}"/>
                </a:ext>
              </a:extLst>
            </p:cNvPr>
            <p:cNvSpPr/>
            <p:nvPr/>
          </p:nvSpPr>
          <p:spPr>
            <a:xfrm flipH="1">
              <a:off x="10409072" y="747808"/>
              <a:ext cx="554864" cy="963710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rgbClr val="FBC094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3" name="Freeform: Shape 8">
              <a:extLst>
                <a:ext uri="{FF2B5EF4-FFF2-40B4-BE49-F238E27FC236}">
                  <a16:creationId xmlns:a16="http://schemas.microsoft.com/office/drawing/2014/main" id="{CC96428D-96FC-4325-8779-AEBEDCA151E5}"/>
                </a:ext>
              </a:extLst>
            </p:cNvPr>
            <p:cNvSpPr/>
            <p:nvPr/>
          </p:nvSpPr>
          <p:spPr>
            <a:xfrm flipH="1">
              <a:off x="10525300" y="1423240"/>
              <a:ext cx="297875" cy="29203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EC9F6C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4" name="Freeform: Shape 9">
              <a:extLst>
                <a:ext uri="{FF2B5EF4-FFF2-40B4-BE49-F238E27FC236}">
                  <a16:creationId xmlns:a16="http://schemas.microsoft.com/office/drawing/2014/main" id="{32C17BE1-F251-4CE1-B7C6-0083941D6D08}"/>
                </a:ext>
              </a:extLst>
            </p:cNvPr>
            <p:cNvSpPr/>
            <p:nvPr/>
          </p:nvSpPr>
          <p:spPr>
            <a:xfrm flipH="1">
              <a:off x="10312701" y="1943843"/>
              <a:ext cx="122654" cy="26283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10">
              <a:extLst>
                <a:ext uri="{FF2B5EF4-FFF2-40B4-BE49-F238E27FC236}">
                  <a16:creationId xmlns:a16="http://schemas.microsoft.com/office/drawing/2014/main" id="{C4472B27-E912-4AAD-8223-5013514432AF}"/>
                </a:ext>
              </a:extLst>
            </p:cNvPr>
            <p:cNvSpPr/>
            <p:nvPr/>
          </p:nvSpPr>
          <p:spPr>
            <a:xfrm flipH="1">
              <a:off x="10166099" y="1919697"/>
              <a:ext cx="64248" cy="26283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11">
              <a:extLst>
                <a:ext uri="{FF2B5EF4-FFF2-40B4-BE49-F238E27FC236}">
                  <a16:creationId xmlns:a16="http://schemas.microsoft.com/office/drawing/2014/main" id="{8988498B-70F4-4024-9865-E1EB7C0668A7}"/>
                </a:ext>
              </a:extLst>
            </p:cNvPr>
            <p:cNvSpPr/>
            <p:nvPr/>
          </p:nvSpPr>
          <p:spPr>
            <a:xfrm flipH="1">
              <a:off x="10289921" y="2190843"/>
              <a:ext cx="23363" cy="23363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12">
              <a:extLst>
                <a:ext uri="{FF2B5EF4-FFF2-40B4-BE49-F238E27FC236}">
                  <a16:creationId xmlns:a16="http://schemas.microsoft.com/office/drawing/2014/main" id="{4CD669A9-4589-452E-A259-F3BB05166520}"/>
                </a:ext>
              </a:extLst>
            </p:cNvPr>
            <p:cNvSpPr/>
            <p:nvPr/>
          </p:nvSpPr>
          <p:spPr>
            <a:xfrm flipH="1">
              <a:off x="10176880" y="2169094"/>
              <a:ext cx="29203" cy="29203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13">
              <a:extLst>
                <a:ext uri="{FF2B5EF4-FFF2-40B4-BE49-F238E27FC236}">
                  <a16:creationId xmlns:a16="http://schemas.microsoft.com/office/drawing/2014/main" id="{EE107613-6BF2-4535-AB87-10D097287875}"/>
                </a:ext>
              </a:extLst>
            </p:cNvPr>
            <p:cNvSpPr/>
            <p:nvPr/>
          </p:nvSpPr>
          <p:spPr>
            <a:xfrm flipH="1">
              <a:off x="10322062" y="3111778"/>
              <a:ext cx="5841" cy="40884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14">
              <a:extLst>
                <a:ext uri="{FF2B5EF4-FFF2-40B4-BE49-F238E27FC236}">
                  <a16:creationId xmlns:a16="http://schemas.microsoft.com/office/drawing/2014/main" id="{412A4C5A-065F-4FC0-BFEB-BE44ABADED5D}"/>
                </a:ext>
              </a:extLst>
            </p:cNvPr>
            <p:cNvSpPr/>
            <p:nvPr/>
          </p:nvSpPr>
          <p:spPr>
            <a:xfrm flipH="1">
              <a:off x="10733537" y="4619838"/>
              <a:ext cx="5841" cy="40884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15">
              <a:extLst>
                <a:ext uri="{FF2B5EF4-FFF2-40B4-BE49-F238E27FC236}">
                  <a16:creationId xmlns:a16="http://schemas.microsoft.com/office/drawing/2014/main" id="{CDAC7220-BCAA-4C33-85C9-7F9438C5558D}"/>
                </a:ext>
              </a:extLst>
            </p:cNvPr>
            <p:cNvSpPr/>
            <p:nvPr/>
          </p:nvSpPr>
          <p:spPr>
            <a:xfrm flipH="1">
              <a:off x="10737514" y="4681750"/>
              <a:ext cx="5841" cy="29203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16">
              <a:extLst>
                <a:ext uri="{FF2B5EF4-FFF2-40B4-BE49-F238E27FC236}">
                  <a16:creationId xmlns:a16="http://schemas.microsoft.com/office/drawing/2014/main" id="{3533EE4B-61F9-441F-ADD5-CC746C2C6B77}"/>
                </a:ext>
              </a:extLst>
            </p:cNvPr>
            <p:cNvSpPr/>
            <p:nvPr/>
          </p:nvSpPr>
          <p:spPr>
            <a:xfrm flipH="1">
              <a:off x="10415136" y="1252692"/>
              <a:ext cx="5841" cy="29203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17">
              <a:extLst>
                <a:ext uri="{FF2B5EF4-FFF2-40B4-BE49-F238E27FC236}">
                  <a16:creationId xmlns:a16="http://schemas.microsoft.com/office/drawing/2014/main" id="{D497374F-C6BA-4E9C-A85D-9DE8CAF3FAF9}"/>
                </a:ext>
              </a:extLst>
            </p:cNvPr>
            <p:cNvSpPr/>
            <p:nvPr/>
          </p:nvSpPr>
          <p:spPr>
            <a:xfrm flipH="1">
              <a:off x="10395077" y="1079808"/>
              <a:ext cx="5841" cy="23363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18">
              <a:extLst>
                <a:ext uri="{FF2B5EF4-FFF2-40B4-BE49-F238E27FC236}">
                  <a16:creationId xmlns:a16="http://schemas.microsoft.com/office/drawing/2014/main" id="{28AD33F4-B971-4507-919D-176283BEA59F}"/>
                </a:ext>
              </a:extLst>
            </p:cNvPr>
            <p:cNvSpPr/>
            <p:nvPr/>
          </p:nvSpPr>
          <p:spPr>
            <a:xfrm flipH="1">
              <a:off x="10398021" y="733036"/>
              <a:ext cx="554864" cy="403007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19">
              <a:extLst>
                <a:ext uri="{FF2B5EF4-FFF2-40B4-BE49-F238E27FC236}">
                  <a16:creationId xmlns:a16="http://schemas.microsoft.com/office/drawing/2014/main" id="{FA12FB5B-1001-4CD6-8A95-1AD02F123868}"/>
                </a:ext>
              </a:extLst>
            </p:cNvPr>
            <p:cNvSpPr/>
            <p:nvPr/>
          </p:nvSpPr>
          <p:spPr>
            <a:xfrm flipH="1">
              <a:off x="10506726" y="1498439"/>
              <a:ext cx="1279106" cy="3072193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0">
              <a:extLst>
                <a:ext uri="{FF2B5EF4-FFF2-40B4-BE49-F238E27FC236}">
                  <a16:creationId xmlns:a16="http://schemas.microsoft.com/office/drawing/2014/main" id="{2E4121AE-ADE3-4D56-B3E2-6B8A4FE0B506}"/>
                </a:ext>
              </a:extLst>
            </p:cNvPr>
            <p:cNvSpPr/>
            <p:nvPr/>
          </p:nvSpPr>
          <p:spPr>
            <a:xfrm flipH="1">
              <a:off x="10348584" y="1702738"/>
              <a:ext cx="350441" cy="124990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1">
              <a:extLst>
                <a:ext uri="{FF2B5EF4-FFF2-40B4-BE49-F238E27FC236}">
                  <a16:creationId xmlns:a16="http://schemas.microsoft.com/office/drawing/2014/main" id="{58BB44E8-0B75-4267-904C-EC6105D4B77B}"/>
                </a:ext>
              </a:extLst>
            </p:cNvPr>
            <p:cNvSpPr/>
            <p:nvPr/>
          </p:nvSpPr>
          <p:spPr>
            <a:xfrm flipH="1">
              <a:off x="10800396" y="2250862"/>
              <a:ext cx="806012" cy="957869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2">
              <a:extLst>
                <a:ext uri="{FF2B5EF4-FFF2-40B4-BE49-F238E27FC236}">
                  <a16:creationId xmlns:a16="http://schemas.microsoft.com/office/drawing/2014/main" id="{C50465F7-29E0-43AC-8FA6-EC9057C64F76}"/>
                </a:ext>
              </a:extLst>
            </p:cNvPr>
            <p:cNvSpPr/>
            <p:nvPr/>
          </p:nvSpPr>
          <p:spPr>
            <a:xfrm flipH="1">
              <a:off x="10868148" y="2621401"/>
              <a:ext cx="397166" cy="367962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BC094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8" name="Freeform: Shape 23">
              <a:extLst>
                <a:ext uri="{FF2B5EF4-FFF2-40B4-BE49-F238E27FC236}">
                  <a16:creationId xmlns:a16="http://schemas.microsoft.com/office/drawing/2014/main" id="{E863A23F-3461-4A3E-A9F7-A2385E435337}"/>
                </a:ext>
              </a:extLst>
            </p:cNvPr>
            <p:cNvSpPr/>
            <p:nvPr/>
          </p:nvSpPr>
          <p:spPr>
            <a:xfrm flipH="1">
              <a:off x="11152446" y="2740027"/>
              <a:ext cx="227786" cy="315396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4">
              <a:extLst>
                <a:ext uri="{FF2B5EF4-FFF2-40B4-BE49-F238E27FC236}">
                  <a16:creationId xmlns:a16="http://schemas.microsoft.com/office/drawing/2014/main" id="{ED60DD3F-B7B5-42A4-A4D9-CBF67FD1607E}"/>
                </a:ext>
              </a:extLst>
            </p:cNvPr>
            <p:cNvSpPr/>
            <p:nvPr/>
          </p:nvSpPr>
          <p:spPr>
            <a:xfrm flipH="1">
              <a:off x="10809247" y="2131951"/>
              <a:ext cx="157698" cy="157698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">
              <a:extLst>
                <a:ext uri="{FF2B5EF4-FFF2-40B4-BE49-F238E27FC236}">
                  <a16:creationId xmlns:a16="http://schemas.microsoft.com/office/drawing/2014/main" id="{B959C37C-224E-4953-B56E-38CEFA0D8634}"/>
                </a:ext>
              </a:extLst>
            </p:cNvPr>
            <p:cNvSpPr/>
            <p:nvPr/>
          </p:nvSpPr>
          <p:spPr>
            <a:xfrm flipH="1">
              <a:off x="10833687" y="2157401"/>
              <a:ext cx="110973" cy="110973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">
              <a:extLst>
                <a:ext uri="{FF2B5EF4-FFF2-40B4-BE49-F238E27FC236}">
                  <a16:creationId xmlns:a16="http://schemas.microsoft.com/office/drawing/2014/main" id="{E03F3863-33BC-4E81-BE11-6E36494CB03C}"/>
                </a:ext>
              </a:extLst>
            </p:cNvPr>
            <p:cNvSpPr/>
            <p:nvPr/>
          </p:nvSpPr>
          <p:spPr>
            <a:xfrm flipH="1">
              <a:off x="10889758" y="1450691"/>
              <a:ext cx="93450" cy="68919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7">
              <a:extLst>
                <a:ext uri="{FF2B5EF4-FFF2-40B4-BE49-F238E27FC236}">
                  <a16:creationId xmlns:a16="http://schemas.microsoft.com/office/drawing/2014/main" id="{5C92D9DA-3E0C-4FE3-B8B6-1C9555A26E7C}"/>
                </a:ext>
              </a:extLst>
            </p:cNvPr>
            <p:cNvSpPr/>
            <p:nvPr/>
          </p:nvSpPr>
          <p:spPr>
            <a:xfrm flipH="1">
              <a:off x="10216496" y="1571009"/>
              <a:ext cx="297875" cy="379644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3" name="그룹 262">
            <a:extLst>
              <a:ext uri="{FF2B5EF4-FFF2-40B4-BE49-F238E27FC236}">
                <a16:creationId xmlns:a16="http://schemas.microsoft.com/office/drawing/2014/main" id="{FBBE0715-1C42-430B-9CAC-790E0B69D0BC}"/>
              </a:ext>
            </a:extLst>
          </p:cNvPr>
          <p:cNvGrpSpPr/>
          <p:nvPr/>
        </p:nvGrpSpPr>
        <p:grpSpPr>
          <a:xfrm>
            <a:off x="6561645" y="1089331"/>
            <a:ext cx="1531648" cy="2098842"/>
            <a:chOff x="448208" y="1350074"/>
            <a:chExt cx="1877570" cy="2572864"/>
          </a:xfrm>
        </p:grpSpPr>
        <p:sp>
          <p:nvSpPr>
            <p:cNvPr id="264" name="Rounded Rectangle 39">
              <a:extLst>
                <a:ext uri="{FF2B5EF4-FFF2-40B4-BE49-F238E27FC236}">
                  <a16:creationId xmlns:a16="http://schemas.microsoft.com/office/drawing/2014/main" id="{408C804C-6F08-40DC-9D65-62812D456332}"/>
                </a:ext>
              </a:extLst>
            </p:cNvPr>
            <p:cNvSpPr/>
            <p:nvPr/>
          </p:nvSpPr>
          <p:spPr>
            <a:xfrm rot="2483232">
              <a:off x="448208" y="1654351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65" name="Group 30">
              <a:extLst>
                <a:ext uri="{FF2B5EF4-FFF2-40B4-BE49-F238E27FC236}">
                  <a16:creationId xmlns:a16="http://schemas.microsoft.com/office/drawing/2014/main" id="{29ABED00-9886-4EEF-B6BF-2F1BAED50BFC}"/>
                </a:ext>
              </a:extLst>
            </p:cNvPr>
            <p:cNvGrpSpPr/>
            <p:nvPr/>
          </p:nvGrpSpPr>
          <p:grpSpPr>
            <a:xfrm rot="20671139">
              <a:off x="964025" y="1350074"/>
              <a:ext cx="920312" cy="1717693"/>
              <a:chOff x="3501573" y="3178068"/>
              <a:chExt cx="1340594" cy="2737840"/>
            </a:xfrm>
          </p:grpSpPr>
          <p:sp>
            <p:nvSpPr>
              <p:cNvPr id="270" name="Freeform: Shape 34">
                <a:extLst>
                  <a:ext uri="{FF2B5EF4-FFF2-40B4-BE49-F238E27FC236}">
                    <a16:creationId xmlns:a16="http://schemas.microsoft.com/office/drawing/2014/main" id="{27E66F38-B2EE-4119-A997-38FE4C0D85BD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35">
                <a:extLst>
                  <a:ext uri="{FF2B5EF4-FFF2-40B4-BE49-F238E27FC236}">
                    <a16:creationId xmlns:a16="http://schemas.microsoft.com/office/drawing/2014/main" id="{5F87217E-93DA-4257-BBD3-D530578D578D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36">
                <a:extLst>
                  <a:ext uri="{FF2B5EF4-FFF2-40B4-BE49-F238E27FC236}">
                    <a16:creationId xmlns:a16="http://schemas.microsoft.com/office/drawing/2014/main" id="{8F52E45A-91E2-4427-8B00-C2767CA9F245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37">
                <a:extLst>
                  <a:ext uri="{FF2B5EF4-FFF2-40B4-BE49-F238E27FC236}">
                    <a16:creationId xmlns:a16="http://schemas.microsoft.com/office/drawing/2014/main" id="{BB4ED4B0-9858-4B0A-B7CD-3A6E800E3646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38">
                <a:extLst>
                  <a:ext uri="{FF2B5EF4-FFF2-40B4-BE49-F238E27FC236}">
                    <a16:creationId xmlns:a16="http://schemas.microsoft.com/office/drawing/2014/main" id="{C72C3604-1909-46D4-8A14-E99F8D6E4668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39">
                <a:extLst>
                  <a:ext uri="{FF2B5EF4-FFF2-40B4-BE49-F238E27FC236}">
                    <a16:creationId xmlns:a16="http://schemas.microsoft.com/office/drawing/2014/main" id="{69EEF8E1-7E96-4216-B45B-26AC499CF03F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76" name="Group 40">
                <a:extLst>
                  <a:ext uri="{FF2B5EF4-FFF2-40B4-BE49-F238E27FC236}">
                    <a16:creationId xmlns:a16="http://schemas.microsoft.com/office/drawing/2014/main" id="{3B97D1F7-AB3C-470A-A508-20816997B36B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280" name="Oval 44">
                  <a:extLst>
                    <a:ext uri="{FF2B5EF4-FFF2-40B4-BE49-F238E27FC236}">
                      <a16:creationId xmlns:a16="http://schemas.microsoft.com/office/drawing/2014/main" id="{0C79E544-BFDB-4ED8-9767-6DF2D2729B84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Oval 45">
                  <a:extLst>
                    <a:ext uri="{FF2B5EF4-FFF2-40B4-BE49-F238E27FC236}">
                      <a16:creationId xmlns:a16="http://schemas.microsoft.com/office/drawing/2014/main" id="{F10B5B16-1280-4784-8C63-624B1FA8C669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77" name="Freeform: Shape 41">
                <a:extLst>
                  <a:ext uri="{FF2B5EF4-FFF2-40B4-BE49-F238E27FC236}">
                    <a16:creationId xmlns:a16="http://schemas.microsoft.com/office/drawing/2014/main" id="{54EBEEA4-410B-49EA-B5A9-8CF07F7A716D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: Rounded Corners 42">
                <a:extLst>
                  <a:ext uri="{FF2B5EF4-FFF2-40B4-BE49-F238E27FC236}">
                    <a16:creationId xmlns:a16="http://schemas.microsoft.com/office/drawing/2014/main" id="{103A2743-88BD-442E-B158-9BB5BEB47E02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43">
                <a:extLst>
                  <a:ext uri="{FF2B5EF4-FFF2-40B4-BE49-F238E27FC236}">
                    <a16:creationId xmlns:a16="http://schemas.microsoft.com/office/drawing/2014/main" id="{30294ACE-9636-404C-B209-49C676740491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6" name="Rounded Rectangle 51">
              <a:extLst>
                <a:ext uri="{FF2B5EF4-FFF2-40B4-BE49-F238E27FC236}">
                  <a16:creationId xmlns:a16="http://schemas.microsoft.com/office/drawing/2014/main" id="{C47B352B-7324-4B9D-B0CD-959CD3B38988}"/>
                </a:ext>
              </a:extLst>
            </p:cNvPr>
            <p:cNvSpPr/>
            <p:nvPr/>
          </p:nvSpPr>
          <p:spPr>
            <a:xfrm rot="3148397">
              <a:off x="1742816" y="1997727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7" name="Rounded Rectangle 52">
              <a:extLst>
                <a:ext uri="{FF2B5EF4-FFF2-40B4-BE49-F238E27FC236}">
                  <a16:creationId xmlns:a16="http://schemas.microsoft.com/office/drawing/2014/main" id="{DBF5FBBB-13CA-4C53-81A1-B50C9832E307}"/>
                </a:ext>
              </a:extLst>
            </p:cNvPr>
            <p:cNvSpPr/>
            <p:nvPr/>
          </p:nvSpPr>
          <p:spPr>
            <a:xfrm rot="3148397">
              <a:off x="1762757" y="2216368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8" name="Rounded Rectangle 53">
              <a:extLst>
                <a:ext uri="{FF2B5EF4-FFF2-40B4-BE49-F238E27FC236}">
                  <a16:creationId xmlns:a16="http://schemas.microsoft.com/office/drawing/2014/main" id="{4EC975C4-048D-4B8C-B154-13A13A017A35}"/>
                </a:ext>
              </a:extLst>
            </p:cNvPr>
            <p:cNvSpPr/>
            <p:nvPr/>
          </p:nvSpPr>
          <p:spPr>
            <a:xfrm rot="3148397">
              <a:off x="1800002" y="2438989"/>
              <a:ext cx="215985" cy="260502"/>
            </a:xfrm>
            <a:prstGeom prst="roundRect">
              <a:avLst>
                <a:gd name="adj" fmla="val 50000"/>
              </a:avLst>
            </a:pr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9" name="Freeform 19">
              <a:extLst>
                <a:ext uri="{FF2B5EF4-FFF2-40B4-BE49-F238E27FC236}">
                  <a16:creationId xmlns:a16="http://schemas.microsoft.com/office/drawing/2014/main" id="{7BA7E378-A1F0-4B79-9D94-0E1A94A381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0434" y="1973990"/>
              <a:ext cx="521208" cy="484926"/>
            </a:xfrm>
            <a:custGeom>
              <a:avLst/>
              <a:gdLst>
                <a:gd name="connsiteX0" fmla="*/ 600075 w 2286000"/>
                <a:gd name="connsiteY0" fmla="*/ 9525 h 2038350"/>
                <a:gd name="connsiteX1" fmla="*/ 857250 w 2286000"/>
                <a:gd name="connsiteY1" fmla="*/ 561975 h 2038350"/>
                <a:gd name="connsiteX2" fmla="*/ 676275 w 2286000"/>
                <a:gd name="connsiteY2" fmla="*/ 828675 h 2038350"/>
                <a:gd name="connsiteX3" fmla="*/ 1485900 w 2286000"/>
                <a:gd name="connsiteY3" fmla="*/ 1543050 h 2038350"/>
                <a:gd name="connsiteX4" fmla="*/ 1733550 w 2286000"/>
                <a:gd name="connsiteY4" fmla="*/ 1257300 h 2038350"/>
                <a:gd name="connsiteX5" fmla="*/ 2286000 w 2286000"/>
                <a:gd name="connsiteY5" fmla="*/ 1485900 h 2038350"/>
                <a:gd name="connsiteX6" fmla="*/ 2257425 w 2286000"/>
                <a:gd name="connsiteY6" fmla="*/ 1828800 h 2038350"/>
                <a:gd name="connsiteX7" fmla="*/ 1752600 w 2286000"/>
                <a:gd name="connsiteY7" fmla="*/ 2038350 h 2038350"/>
                <a:gd name="connsiteX8" fmla="*/ 0 w 2286000"/>
                <a:gd name="connsiteY8" fmla="*/ 542925 h 2038350"/>
                <a:gd name="connsiteX9" fmla="*/ 295275 w 2286000"/>
                <a:gd name="connsiteY9" fmla="*/ 0 h 2038350"/>
                <a:gd name="connsiteX10" fmla="*/ 600075 w 2286000"/>
                <a:gd name="connsiteY10" fmla="*/ 9525 h 2038350"/>
                <a:gd name="connsiteX0" fmla="*/ 600075 w 2286000"/>
                <a:gd name="connsiteY0" fmla="*/ 9525 h 2038350"/>
                <a:gd name="connsiteX1" fmla="*/ 857250 w 2286000"/>
                <a:gd name="connsiteY1" fmla="*/ 561975 h 2038350"/>
                <a:gd name="connsiteX2" fmla="*/ 676275 w 2286000"/>
                <a:gd name="connsiteY2" fmla="*/ 828675 h 2038350"/>
                <a:gd name="connsiteX3" fmla="*/ 1485900 w 2286000"/>
                <a:gd name="connsiteY3" fmla="*/ 1543050 h 2038350"/>
                <a:gd name="connsiteX4" fmla="*/ 1733550 w 2286000"/>
                <a:gd name="connsiteY4" fmla="*/ 1257300 h 2038350"/>
                <a:gd name="connsiteX5" fmla="*/ 2286000 w 2286000"/>
                <a:gd name="connsiteY5" fmla="*/ 1485900 h 2038350"/>
                <a:gd name="connsiteX6" fmla="*/ 2257425 w 2286000"/>
                <a:gd name="connsiteY6" fmla="*/ 1828800 h 2038350"/>
                <a:gd name="connsiteX7" fmla="*/ 1752600 w 2286000"/>
                <a:gd name="connsiteY7" fmla="*/ 2038350 h 2038350"/>
                <a:gd name="connsiteX8" fmla="*/ 0 w 2286000"/>
                <a:gd name="connsiteY8" fmla="*/ 542925 h 2038350"/>
                <a:gd name="connsiteX9" fmla="*/ 295275 w 2286000"/>
                <a:gd name="connsiteY9" fmla="*/ 0 h 2038350"/>
                <a:gd name="connsiteX10" fmla="*/ 600075 w 2286000"/>
                <a:gd name="connsiteY10" fmla="*/ 9525 h 2038350"/>
                <a:gd name="connsiteX0" fmla="*/ 468131 w 2154056"/>
                <a:gd name="connsiteY0" fmla="*/ 9525 h 2038350"/>
                <a:gd name="connsiteX1" fmla="*/ 725306 w 2154056"/>
                <a:gd name="connsiteY1" fmla="*/ 561975 h 2038350"/>
                <a:gd name="connsiteX2" fmla="*/ 544331 w 2154056"/>
                <a:gd name="connsiteY2" fmla="*/ 828675 h 2038350"/>
                <a:gd name="connsiteX3" fmla="*/ 1353956 w 2154056"/>
                <a:gd name="connsiteY3" fmla="*/ 1543050 h 2038350"/>
                <a:gd name="connsiteX4" fmla="*/ 1601606 w 2154056"/>
                <a:gd name="connsiteY4" fmla="*/ 1257300 h 2038350"/>
                <a:gd name="connsiteX5" fmla="*/ 2154056 w 2154056"/>
                <a:gd name="connsiteY5" fmla="*/ 1485900 h 2038350"/>
                <a:gd name="connsiteX6" fmla="*/ 2125481 w 2154056"/>
                <a:gd name="connsiteY6" fmla="*/ 1828800 h 2038350"/>
                <a:gd name="connsiteX7" fmla="*/ 1620656 w 2154056"/>
                <a:gd name="connsiteY7" fmla="*/ 2038350 h 2038350"/>
                <a:gd name="connsiteX8" fmla="*/ 0 w 2154056"/>
                <a:gd name="connsiteY8" fmla="*/ 521446 h 2038350"/>
                <a:gd name="connsiteX9" fmla="*/ 163331 w 2154056"/>
                <a:gd name="connsiteY9" fmla="*/ 0 h 2038350"/>
                <a:gd name="connsiteX10" fmla="*/ 468131 w 2154056"/>
                <a:gd name="connsiteY10" fmla="*/ 9525 h 2038350"/>
                <a:gd name="connsiteX0" fmla="*/ 514158 w 2200083"/>
                <a:gd name="connsiteY0" fmla="*/ 9525 h 2038350"/>
                <a:gd name="connsiteX1" fmla="*/ 771333 w 2200083"/>
                <a:gd name="connsiteY1" fmla="*/ 561975 h 2038350"/>
                <a:gd name="connsiteX2" fmla="*/ 590358 w 2200083"/>
                <a:gd name="connsiteY2" fmla="*/ 828675 h 2038350"/>
                <a:gd name="connsiteX3" fmla="*/ 1399983 w 2200083"/>
                <a:gd name="connsiteY3" fmla="*/ 1543050 h 2038350"/>
                <a:gd name="connsiteX4" fmla="*/ 1647633 w 2200083"/>
                <a:gd name="connsiteY4" fmla="*/ 1257300 h 2038350"/>
                <a:gd name="connsiteX5" fmla="*/ 2200083 w 2200083"/>
                <a:gd name="connsiteY5" fmla="*/ 1485900 h 2038350"/>
                <a:gd name="connsiteX6" fmla="*/ 2171508 w 2200083"/>
                <a:gd name="connsiteY6" fmla="*/ 1828800 h 2038350"/>
                <a:gd name="connsiteX7" fmla="*/ 1666683 w 2200083"/>
                <a:gd name="connsiteY7" fmla="*/ 2038350 h 2038350"/>
                <a:gd name="connsiteX8" fmla="*/ 0 w 2200083"/>
                <a:gd name="connsiteY8" fmla="*/ 576679 h 2038350"/>
                <a:gd name="connsiteX9" fmla="*/ 209358 w 2200083"/>
                <a:gd name="connsiteY9" fmla="*/ 0 h 2038350"/>
                <a:gd name="connsiteX10" fmla="*/ 514158 w 2200083"/>
                <a:gd name="connsiteY10" fmla="*/ 9525 h 2038350"/>
                <a:gd name="connsiteX0" fmla="*/ 514158 w 2200083"/>
                <a:gd name="connsiteY0" fmla="*/ 9525 h 2038350"/>
                <a:gd name="connsiteX1" fmla="*/ 771333 w 2200083"/>
                <a:gd name="connsiteY1" fmla="*/ 561975 h 2038350"/>
                <a:gd name="connsiteX2" fmla="*/ 590358 w 2200083"/>
                <a:gd name="connsiteY2" fmla="*/ 828675 h 2038350"/>
                <a:gd name="connsiteX3" fmla="*/ 1399983 w 2200083"/>
                <a:gd name="connsiteY3" fmla="*/ 1543050 h 2038350"/>
                <a:gd name="connsiteX4" fmla="*/ 1647633 w 2200083"/>
                <a:gd name="connsiteY4" fmla="*/ 1257300 h 2038350"/>
                <a:gd name="connsiteX5" fmla="*/ 2200083 w 2200083"/>
                <a:gd name="connsiteY5" fmla="*/ 1485900 h 2038350"/>
                <a:gd name="connsiteX6" fmla="*/ 2171508 w 2200083"/>
                <a:gd name="connsiteY6" fmla="*/ 1828800 h 2038350"/>
                <a:gd name="connsiteX7" fmla="*/ 1666683 w 2200083"/>
                <a:gd name="connsiteY7" fmla="*/ 2038350 h 2038350"/>
                <a:gd name="connsiteX8" fmla="*/ 0 w 2200083"/>
                <a:gd name="connsiteY8" fmla="*/ 576679 h 2038350"/>
                <a:gd name="connsiteX9" fmla="*/ 209358 w 2200083"/>
                <a:gd name="connsiteY9" fmla="*/ 0 h 2038350"/>
                <a:gd name="connsiteX10" fmla="*/ 514158 w 2200083"/>
                <a:gd name="connsiteY10" fmla="*/ 9525 h 2038350"/>
                <a:gd name="connsiteX0" fmla="*/ 517360 w 2203285"/>
                <a:gd name="connsiteY0" fmla="*/ 9525 h 2038350"/>
                <a:gd name="connsiteX1" fmla="*/ 774535 w 2203285"/>
                <a:gd name="connsiteY1" fmla="*/ 561975 h 2038350"/>
                <a:gd name="connsiteX2" fmla="*/ 593560 w 2203285"/>
                <a:gd name="connsiteY2" fmla="*/ 828675 h 2038350"/>
                <a:gd name="connsiteX3" fmla="*/ 1403185 w 2203285"/>
                <a:gd name="connsiteY3" fmla="*/ 1543050 h 2038350"/>
                <a:gd name="connsiteX4" fmla="*/ 1650835 w 2203285"/>
                <a:gd name="connsiteY4" fmla="*/ 1257300 h 2038350"/>
                <a:gd name="connsiteX5" fmla="*/ 2203285 w 2203285"/>
                <a:gd name="connsiteY5" fmla="*/ 1485900 h 2038350"/>
                <a:gd name="connsiteX6" fmla="*/ 2174710 w 2203285"/>
                <a:gd name="connsiteY6" fmla="*/ 1828800 h 2038350"/>
                <a:gd name="connsiteX7" fmla="*/ 1669885 w 2203285"/>
                <a:gd name="connsiteY7" fmla="*/ 2038350 h 2038350"/>
                <a:gd name="connsiteX8" fmla="*/ 3202 w 2203285"/>
                <a:gd name="connsiteY8" fmla="*/ 576679 h 2038350"/>
                <a:gd name="connsiteX9" fmla="*/ 212560 w 2203285"/>
                <a:gd name="connsiteY9" fmla="*/ 0 h 2038350"/>
                <a:gd name="connsiteX10" fmla="*/ 517360 w 2203285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7066 w 2205641"/>
                <a:gd name="connsiteY6" fmla="*/ 1828800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05641"/>
                <a:gd name="connsiteY0" fmla="*/ 9525 h 2039504"/>
                <a:gd name="connsiteX1" fmla="*/ 776891 w 2205641"/>
                <a:gd name="connsiteY1" fmla="*/ 561975 h 2039504"/>
                <a:gd name="connsiteX2" fmla="*/ 595916 w 2205641"/>
                <a:gd name="connsiteY2" fmla="*/ 828675 h 2039504"/>
                <a:gd name="connsiteX3" fmla="*/ 1405541 w 2205641"/>
                <a:gd name="connsiteY3" fmla="*/ 1543050 h 2039504"/>
                <a:gd name="connsiteX4" fmla="*/ 1653191 w 2205641"/>
                <a:gd name="connsiteY4" fmla="*/ 1257300 h 2039504"/>
                <a:gd name="connsiteX5" fmla="*/ 2205641 w 2205641"/>
                <a:gd name="connsiteY5" fmla="*/ 1485900 h 2039504"/>
                <a:gd name="connsiteX6" fmla="*/ 2177066 w 2205641"/>
                <a:gd name="connsiteY6" fmla="*/ 1828800 h 2039504"/>
                <a:gd name="connsiteX7" fmla="*/ 1672241 w 2205641"/>
                <a:gd name="connsiteY7" fmla="*/ 2038350 h 2039504"/>
                <a:gd name="connsiteX8" fmla="*/ 5558 w 2205641"/>
                <a:gd name="connsiteY8" fmla="*/ 576679 h 2039504"/>
                <a:gd name="connsiteX9" fmla="*/ 214916 w 2205641"/>
                <a:gd name="connsiteY9" fmla="*/ 0 h 2039504"/>
                <a:gd name="connsiteX10" fmla="*/ 519716 w 2205641"/>
                <a:gd name="connsiteY10" fmla="*/ 9525 h 2039504"/>
                <a:gd name="connsiteX0" fmla="*/ 519716 w 2205641"/>
                <a:gd name="connsiteY0" fmla="*/ 9525 h 2039390"/>
                <a:gd name="connsiteX1" fmla="*/ 776891 w 2205641"/>
                <a:gd name="connsiteY1" fmla="*/ 561975 h 2039390"/>
                <a:gd name="connsiteX2" fmla="*/ 595916 w 2205641"/>
                <a:gd name="connsiteY2" fmla="*/ 828675 h 2039390"/>
                <a:gd name="connsiteX3" fmla="*/ 1405541 w 2205641"/>
                <a:gd name="connsiteY3" fmla="*/ 1543050 h 2039390"/>
                <a:gd name="connsiteX4" fmla="*/ 1653191 w 2205641"/>
                <a:gd name="connsiteY4" fmla="*/ 1257300 h 2039390"/>
                <a:gd name="connsiteX5" fmla="*/ 2205641 w 2205641"/>
                <a:gd name="connsiteY5" fmla="*/ 1485900 h 2039390"/>
                <a:gd name="connsiteX6" fmla="*/ 2164792 w 2205641"/>
                <a:gd name="connsiteY6" fmla="*/ 1810389 h 2039390"/>
                <a:gd name="connsiteX7" fmla="*/ 1672241 w 2205641"/>
                <a:gd name="connsiteY7" fmla="*/ 2038350 h 2039390"/>
                <a:gd name="connsiteX8" fmla="*/ 5558 w 2205641"/>
                <a:gd name="connsiteY8" fmla="*/ 576679 h 2039390"/>
                <a:gd name="connsiteX9" fmla="*/ 214916 w 2205641"/>
                <a:gd name="connsiteY9" fmla="*/ 0 h 2039390"/>
                <a:gd name="connsiteX10" fmla="*/ 519716 w 2205641"/>
                <a:gd name="connsiteY10" fmla="*/ 9525 h 2039390"/>
                <a:gd name="connsiteX0" fmla="*/ 519716 w 2205641"/>
                <a:gd name="connsiteY0" fmla="*/ 9525 h 2039547"/>
                <a:gd name="connsiteX1" fmla="*/ 776891 w 2205641"/>
                <a:gd name="connsiteY1" fmla="*/ 561975 h 2039547"/>
                <a:gd name="connsiteX2" fmla="*/ 595916 w 2205641"/>
                <a:gd name="connsiteY2" fmla="*/ 828675 h 2039547"/>
                <a:gd name="connsiteX3" fmla="*/ 1405541 w 2205641"/>
                <a:gd name="connsiteY3" fmla="*/ 1543050 h 2039547"/>
                <a:gd name="connsiteX4" fmla="*/ 1653191 w 2205641"/>
                <a:gd name="connsiteY4" fmla="*/ 1257300 h 2039547"/>
                <a:gd name="connsiteX5" fmla="*/ 2205641 w 2205641"/>
                <a:gd name="connsiteY5" fmla="*/ 1485900 h 2039547"/>
                <a:gd name="connsiteX6" fmla="*/ 2137175 w 2205641"/>
                <a:gd name="connsiteY6" fmla="*/ 1834937 h 2039547"/>
                <a:gd name="connsiteX7" fmla="*/ 1672241 w 2205641"/>
                <a:gd name="connsiteY7" fmla="*/ 2038350 h 2039547"/>
                <a:gd name="connsiteX8" fmla="*/ 5558 w 2205641"/>
                <a:gd name="connsiteY8" fmla="*/ 576679 h 2039547"/>
                <a:gd name="connsiteX9" fmla="*/ 214916 w 2205641"/>
                <a:gd name="connsiteY9" fmla="*/ 0 h 2039547"/>
                <a:gd name="connsiteX10" fmla="*/ 519716 w 2205641"/>
                <a:gd name="connsiteY10" fmla="*/ 9525 h 2039547"/>
                <a:gd name="connsiteX0" fmla="*/ 519716 w 2205641"/>
                <a:gd name="connsiteY0" fmla="*/ 9525 h 2039326"/>
                <a:gd name="connsiteX1" fmla="*/ 776891 w 2205641"/>
                <a:gd name="connsiteY1" fmla="*/ 561975 h 2039326"/>
                <a:gd name="connsiteX2" fmla="*/ 595916 w 2205641"/>
                <a:gd name="connsiteY2" fmla="*/ 828675 h 2039326"/>
                <a:gd name="connsiteX3" fmla="*/ 1405541 w 2205641"/>
                <a:gd name="connsiteY3" fmla="*/ 1543050 h 2039326"/>
                <a:gd name="connsiteX4" fmla="*/ 1653191 w 2205641"/>
                <a:gd name="connsiteY4" fmla="*/ 1257300 h 2039326"/>
                <a:gd name="connsiteX5" fmla="*/ 2205641 w 2205641"/>
                <a:gd name="connsiteY5" fmla="*/ 1485900 h 2039326"/>
                <a:gd name="connsiteX6" fmla="*/ 2170928 w 2205641"/>
                <a:gd name="connsiteY6" fmla="*/ 1798115 h 2039326"/>
                <a:gd name="connsiteX7" fmla="*/ 1672241 w 2205641"/>
                <a:gd name="connsiteY7" fmla="*/ 2038350 h 2039326"/>
                <a:gd name="connsiteX8" fmla="*/ 5558 w 2205641"/>
                <a:gd name="connsiteY8" fmla="*/ 576679 h 2039326"/>
                <a:gd name="connsiteX9" fmla="*/ 214916 w 2205641"/>
                <a:gd name="connsiteY9" fmla="*/ 0 h 2039326"/>
                <a:gd name="connsiteX10" fmla="*/ 519716 w 2205641"/>
                <a:gd name="connsiteY10" fmla="*/ 9525 h 2039326"/>
                <a:gd name="connsiteX0" fmla="*/ 519716 w 2205641"/>
                <a:gd name="connsiteY0" fmla="*/ 9525 h 2040651"/>
                <a:gd name="connsiteX1" fmla="*/ 776891 w 2205641"/>
                <a:gd name="connsiteY1" fmla="*/ 561975 h 2040651"/>
                <a:gd name="connsiteX2" fmla="*/ 595916 w 2205641"/>
                <a:gd name="connsiteY2" fmla="*/ 828675 h 2040651"/>
                <a:gd name="connsiteX3" fmla="*/ 1405541 w 2205641"/>
                <a:gd name="connsiteY3" fmla="*/ 1543050 h 2040651"/>
                <a:gd name="connsiteX4" fmla="*/ 1653191 w 2205641"/>
                <a:gd name="connsiteY4" fmla="*/ 1257300 h 2040651"/>
                <a:gd name="connsiteX5" fmla="*/ 2205641 w 2205641"/>
                <a:gd name="connsiteY5" fmla="*/ 1485900 h 2040651"/>
                <a:gd name="connsiteX6" fmla="*/ 2170928 w 2205641"/>
                <a:gd name="connsiteY6" fmla="*/ 1798115 h 2040651"/>
                <a:gd name="connsiteX7" fmla="*/ 1672241 w 2205641"/>
                <a:gd name="connsiteY7" fmla="*/ 2038350 h 2040651"/>
                <a:gd name="connsiteX8" fmla="*/ 5558 w 2205641"/>
                <a:gd name="connsiteY8" fmla="*/ 576679 h 2040651"/>
                <a:gd name="connsiteX9" fmla="*/ 214916 w 2205641"/>
                <a:gd name="connsiteY9" fmla="*/ 0 h 2040651"/>
                <a:gd name="connsiteX10" fmla="*/ 519716 w 2205641"/>
                <a:gd name="connsiteY10" fmla="*/ 9525 h 2040651"/>
                <a:gd name="connsiteX0" fmla="*/ 519716 w 2205641"/>
                <a:gd name="connsiteY0" fmla="*/ 9525 h 2040728"/>
                <a:gd name="connsiteX1" fmla="*/ 776891 w 2205641"/>
                <a:gd name="connsiteY1" fmla="*/ 561975 h 2040728"/>
                <a:gd name="connsiteX2" fmla="*/ 595916 w 2205641"/>
                <a:gd name="connsiteY2" fmla="*/ 828675 h 2040728"/>
                <a:gd name="connsiteX3" fmla="*/ 1405541 w 2205641"/>
                <a:gd name="connsiteY3" fmla="*/ 1543050 h 2040728"/>
                <a:gd name="connsiteX4" fmla="*/ 1653191 w 2205641"/>
                <a:gd name="connsiteY4" fmla="*/ 1257300 h 2040728"/>
                <a:gd name="connsiteX5" fmla="*/ 2205641 w 2205641"/>
                <a:gd name="connsiteY5" fmla="*/ 1485900 h 2040728"/>
                <a:gd name="connsiteX6" fmla="*/ 2170928 w 2205641"/>
                <a:gd name="connsiteY6" fmla="*/ 1798115 h 2040728"/>
                <a:gd name="connsiteX7" fmla="*/ 1672241 w 2205641"/>
                <a:gd name="connsiteY7" fmla="*/ 2038350 h 2040728"/>
                <a:gd name="connsiteX8" fmla="*/ 5558 w 2205641"/>
                <a:gd name="connsiteY8" fmla="*/ 576679 h 2040728"/>
                <a:gd name="connsiteX9" fmla="*/ 214916 w 2205641"/>
                <a:gd name="connsiteY9" fmla="*/ 0 h 2040728"/>
                <a:gd name="connsiteX10" fmla="*/ 519716 w 2205641"/>
                <a:gd name="connsiteY10" fmla="*/ 9525 h 2040728"/>
                <a:gd name="connsiteX0" fmla="*/ 519716 w 2205641"/>
                <a:gd name="connsiteY0" fmla="*/ 9525 h 2038357"/>
                <a:gd name="connsiteX1" fmla="*/ 776891 w 2205641"/>
                <a:gd name="connsiteY1" fmla="*/ 561975 h 2038357"/>
                <a:gd name="connsiteX2" fmla="*/ 595916 w 2205641"/>
                <a:gd name="connsiteY2" fmla="*/ 828675 h 2038357"/>
                <a:gd name="connsiteX3" fmla="*/ 1405541 w 2205641"/>
                <a:gd name="connsiteY3" fmla="*/ 1543050 h 2038357"/>
                <a:gd name="connsiteX4" fmla="*/ 1653191 w 2205641"/>
                <a:gd name="connsiteY4" fmla="*/ 1257300 h 2038357"/>
                <a:gd name="connsiteX5" fmla="*/ 2205641 w 2205641"/>
                <a:gd name="connsiteY5" fmla="*/ 1485900 h 2038357"/>
                <a:gd name="connsiteX6" fmla="*/ 2170928 w 2205641"/>
                <a:gd name="connsiteY6" fmla="*/ 1798115 h 2038357"/>
                <a:gd name="connsiteX7" fmla="*/ 1672241 w 2205641"/>
                <a:gd name="connsiteY7" fmla="*/ 2038350 h 2038357"/>
                <a:gd name="connsiteX8" fmla="*/ 5558 w 2205641"/>
                <a:gd name="connsiteY8" fmla="*/ 576679 h 2038357"/>
                <a:gd name="connsiteX9" fmla="*/ 214916 w 2205641"/>
                <a:gd name="connsiteY9" fmla="*/ 0 h 2038357"/>
                <a:gd name="connsiteX10" fmla="*/ 519716 w 2205641"/>
                <a:gd name="connsiteY10" fmla="*/ 9525 h 2038357"/>
                <a:gd name="connsiteX0" fmla="*/ 519716 w 2205641"/>
                <a:gd name="connsiteY0" fmla="*/ 9525 h 2038350"/>
                <a:gd name="connsiteX1" fmla="*/ 776891 w 2205641"/>
                <a:gd name="connsiteY1" fmla="*/ 561975 h 2038350"/>
                <a:gd name="connsiteX2" fmla="*/ 595916 w 2205641"/>
                <a:gd name="connsiteY2" fmla="*/ 828675 h 2038350"/>
                <a:gd name="connsiteX3" fmla="*/ 1405541 w 2205641"/>
                <a:gd name="connsiteY3" fmla="*/ 1543050 h 2038350"/>
                <a:gd name="connsiteX4" fmla="*/ 1653191 w 2205641"/>
                <a:gd name="connsiteY4" fmla="*/ 1257300 h 2038350"/>
                <a:gd name="connsiteX5" fmla="*/ 2205641 w 2205641"/>
                <a:gd name="connsiteY5" fmla="*/ 1485900 h 2038350"/>
                <a:gd name="connsiteX6" fmla="*/ 2170928 w 2205641"/>
                <a:gd name="connsiteY6" fmla="*/ 1798115 h 2038350"/>
                <a:gd name="connsiteX7" fmla="*/ 1672241 w 2205641"/>
                <a:gd name="connsiteY7" fmla="*/ 2038350 h 2038350"/>
                <a:gd name="connsiteX8" fmla="*/ 5558 w 2205641"/>
                <a:gd name="connsiteY8" fmla="*/ 576679 h 2038350"/>
                <a:gd name="connsiteX9" fmla="*/ 214916 w 2205641"/>
                <a:gd name="connsiteY9" fmla="*/ 0 h 2038350"/>
                <a:gd name="connsiteX10" fmla="*/ 519716 w 2205641"/>
                <a:gd name="connsiteY10" fmla="*/ 9525 h 2038350"/>
                <a:gd name="connsiteX0" fmla="*/ 519716 w 2210533"/>
                <a:gd name="connsiteY0" fmla="*/ 9525 h 2038350"/>
                <a:gd name="connsiteX1" fmla="*/ 776891 w 2210533"/>
                <a:gd name="connsiteY1" fmla="*/ 561975 h 2038350"/>
                <a:gd name="connsiteX2" fmla="*/ 595916 w 2210533"/>
                <a:gd name="connsiteY2" fmla="*/ 828675 h 2038350"/>
                <a:gd name="connsiteX3" fmla="*/ 1405541 w 2210533"/>
                <a:gd name="connsiteY3" fmla="*/ 1543050 h 2038350"/>
                <a:gd name="connsiteX4" fmla="*/ 1653191 w 2210533"/>
                <a:gd name="connsiteY4" fmla="*/ 1257300 h 2038350"/>
                <a:gd name="connsiteX5" fmla="*/ 2205641 w 2210533"/>
                <a:gd name="connsiteY5" fmla="*/ 1485900 h 2038350"/>
                <a:gd name="connsiteX6" fmla="*/ 2170928 w 2210533"/>
                <a:gd name="connsiteY6" fmla="*/ 1798115 h 2038350"/>
                <a:gd name="connsiteX7" fmla="*/ 1672241 w 2210533"/>
                <a:gd name="connsiteY7" fmla="*/ 2038350 h 2038350"/>
                <a:gd name="connsiteX8" fmla="*/ 5558 w 2210533"/>
                <a:gd name="connsiteY8" fmla="*/ 576679 h 2038350"/>
                <a:gd name="connsiteX9" fmla="*/ 214916 w 2210533"/>
                <a:gd name="connsiteY9" fmla="*/ 0 h 2038350"/>
                <a:gd name="connsiteX10" fmla="*/ 519716 w 2210533"/>
                <a:gd name="connsiteY10" fmla="*/ 9525 h 2038350"/>
                <a:gd name="connsiteX0" fmla="*/ 519716 w 2215210"/>
                <a:gd name="connsiteY0" fmla="*/ 9525 h 2038350"/>
                <a:gd name="connsiteX1" fmla="*/ 776891 w 2215210"/>
                <a:gd name="connsiteY1" fmla="*/ 561975 h 2038350"/>
                <a:gd name="connsiteX2" fmla="*/ 595916 w 2215210"/>
                <a:gd name="connsiteY2" fmla="*/ 828675 h 2038350"/>
                <a:gd name="connsiteX3" fmla="*/ 1405541 w 2215210"/>
                <a:gd name="connsiteY3" fmla="*/ 1543050 h 2038350"/>
                <a:gd name="connsiteX4" fmla="*/ 1653191 w 2215210"/>
                <a:gd name="connsiteY4" fmla="*/ 1257300 h 2038350"/>
                <a:gd name="connsiteX5" fmla="*/ 2205641 w 2215210"/>
                <a:gd name="connsiteY5" fmla="*/ 1485900 h 2038350"/>
                <a:gd name="connsiteX6" fmla="*/ 2170928 w 2215210"/>
                <a:gd name="connsiteY6" fmla="*/ 1798115 h 2038350"/>
                <a:gd name="connsiteX7" fmla="*/ 1672241 w 2215210"/>
                <a:gd name="connsiteY7" fmla="*/ 2038350 h 2038350"/>
                <a:gd name="connsiteX8" fmla="*/ 5558 w 2215210"/>
                <a:gd name="connsiteY8" fmla="*/ 576679 h 2038350"/>
                <a:gd name="connsiteX9" fmla="*/ 214916 w 2215210"/>
                <a:gd name="connsiteY9" fmla="*/ 0 h 2038350"/>
                <a:gd name="connsiteX10" fmla="*/ 519716 w 2215210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53191 w 2216643"/>
                <a:gd name="connsiteY4" fmla="*/ 1257300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53191 w 2216643"/>
                <a:gd name="connsiteY4" fmla="*/ 1257300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95916 w 2216643"/>
                <a:gd name="connsiteY2" fmla="*/ 828675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68300 w 2216643"/>
                <a:gd name="connsiteY2" fmla="*/ 794922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25342 w 2216643"/>
                <a:gd name="connsiteY2" fmla="*/ 767306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76891 w 2216643"/>
                <a:gd name="connsiteY1" fmla="*/ 56197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58481 w 2216643"/>
                <a:gd name="connsiteY1" fmla="*/ 580385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61550 w 2216643"/>
                <a:gd name="connsiteY1" fmla="*/ 549701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19716 w 2216643"/>
                <a:gd name="connsiteY0" fmla="*/ 9525 h 2038350"/>
                <a:gd name="connsiteX1" fmla="*/ 761550 w 2216643"/>
                <a:gd name="connsiteY1" fmla="*/ 549701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19716 w 2216643"/>
                <a:gd name="connsiteY10" fmla="*/ 9525 h 2038350"/>
                <a:gd name="connsiteX0" fmla="*/ 538127 w 2216643"/>
                <a:gd name="connsiteY0" fmla="*/ 3388 h 2038350"/>
                <a:gd name="connsiteX1" fmla="*/ 761550 w 2216643"/>
                <a:gd name="connsiteY1" fmla="*/ 549701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38127 w 2216643"/>
                <a:gd name="connsiteY10" fmla="*/ 3388 h 2038350"/>
                <a:gd name="connsiteX0" fmla="*/ 538127 w 2216643"/>
                <a:gd name="connsiteY0" fmla="*/ 3388 h 2038350"/>
                <a:gd name="connsiteX1" fmla="*/ 761550 w 2216643"/>
                <a:gd name="connsiteY1" fmla="*/ 549701 h 2038350"/>
                <a:gd name="connsiteX2" fmla="*/ 559095 w 2216643"/>
                <a:gd name="connsiteY2" fmla="*/ 801059 h 2038350"/>
                <a:gd name="connsiteX3" fmla="*/ 1405541 w 2216643"/>
                <a:gd name="connsiteY3" fmla="*/ 1543050 h 2038350"/>
                <a:gd name="connsiteX4" fmla="*/ 1662397 w 2216643"/>
                <a:gd name="connsiteY4" fmla="*/ 1235821 h 2038350"/>
                <a:gd name="connsiteX5" fmla="*/ 2205641 w 2216643"/>
                <a:gd name="connsiteY5" fmla="*/ 1485900 h 2038350"/>
                <a:gd name="connsiteX6" fmla="*/ 2170928 w 2216643"/>
                <a:gd name="connsiteY6" fmla="*/ 1798115 h 2038350"/>
                <a:gd name="connsiteX7" fmla="*/ 1672241 w 2216643"/>
                <a:gd name="connsiteY7" fmla="*/ 2038350 h 2038350"/>
                <a:gd name="connsiteX8" fmla="*/ 5558 w 2216643"/>
                <a:gd name="connsiteY8" fmla="*/ 576679 h 2038350"/>
                <a:gd name="connsiteX9" fmla="*/ 214916 w 2216643"/>
                <a:gd name="connsiteY9" fmla="*/ 0 h 2038350"/>
                <a:gd name="connsiteX10" fmla="*/ 538127 w 2216643"/>
                <a:gd name="connsiteY10" fmla="*/ 3388 h 2038350"/>
                <a:gd name="connsiteX0" fmla="*/ 538127 w 2216643"/>
                <a:gd name="connsiteY0" fmla="*/ 12079 h 2047041"/>
                <a:gd name="connsiteX1" fmla="*/ 761550 w 2216643"/>
                <a:gd name="connsiteY1" fmla="*/ 558392 h 2047041"/>
                <a:gd name="connsiteX2" fmla="*/ 559095 w 2216643"/>
                <a:gd name="connsiteY2" fmla="*/ 809750 h 2047041"/>
                <a:gd name="connsiteX3" fmla="*/ 1405541 w 2216643"/>
                <a:gd name="connsiteY3" fmla="*/ 1551741 h 2047041"/>
                <a:gd name="connsiteX4" fmla="*/ 1662397 w 2216643"/>
                <a:gd name="connsiteY4" fmla="*/ 1244512 h 2047041"/>
                <a:gd name="connsiteX5" fmla="*/ 2205641 w 2216643"/>
                <a:gd name="connsiteY5" fmla="*/ 1494591 h 2047041"/>
                <a:gd name="connsiteX6" fmla="*/ 2170928 w 2216643"/>
                <a:gd name="connsiteY6" fmla="*/ 1806806 h 2047041"/>
                <a:gd name="connsiteX7" fmla="*/ 1672241 w 2216643"/>
                <a:gd name="connsiteY7" fmla="*/ 2047041 h 2047041"/>
                <a:gd name="connsiteX8" fmla="*/ 5558 w 2216643"/>
                <a:gd name="connsiteY8" fmla="*/ 585370 h 2047041"/>
                <a:gd name="connsiteX9" fmla="*/ 214916 w 2216643"/>
                <a:gd name="connsiteY9" fmla="*/ 8691 h 2047041"/>
                <a:gd name="connsiteX10" fmla="*/ 538127 w 2216643"/>
                <a:gd name="connsiteY10" fmla="*/ 12079 h 2047041"/>
                <a:gd name="connsiteX0" fmla="*/ 538432 w 2216948"/>
                <a:gd name="connsiteY0" fmla="*/ 8806 h 2043768"/>
                <a:gd name="connsiteX1" fmla="*/ 761855 w 2216948"/>
                <a:gd name="connsiteY1" fmla="*/ 555119 h 2043768"/>
                <a:gd name="connsiteX2" fmla="*/ 559400 w 2216948"/>
                <a:gd name="connsiteY2" fmla="*/ 806477 h 2043768"/>
                <a:gd name="connsiteX3" fmla="*/ 1405846 w 2216948"/>
                <a:gd name="connsiteY3" fmla="*/ 1548468 h 2043768"/>
                <a:gd name="connsiteX4" fmla="*/ 1662702 w 2216948"/>
                <a:gd name="connsiteY4" fmla="*/ 1241239 h 2043768"/>
                <a:gd name="connsiteX5" fmla="*/ 2205946 w 2216948"/>
                <a:gd name="connsiteY5" fmla="*/ 1491318 h 2043768"/>
                <a:gd name="connsiteX6" fmla="*/ 2171233 w 2216948"/>
                <a:gd name="connsiteY6" fmla="*/ 1803533 h 2043768"/>
                <a:gd name="connsiteX7" fmla="*/ 1672546 w 2216948"/>
                <a:gd name="connsiteY7" fmla="*/ 2043768 h 2043768"/>
                <a:gd name="connsiteX8" fmla="*/ 5863 w 2216948"/>
                <a:gd name="connsiteY8" fmla="*/ 582097 h 2043768"/>
                <a:gd name="connsiteX9" fmla="*/ 209084 w 2216948"/>
                <a:gd name="connsiteY9" fmla="*/ 20760 h 2043768"/>
                <a:gd name="connsiteX10" fmla="*/ 538432 w 2216948"/>
                <a:gd name="connsiteY10" fmla="*/ 8806 h 2043768"/>
                <a:gd name="connsiteX0" fmla="*/ 538432 w 2216948"/>
                <a:gd name="connsiteY0" fmla="*/ 16347 h 2051309"/>
                <a:gd name="connsiteX1" fmla="*/ 761855 w 2216948"/>
                <a:gd name="connsiteY1" fmla="*/ 562660 h 2051309"/>
                <a:gd name="connsiteX2" fmla="*/ 559400 w 2216948"/>
                <a:gd name="connsiteY2" fmla="*/ 814018 h 2051309"/>
                <a:gd name="connsiteX3" fmla="*/ 1405846 w 2216948"/>
                <a:gd name="connsiteY3" fmla="*/ 1556009 h 2051309"/>
                <a:gd name="connsiteX4" fmla="*/ 1662702 w 2216948"/>
                <a:gd name="connsiteY4" fmla="*/ 1248780 h 2051309"/>
                <a:gd name="connsiteX5" fmla="*/ 2205946 w 2216948"/>
                <a:gd name="connsiteY5" fmla="*/ 1498859 h 2051309"/>
                <a:gd name="connsiteX6" fmla="*/ 2171233 w 2216948"/>
                <a:gd name="connsiteY6" fmla="*/ 1811074 h 2051309"/>
                <a:gd name="connsiteX7" fmla="*/ 1672546 w 2216948"/>
                <a:gd name="connsiteY7" fmla="*/ 2051309 h 2051309"/>
                <a:gd name="connsiteX8" fmla="*/ 5863 w 2216948"/>
                <a:gd name="connsiteY8" fmla="*/ 589638 h 2051309"/>
                <a:gd name="connsiteX9" fmla="*/ 209084 w 2216948"/>
                <a:gd name="connsiteY9" fmla="*/ 28301 h 2051309"/>
                <a:gd name="connsiteX10" fmla="*/ 538432 w 2216948"/>
                <a:gd name="connsiteY10" fmla="*/ 16347 h 2051309"/>
                <a:gd name="connsiteX0" fmla="*/ 538432 w 2216948"/>
                <a:gd name="connsiteY0" fmla="*/ 9238 h 2044200"/>
                <a:gd name="connsiteX1" fmla="*/ 761855 w 2216948"/>
                <a:gd name="connsiteY1" fmla="*/ 555551 h 2044200"/>
                <a:gd name="connsiteX2" fmla="*/ 559400 w 2216948"/>
                <a:gd name="connsiteY2" fmla="*/ 806909 h 2044200"/>
                <a:gd name="connsiteX3" fmla="*/ 1405846 w 2216948"/>
                <a:gd name="connsiteY3" fmla="*/ 1548900 h 2044200"/>
                <a:gd name="connsiteX4" fmla="*/ 1662702 w 2216948"/>
                <a:gd name="connsiteY4" fmla="*/ 1241671 h 2044200"/>
                <a:gd name="connsiteX5" fmla="*/ 2205946 w 2216948"/>
                <a:gd name="connsiteY5" fmla="*/ 1491750 h 2044200"/>
                <a:gd name="connsiteX6" fmla="*/ 2171233 w 2216948"/>
                <a:gd name="connsiteY6" fmla="*/ 1803965 h 2044200"/>
                <a:gd name="connsiteX7" fmla="*/ 1672546 w 2216948"/>
                <a:gd name="connsiteY7" fmla="*/ 2044200 h 2044200"/>
                <a:gd name="connsiteX8" fmla="*/ 5863 w 2216948"/>
                <a:gd name="connsiteY8" fmla="*/ 582529 h 2044200"/>
                <a:gd name="connsiteX9" fmla="*/ 209084 w 2216948"/>
                <a:gd name="connsiteY9" fmla="*/ 48809 h 2044200"/>
                <a:gd name="connsiteX10" fmla="*/ 538432 w 2216948"/>
                <a:gd name="connsiteY10" fmla="*/ 9238 h 2044200"/>
                <a:gd name="connsiteX0" fmla="*/ 538432 w 2216948"/>
                <a:gd name="connsiteY0" fmla="*/ 17164 h 2052126"/>
                <a:gd name="connsiteX1" fmla="*/ 761855 w 2216948"/>
                <a:gd name="connsiteY1" fmla="*/ 563477 h 2052126"/>
                <a:gd name="connsiteX2" fmla="*/ 559400 w 2216948"/>
                <a:gd name="connsiteY2" fmla="*/ 814835 h 2052126"/>
                <a:gd name="connsiteX3" fmla="*/ 1405846 w 2216948"/>
                <a:gd name="connsiteY3" fmla="*/ 1556826 h 2052126"/>
                <a:gd name="connsiteX4" fmla="*/ 1662702 w 2216948"/>
                <a:gd name="connsiteY4" fmla="*/ 1249597 h 2052126"/>
                <a:gd name="connsiteX5" fmla="*/ 2205946 w 2216948"/>
                <a:gd name="connsiteY5" fmla="*/ 1499676 h 2052126"/>
                <a:gd name="connsiteX6" fmla="*/ 2171233 w 2216948"/>
                <a:gd name="connsiteY6" fmla="*/ 1811891 h 2052126"/>
                <a:gd name="connsiteX7" fmla="*/ 1672546 w 2216948"/>
                <a:gd name="connsiteY7" fmla="*/ 2052126 h 2052126"/>
                <a:gd name="connsiteX8" fmla="*/ 5863 w 2216948"/>
                <a:gd name="connsiteY8" fmla="*/ 590455 h 2052126"/>
                <a:gd name="connsiteX9" fmla="*/ 209084 w 2216948"/>
                <a:gd name="connsiteY9" fmla="*/ 56735 h 2052126"/>
                <a:gd name="connsiteX10" fmla="*/ 538432 w 2216948"/>
                <a:gd name="connsiteY10" fmla="*/ 17164 h 2052126"/>
                <a:gd name="connsiteX0" fmla="*/ 538142 w 2216658"/>
                <a:gd name="connsiteY0" fmla="*/ 17164 h 2052126"/>
                <a:gd name="connsiteX1" fmla="*/ 761565 w 2216658"/>
                <a:gd name="connsiteY1" fmla="*/ 563477 h 2052126"/>
                <a:gd name="connsiteX2" fmla="*/ 559110 w 2216658"/>
                <a:gd name="connsiteY2" fmla="*/ 814835 h 2052126"/>
                <a:gd name="connsiteX3" fmla="*/ 1405556 w 2216658"/>
                <a:gd name="connsiteY3" fmla="*/ 1556826 h 2052126"/>
                <a:gd name="connsiteX4" fmla="*/ 1662412 w 2216658"/>
                <a:gd name="connsiteY4" fmla="*/ 1249597 h 2052126"/>
                <a:gd name="connsiteX5" fmla="*/ 2205656 w 2216658"/>
                <a:gd name="connsiteY5" fmla="*/ 1499676 h 2052126"/>
                <a:gd name="connsiteX6" fmla="*/ 2170943 w 2216658"/>
                <a:gd name="connsiteY6" fmla="*/ 1811891 h 2052126"/>
                <a:gd name="connsiteX7" fmla="*/ 1672256 w 2216658"/>
                <a:gd name="connsiteY7" fmla="*/ 2052126 h 2052126"/>
                <a:gd name="connsiteX8" fmla="*/ 5573 w 2216658"/>
                <a:gd name="connsiteY8" fmla="*/ 590455 h 2052126"/>
                <a:gd name="connsiteX9" fmla="*/ 208794 w 2216658"/>
                <a:gd name="connsiteY9" fmla="*/ 56735 h 2052126"/>
                <a:gd name="connsiteX10" fmla="*/ 538142 w 2216658"/>
                <a:gd name="connsiteY10" fmla="*/ 17164 h 2052126"/>
                <a:gd name="connsiteX0" fmla="*/ 532750 w 2211266"/>
                <a:gd name="connsiteY0" fmla="*/ 17164 h 2052126"/>
                <a:gd name="connsiteX1" fmla="*/ 756173 w 2211266"/>
                <a:gd name="connsiteY1" fmla="*/ 563477 h 2052126"/>
                <a:gd name="connsiteX2" fmla="*/ 553718 w 2211266"/>
                <a:gd name="connsiteY2" fmla="*/ 814835 h 2052126"/>
                <a:gd name="connsiteX3" fmla="*/ 1400164 w 2211266"/>
                <a:gd name="connsiteY3" fmla="*/ 1556826 h 2052126"/>
                <a:gd name="connsiteX4" fmla="*/ 1657020 w 2211266"/>
                <a:gd name="connsiteY4" fmla="*/ 1249597 h 2052126"/>
                <a:gd name="connsiteX5" fmla="*/ 2200264 w 2211266"/>
                <a:gd name="connsiteY5" fmla="*/ 1499676 h 2052126"/>
                <a:gd name="connsiteX6" fmla="*/ 2165551 w 2211266"/>
                <a:gd name="connsiteY6" fmla="*/ 1811891 h 2052126"/>
                <a:gd name="connsiteX7" fmla="*/ 1666864 w 2211266"/>
                <a:gd name="connsiteY7" fmla="*/ 2052126 h 2052126"/>
                <a:gd name="connsiteX8" fmla="*/ 181 w 2211266"/>
                <a:gd name="connsiteY8" fmla="*/ 590455 h 2052126"/>
                <a:gd name="connsiteX9" fmla="*/ 203402 w 2211266"/>
                <a:gd name="connsiteY9" fmla="*/ 56735 h 2052126"/>
                <a:gd name="connsiteX10" fmla="*/ 532750 w 2211266"/>
                <a:gd name="connsiteY10" fmla="*/ 17164 h 2052126"/>
                <a:gd name="connsiteX0" fmla="*/ 532750 w 2211266"/>
                <a:gd name="connsiteY0" fmla="*/ 17164 h 2052126"/>
                <a:gd name="connsiteX1" fmla="*/ 756173 w 2211266"/>
                <a:gd name="connsiteY1" fmla="*/ 563477 h 2052126"/>
                <a:gd name="connsiteX2" fmla="*/ 553718 w 2211266"/>
                <a:gd name="connsiteY2" fmla="*/ 814835 h 2052126"/>
                <a:gd name="connsiteX3" fmla="*/ 1400164 w 2211266"/>
                <a:gd name="connsiteY3" fmla="*/ 1556826 h 2052126"/>
                <a:gd name="connsiteX4" fmla="*/ 1657020 w 2211266"/>
                <a:gd name="connsiteY4" fmla="*/ 1249597 h 2052126"/>
                <a:gd name="connsiteX5" fmla="*/ 2200264 w 2211266"/>
                <a:gd name="connsiteY5" fmla="*/ 1499676 h 2052126"/>
                <a:gd name="connsiteX6" fmla="*/ 2165551 w 2211266"/>
                <a:gd name="connsiteY6" fmla="*/ 1811891 h 2052126"/>
                <a:gd name="connsiteX7" fmla="*/ 1666864 w 2211266"/>
                <a:gd name="connsiteY7" fmla="*/ 2052126 h 2052126"/>
                <a:gd name="connsiteX8" fmla="*/ 181 w 2211266"/>
                <a:gd name="connsiteY8" fmla="*/ 590455 h 2052126"/>
                <a:gd name="connsiteX9" fmla="*/ 203402 w 2211266"/>
                <a:gd name="connsiteY9" fmla="*/ 56735 h 2052126"/>
                <a:gd name="connsiteX10" fmla="*/ 532750 w 2211266"/>
                <a:gd name="connsiteY10" fmla="*/ 17164 h 2052126"/>
                <a:gd name="connsiteX0" fmla="*/ 514412 w 2192928"/>
                <a:gd name="connsiteY0" fmla="*/ 17164 h 2052126"/>
                <a:gd name="connsiteX1" fmla="*/ 737835 w 2192928"/>
                <a:gd name="connsiteY1" fmla="*/ 563477 h 2052126"/>
                <a:gd name="connsiteX2" fmla="*/ 535380 w 2192928"/>
                <a:gd name="connsiteY2" fmla="*/ 814835 h 2052126"/>
                <a:gd name="connsiteX3" fmla="*/ 1381826 w 2192928"/>
                <a:gd name="connsiteY3" fmla="*/ 1556826 h 2052126"/>
                <a:gd name="connsiteX4" fmla="*/ 1638682 w 2192928"/>
                <a:gd name="connsiteY4" fmla="*/ 1249597 h 2052126"/>
                <a:gd name="connsiteX5" fmla="*/ 2181926 w 2192928"/>
                <a:gd name="connsiteY5" fmla="*/ 1499676 h 2052126"/>
                <a:gd name="connsiteX6" fmla="*/ 2147213 w 2192928"/>
                <a:gd name="connsiteY6" fmla="*/ 1811891 h 2052126"/>
                <a:gd name="connsiteX7" fmla="*/ 1648526 w 2192928"/>
                <a:gd name="connsiteY7" fmla="*/ 2052126 h 2052126"/>
                <a:gd name="connsiteX8" fmla="*/ 254 w 2192928"/>
                <a:gd name="connsiteY8" fmla="*/ 593523 h 2052126"/>
                <a:gd name="connsiteX9" fmla="*/ 185064 w 2192928"/>
                <a:gd name="connsiteY9" fmla="*/ 56735 h 2052126"/>
                <a:gd name="connsiteX10" fmla="*/ 514412 w 2192928"/>
                <a:gd name="connsiteY10" fmla="*/ 17164 h 2052126"/>
                <a:gd name="connsiteX0" fmla="*/ 520753 w 2199269"/>
                <a:gd name="connsiteY0" fmla="*/ 17164 h 2052126"/>
                <a:gd name="connsiteX1" fmla="*/ 744176 w 2199269"/>
                <a:gd name="connsiteY1" fmla="*/ 563477 h 2052126"/>
                <a:gd name="connsiteX2" fmla="*/ 541721 w 2199269"/>
                <a:gd name="connsiteY2" fmla="*/ 814835 h 2052126"/>
                <a:gd name="connsiteX3" fmla="*/ 1388167 w 2199269"/>
                <a:gd name="connsiteY3" fmla="*/ 1556826 h 2052126"/>
                <a:gd name="connsiteX4" fmla="*/ 1645023 w 2199269"/>
                <a:gd name="connsiteY4" fmla="*/ 1249597 h 2052126"/>
                <a:gd name="connsiteX5" fmla="*/ 2188267 w 2199269"/>
                <a:gd name="connsiteY5" fmla="*/ 1499676 h 2052126"/>
                <a:gd name="connsiteX6" fmla="*/ 2153554 w 2199269"/>
                <a:gd name="connsiteY6" fmla="*/ 1811891 h 2052126"/>
                <a:gd name="connsiteX7" fmla="*/ 1654867 w 2199269"/>
                <a:gd name="connsiteY7" fmla="*/ 2052126 h 2052126"/>
                <a:gd name="connsiteX8" fmla="*/ 6595 w 2199269"/>
                <a:gd name="connsiteY8" fmla="*/ 593523 h 2052126"/>
                <a:gd name="connsiteX9" fmla="*/ 191405 w 2199269"/>
                <a:gd name="connsiteY9" fmla="*/ 56735 h 2052126"/>
                <a:gd name="connsiteX10" fmla="*/ 520753 w 2199269"/>
                <a:gd name="connsiteY10" fmla="*/ 17164 h 2052126"/>
                <a:gd name="connsiteX0" fmla="*/ 532311 w 2210827"/>
                <a:gd name="connsiteY0" fmla="*/ 17164 h 2052126"/>
                <a:gd name="connsiteX1" fmla="*/ 755734 w 2210827"/>
                <a:gd name="connsiteY1" fmla="*/ 563477 h 2052126"/>
                <a:gd name="connsiteX2" fmla="*/ 553279 w 2210827"/>
                <a:gd name="connsiteY2" fmla="*/ 814835 h 2052126"/>
                <a:gd name="connsiteX3" fmla="*/ 1399725 w 2210827"/>
                <a:gd name="connsiteY3" fmla="*/ 1556826 h 2052126"/>
                <a:gd name="connsiteX4" fmla="*/ 1656581 w 2210827"/>
                <a:gd name="connsiteY4" fmla="*/ 1249597 h 2052126"/>
                <a:gd name="connsiteX5" fmla="*/ 2199825 w 2210827"/>
                <a:gd name="connsiteY5" fmla="*/ 1499676 h 2052126"/>
                <a:gd name="connsiteX6" fmla="*/ 2165112 w 2210827"/>
                <a:gd name="connsiteY6" fmla="*/ 1811891 h 2052126"/>
                <a:gd name="connsiteX7" fmla="*/ 1666425 w 2210827"/>
                <a:gd name="connsiteY7" fmla="*/ 2052126 h 2052126"/>
                <a:gd name="connsiteX8" fmla="*/ 5879 w 2210827"/>
                <a:gd name="connsiteY8" fmla="*/ 590455 h 2052126"/>
                <a:gd name="connsiteX9" fmla="*/ 202963 w 2210827"/>
                <a:gd name="connsiteY9" fmla="*/ 56735 h 2052126"/>
                <a:gd name="connsiteX10" fmla="*/ 532311 w 2210827"/>
                <a:gd name="connsiteY10" fmla="*/ 17164 h 2052126"/>
                <a:gd name="connsiteX0" fmla="*/ 532311 w 2205014"/>
                <a:gd name="connsiteY0" fmla="*/ 17164 h 2052126"/>
                <a:gd name="connsiteX1" fmla="*/ 755734 w 2205014"/>
                <a:gd name="connsiteY1" fmla="*/ 563477 h 2052126"/>
                <a:gd name="connsiteX2" fmla="*/ 553279 w 2205014"/>
                <a:gd name="connsiteY2" fmla="*/ 814835 h 2052126"/>
                <a:gd name="connsiteX3" fmla="*/ 1399725 w 2205014"/>
                <a:gd name="connsiteY3" fmla="*/ 1556826 h 2052126"/>
                <a:gd name="connsiteX4" fmla="*/ 1656581 w 2205014"/>
                <a:gd name="connsiteY4" fmla="*/ 1249597 h 2052126"/>
                <a:gd name="connsiteX5" fmla="*/ 2199825 w 2205014"/>
                <a:gd name="connsiteY5" fmla="*/ 1499676 h 2052126"/>
                <a:gd name="connsiteX6" fmla="*/ 2131359 w 2205014"/>
                <a:gd name="connsiteY6" fmla="*/ 1818028 h 2052126"/>
                <a:gd name="connsiteX7" fmla="*/ 1666425 w 2205014"/>
                <a:gd name="connsiteY7" fmla="*/ 2052126 h 2052126"/>
                <a:gd name="connsiteX8" fmla="*/ 5879 w 2205014"/>
                <a:gd name="connsiteY8" fmla="*/ 590455 h 2052126"/>
                <a:gd name="connsiteX9" fmla="*/ 202963 w 2205014"/>
                <a:gd name="connsiteY9" fmla="*/ 56735 h 2052126"/>
                <a:gd name="connsiteX10" fmla="*/ 532311 w 2205014"/>
                <a:gd name="connsiteY10" fmla="*/ 17164 h 2052126"/>
                <a:gd name="connsiteX0" fmla="*/ 532311 w 2202839"/>
                <a:gd name="connsiteY0" fmla="*/ 17164 h 2052126"/>
                <a:gd name="connsiteX1" fmla="*/ 755734 w 2202839"/>
                <a:gd name="connsiteY1" fmla="*/ 563477 h 2052126"/>
                <a:gd name="connsiteX2" fmla="*/ 553279 w 2202839"/>
                <a:gd name="connsiteY2" fmla="*/ 814835 h 2052126"/>
                <a:gd name="connsiteX3" fmla="*/ 1399725 w 2202839"/>
                <a:gd name="connsiteY3" fmla="*/ 1556826 h 2052126"/>
                <a:gd name="connsiteX4" fmla="*/ 1656581 w 2202839"/>
                <a:gd name="connsiteY4" fmla="*/ 1249597 h 2052126"/>
                <a:gd name="connsiteX5" fmla="*/ 2199825 w 2202839"/>
                <a:gd name="connsiteY5" fmla="*/ 1499676 h 2052126"/>
                <a:gd name="connsiteX6" fmla="*/ 2091469 w 2202839"/>
                <a:gd name="connsiteY6" fmla="*/ 1827233 h 2052126"/>
                <a:gd name="connsiteX7" fmla="*/ 1666425 w 2202839"/>
                <a:gd name="connsiteY7" fmla="*/ 2052126 h 2052126"/>
                <a:gd name="connsiteX8" fmla="*/ 5879 w 2202839"/>
                <a:gd name="connsiteY8" fmla="*/ 590455 h 2052126"/>
                <a:gd name="connsiteX9" fmla="*/ 202963 w 2202839"/>
                <a:gd name="connsiteY9" fmla="*/ 56735 h 2052126"/>
                <a:gd name="connsiteX10" fmla="*/ 532311 w 2202839"/>
                <a:gd name="connsiteY10" fmla="*/ 17164 h 2052126"/>
                <a:gd name="connsiteX0" fmla="*/ 532311 w 2203429"/>
                <a:gd name="connsiteY0" fmla="*/ 17164 h 2052126"/>
                <a:gd name="connsiteX1" fmla="*/ 755734 w 2203429"/>
                <a:gd name="connsiteY1" fmla="*/ 563477 h 2052126"/>
                <a:gd name="connsiteX2" fmla="*/ 553279 w 2203429"/>
                <a:gd name="connsiteY2" fmla="*/ 814835 h 2052126"/>
                <a:gd name="connsiteX3" fmla="*/ 1399725 w 2203429"/>
                <a:gd name="connsiteY3" fmla="*/ 1556826 h 2052126"/>
                <a:gd name="connsiteX4" fmla="*/ 1656581 w 2203429"/>
                <a:gd name="connsiteY4" fmla="*/ 1249597 h 2052126"/>
                <a:gd name="connsiteX5" fmla="*/ 2199825 w 2203429"/>
                <a:gd name="connsiteY5" fmla="*/ 1499676 h 2052126"/>
                <a:gd name="connsiteX6" fmla="*/ 2106811 w 2203429"/>
                <a:gd name="connsiteY6" fmla="*/ 1851781 h 2052126"/>
                <a:gd name="connsiteX7" fmla="*/ 1666425 w 2203429"/>
                <a:gd name="connsiteY7" fmla="*/ 2052126 h 2052126"/>
                <a:gd name="connsiteX8" fmla="*/ 5879 w 2203429"/>
                <a:gd name="connsiteY8" fmla="*/ 590455 h 2052126"/>
                <a:gd name="connsiteX9" fmla="*/ 202963 w 2203429"/>
                <a:gd name="connsiteY9" fmla="*/ 56735 h 2052126"/>
                <a:gd name="connsiteX10" fmla="*/ 532311 w 2203429"/>
                <a:gd name="connsiteY10" fmla="*/ 17164 h 2052126"/>
                <a:gd name="connsiteX0" fmla="*/ 532311 w 2204638"/>
                <a:gd name="connsiteY0" fmla="*/ 17164 h 2052126"/>
                <a:gd name="connsiteX1" fmla="*/ 755734 w 2204638"/>
                <a:gd name="connsiteY1" fmla="*/ 563477 h 2052126"/>
                <a:gd name="connsiteX2" fmla="*/ 553279 w 2204638"/>
                <a:gd name="connsiteY2" fmla="*/ 814835 h 2052126"/>
                <a:gd name="connsiteX3" fmla="*/ 1399725 w 2204638"/>
                <a:gd name="connsiteY3" fmla="*/ 1556826 h 2052126"/>
                <a:gd name="connsiteX4" fmla="*/ 1656581 w 2204638"/>
                <a:gd name="connsiteY4" fmla="*/ 1249597 h 2052126"/>
                <a:gd name="connsiteX5" fmla="*/ 2199825 w 2204638"/>
                <a:gd name="connsiteY5" fmla="*/ 1499676 h 2052126"/>
                <a:gd name="connsiteX6" fmla="*/ 2106811 w 2204638"/>
                <a:gd name="connsiteY6" fmla="*/ 1851781 h 2052126"/>
                <a:gd name="connsiteX7" fmla="*/ 1666425 w 2204638"/>
                <a:gd name="connsiteY7" fmla="*/ 2052126 h 2052126"/>
                <a:gd name="connsiteX8" fmla="*/ 5879 w 2204638"/>
                <a:gd name="connsiteY8" fmla="*/ 590455 h 2052126"/>
                <a:gd name="connsiteX9" fmla="*/ 202963 w 2204638"/>
                <a:gd name="connsiteY9" fmla="*/ 56735 h 2052126"/>
                <a:gd name="connsiteX10" fmla="*/ 532311 w 2204638"/>
                <a:gd name="connsiteY10" fmla="*/ 17164 h 2052126"/>
                <a:gd name="connsiteX0" fmla="*/ 532311 w 2204638"/>
                <a:gd name="connsiteY0" fmla="*/ 17164 h 2052126"/>
                <a:gd name="connsiteX1" fmla="*/ 755734 w 2204638"/>
                <a:gd name="connsiteY1" fmla="*/ 563477 h 2052126"/>
                <a:gd name="connsiteX2" fmla="*/ 553279 w 2204638"/>
                <a:gd name="connsiteY2" fmla="*/ 814835 h 2052126"/>
                <a:gd name="connsiteX3" fmla="*/ 1399725 w 2204638"/>
                <a:gd name="connsiteY3" fmla="*/ 1556826 h 2052126"/>
                <a:gd name="connsiteX4" fmla="*/ 1656581 w 2204638"/>
                <a:gd name="connsiteY4" fmla="*/ 1249597 h 2052126"/>
                <a:gd name="connsiteX5" fmla="*/ 2199825 w 2204638"/>
                <a:gd name="connsiteY5" fmla="*/ 1499676 h 2052126"/>
                <a:gd name="connsiteX6" fmla="*/ 2106811 w 2204638"/>
                <a:gd name="connsiteY6" fmla="*/ 1851781 h 2052126"/>
                <a:gd name="connsiteX7" fmla="*/ 1666425 w 2204638"/>
                <a:gd name="connsiteY7" fmla="*/ 2052126 h 2052126"/>
                <a:gd name="connsiteX8" fmla="*/ 5879 w 2204638"/>
                <a:gd name="connsiteY8" fmla="*/ 590455 h 2052126"/>
                <a:gd name="connsiteX9" fmla="*/ 202963 w 2204638"/>
                <a:gd name="connsiteY9" fmla="*/ 56735 h 2052126"/>
                <a:gd name="connsiteX10" fmla="*/ 532311 w 2204638"/>
                <a:gd name="connsiteY10" fmla="*/ 17164 h 2052126"/>
                <a:gd name="connsiteX0" fmla="*/ 532311 w 2205672"/>
                <a:gd name="connsiteY0" fmla="*/ 17164 h 2052126"/>
                <a:gd name="connsiteX1" fmla="*/ 755734 w 2205672"/>
                <a:gd name="connsiteY1" fmla="*/ 563477 h 2052126"/>
                <a:gd name="connsiteX2" fmla="*/ 553279 w 2205672"/>
                <a:gd name="connsiteY2" fmla="*/ 814835 h 2052126"/>
                <a:gd name="connsiteX3" fmla="*/ 1399725 w 2205672"/>
                <a:gd name="connsiteY3" fmla="*/ 1556826 h 2052126"/>
                <a:gd name="connsiteX4" fmla="*/ 1656581 w 2205672"/>
                <a:gd name="connsiteY4" fmla="*/ 1249597 h 2052126"/>
                <a:gd name="connsiteX5" fmla="*/ 2199825 w 2205672"/>
                <a:gd name="connsiteY5" fmla="*/ 1499676 h 2052126"/>
                <a:gd name="connsiteX6" fmla="*/ 2106811 w 2205672"/>
                <a:gd name="connsiteY6" fmla="*/ 1851781 h 2052126"/>
                <a:gd name="connsiteX7" fmla="*/ 1666425 w 2205672"/>
                <a:gd name="connsiteY7" fmla="*/ 2052126 h 2052126"/>
                <a:gd name="connsiteX8" fmla="*/ 5879 w 2205672"/>
                <a:gd name="connsiteY8" fmla="*/ 590455 h 2052126"/>
                <a:gd name="connsiteX9" fmla="*/ 202963 w 2205672"/>
                <a:gd name="connsiteY9" fmla="*/ 56735 h 2052126"/>
                <a:gd name="connsiteX10" fmla="*/ 532311 w 2205672"/>
                <a:gd name="connsiteY10" fmla="*/ 17164 h 205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5672" h="2052126">
                  <a:moveTo>
                    <a:pt x="532311" y="17164"/>
                  </a:moveTo>
                  <a:cubicBezTo>
                    <a:pt x="622127" y="200291"/>
                    <a:pt x="678192" y="358870"/>
                    <a:pt x="755734" y="563477"/>
                  </a:cubicBezTo>
                  <a:cubicBezTo>
                    <a:pt x="689272" y="676925"/>
                    <a:pt x="638152" y="750483"/>
                    <a:pt x="553279" y="814835"/>
                  </a:cubicBezTo>
                  <a:cubicBezTo>
                    <a:pt x="694279" y="1154220"/>
                    <a:pt x="1065413" y="1453714"/>
                    <a:pt x="1399725" y="1556826"/>
                  </a:cubicBezTo>
                  <a:cubicBezTo>
                    <a:pt x="1470001" y="1439074"/>
                    <a:pt x="1534141" y="1352007"/>
                    <a:pt x="1656581" y="1249597"/>
                  </a:cubicBezTo>
                  <a:cubicBezTo>
                    <a:pt x="1862210" y="1322729"/>
                    <a:pt x="2037154" y="1398928"/>
                    <a:pt x="2199825" y="1499676"/>
                  </a:cubicBezTo>
                  <a:cubicBezTo>
                    <a:pt x="2218938" y="1646706"/>
                    <a:pt x="2192025" y="1738504"/>
                    <a:pt x="2106811" y="1851781"/>
                  </a:cubicBezTo>
                  <a:cubicBezTo>
                    <a:pt x="1920124" y="2038232"/>
                    <a:pt x="1822426" y="2043644"/>
                    <a:pt x="1666425" y="2052126"/>
                  </a:cubicBezTo>
                  <a:cubicBezTo>
                    <a:pt x="720146" y="1943344"/>
                    <a:pt x="50031" y="1052110"/>
                    <a:pt x="5879" y="590455"/>
                  </a:cubicBezTo>
                  <a:cubicBezTo>
                    <a:pt x="-22525" y="333791"/>
                    <a:pt x="53398" y="175318"/>
                    <a:pt x="202963" y="56735"/>
                  </a:cubicBezTo>
                  <a:cubicBezTo>
                    <a:pt x="332180" y="-12711"/>
                    <a:pt x="393890" y="-8513"/>
                    <a:pt x="532311" y="171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2" name="그룹 281">
            <a:extLst>
              <a:ext uri="{FF2B5EF4-FFF2-40B4-BE49-F238E27FC236}">
                <a16:creationId xmlns:a16="http://schemas.microsoft.com/office/drawing/2014/main" id="{6F399D62-70A6-4E5C-A79C-F3D04A4B9D1F}"/>
              </a:ext>
            </a:extLst>
          </p:cNvPr>
          <p:cNvGrpSpPr/>
          <p:nvPr/>
        </p:nvGrpSpPr>
        <p:grpSpPr>
          <a:xfrm>
            <a:off x="8137449" y="1318890"/>
            <a:ext cx="2270569" cy="1663926"/>
            <a:chOff x="4508215" y="1427635"/>
            <a:chExt cx="3184614" cy="2333760"/>
          </a:xfrm>
        </p:grpSpPr>
        <p:sp>
          <p:nvSpPr>
            <p:cNvPr id="283" name="Freeform: Shape 48">
              <a:extLst>
                <a:ext uri="{FF2B5EF4-FFF2-40B4-BE49-F238E27FC236}">
                  <a16:creationId xmlns:a16="http://schemas.microsoft.com/office/drawing/2014/main" id="{9955991F-DADD-489D-AC77-5529377A8A96}"/>
                </a:ext>
              </a:extLst>
            </p:cNvPr>
            <p:cNvSpPr/>
            <p:nvPr/>
          </p:nvSpPr>
          <p:spPr>
            <a:xfrm>
              <a:off x="5220976" y="3220002"/>
              <a:ext cx="2471853" cy="475452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49">
              <a:extLst>
                <a:ext uri="{FF2B5EF4-FFF2-40B4-BE49-F238E27FC236}">
                  <a16:creationId xmlns:a16="http://schemas.microsoft.com/office/drawing/2014/main" id="{296D5708-CAF8-48E0-ABE3-A3D08F1184BE}"/>
                </a:ext>
              </a:extLst>
            </p:cNvPr>
            <p:cNvSpPr/>
            <p:nvPr/>
          </p:nvSpPr>
          <p:spPr>
            <a:xfrm>
              <a:off x="4773821" y="1863740"/>
              <a:ext cx="1503524" cy="689529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5" name="Freeform: Shape 50">
              <a:extLst>
                <a:ext uri="{FF2B5EF4-FFF2-40B4-BE49-F238E27FC236}">
                  <a16:creationId xmlns:a16="http://schemas.microsoft.com/office/drawing/2014/main" id="{06FF7E01-CDEB-4490-9734-67944A74B984}"/>
                </a:ext>
              </a:extLst>
            </p:cNvPr>
            <p:cNvSpPr/>
            <p:nvPr/>
          </p:nvSpPr>
          <p:spPr>
            <a:xfrm>
              <a:off x="6474266" y="1427635"/>
              <a:ext cx="868758" cy="739315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6" name="Freeform: Shape 51">
              <a:extLst>
                <a:ext uri="{FF2B5EF4-FFF2-40B4-BE49-F238E27FC236}">
                  <a16:creationId xmlns:a16="http://schemas.microsoft.com/office/drawing/2014/main" id="{BE9E1A44-4F84-4A32-8C16-CBFE407C42F4}"/>
                </a:ext>
              </a:extLst>
            </p:cNvPr>
            <p:cNvSpPr/>
            <p:nvPr/>
          </p:nvSpPr>
          <p:spPr>
            <a:xfrm>
              <a:off x="5190988" y="2424129"/>
              <a:ext cx="1204810" cy="766697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52">
              <a:extLst>
                <a:ext uri="{FF2B5EF4-FFF2-40B4-BE49-F238E27FC236}">
                  <a16:creationId xmlns:a16="http://schemas.microsoft.com/office/drawing/2014/main" id="{E7254041-209F-4541-A48F-206EF77342DC}"/>
                </a:ext>
              </a:extLst>
            </p:cNvPr>
            <p:cNvSpPr/>
            <p:nvPr/>
          </p:nvSpPr>
          <p:spPr>
            <a:xfrm>
              <a:off x="6023720" y="1719431"/>
              <a:ext cx="694508" cy="706954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53">
              <a:extLst>
                <a:ext uri="{FF2B5EF4-FFF2-40B4-BE49-F238E27FC236}">
                  <a16:creationId xmlns:a16="http://schemas.microsoft.com/office/drawing/2014/main" id="{FCB8A3A1-7AB8-4686-9196-76C4C9A94D20}"/>
                </a:ext>
              </a:extLst>
            </p:cNvPr>
            <p:cNvSpPr/>
            <p:nvPr/>
          </p:nvSpPr>
          <p:spPr>
            <a:xfrm>
              <a:off x="5051433" y="1891124"/>
              <a:ext cx="87125" cy="77167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54">
              <a:extLst>
                <a:ext uri="{FF2B5EF4-FFF2-40B4-BE49-F238E27FC236}">
                  <a16:creationId xmlns:a16="http://schemas.microsoft.com/office/drawing/2014/main" id="{4A4B3B74-F308-429F-BCD3-C1E7730EF84A}"/>
                </a:ext>
              </a:extLst>
            </p:cNvPr>
            <p:cNvSpPr/>
            <p:nvPr/>
          </p:nvSpPr>
          <p:spPr>
            <a:xfrm>
              <a:off x="4508215" y="2890148"/>
              <a:ext cx="721890" cy="871247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55">
              <a:extLst>
                <a:ext uri="{FF2B5EF4-FFF2-40B4-BE49-F238E27FC236}">
                  <a16:creationId xmlns:a16="http://schemas.microsoft.com/office/drawing/2014/main" id="{48F22953-35F4-41CE-BCB2-FC5483A13844}"/>
                </a:ext>
              </a:extLst>
            </p:cNvPr>
            <p:cNvSpPr/>
            <p:nvPr/>
          </p:nvSpPr>
          <p:spPr>
            <a:xfrm>
              <a:off x="4642864" y="3152989"/>
              <a:ext cx="246439" cy="32361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56">
              <a:extLst>
                <a:ext uri="{FF2B5EF4-FFF2-40B4-BE49-F238E27FC236}">
                  <a16:creationId xmlns:a16="http://schemas.microsoft.com/office/drawing/2014/main" id="{A3230962-31DE-4954-A8F6-08F6C7635832}"/>
                </a:ext>
              </a:extLst>
            </p:cNvPr>
            <p:cNvSpPr/>
            <p:nvPr/>
          </p:nvSpPr>
          <p:spPr>
            <a:xfrm>
              <a:off x="4684450" y="3237514"/>
              <a:ext cx="176739" cy="37339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57">
              <a:extLst>
                <a:ext uri="{FF2B5EF4-FFF2-40B4-BE49-F238E27FC236}">
                  <a16:creationId xmlns:a16="http://schemas.microsoft.com/office/drawing/2014/main" id="{81CEF9AD-C572-4CAC-9AA5-6632B9E52A24}"/>
                </a:ext>
              </a:extLst>
            </p:cNvPr>
            <p:cNvSpPr/>
            <p:nvPr/>
          </p:nvSpPr>
          <p:spPr>
            <a:xfrm>
              <a:off x="4938609" y="3131991"/>
              <a:ext cx="49786" cy="84635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58">
              <a:extLst>
                <a:ext uri="{FF2B5EF4-FFF2-40B4-BE49-F238E27FC236}">
                  <a16:creationId xmlns:a16="http://schemas.microsoft.com/office/drawing/2014/main" id="{2CE33509-E6A1-45C2-8A81-1AA1E38E0F61}"/>
                </a:ext>
              </a:extLst>
            </p:cNvPr>
            <p:cNvSpPr/>
            <p:nvPr/>
          </p:nvSpPr>
          <p:spPr>
            <a:xfrm>
              <a:off x="4999307" y="3132341"/>
              <a:ext cx="49786" cy="84635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59">
              <a:extLst>
                <a:ext uri="{FF2B5EF4-FFF2-40B4-BE49-F238E27FC236}">
                  <a16:creationId xmlns:a16="http://schemas.microsoft.com/office/drawing/2014/main" id="{3F789DEA-B06E-40F0-9699-E5261B128795}"/>
                </a:ext>
              </a:extLst>
            </p:cNvPr>
            <p:cNvSpPr/>
            <p:nvPr/>
          </p:nvSpPr>
          <p:spPr>
            <a:xfrm>
              <a:off x="4976571" y="3256692"/>
              <a:ext cx="57253" cy="87125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60">
              <a:extLst>
                <a:ext uri="{FF2B5EF4-FFF2-40B4-BE49-F238E27FC236}">
                  <a16:creationId xmlns:a16="http://schemas.microsoft.com/office/drawing/2014/main" id="{535DB904-967C-4BB9-A50F-47D39C0DAF98}"/>
                </a:ext>
              </a:extLst>
            </p:cNvPr>
            <p:cNvSpPr/>
            <p:nvPr/>
          </p:nvSpPr>
          <p:spPr>
            <a:xfrm>
              <a:off x="5036156" y="3256535"/>
              <a:ext cx="57253" cy="87125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61">
              <a:extLst>
                <a:ext uri="{FF2B5EF4-FFF2-40B4-BE49-F238E27FC236}">
                  <a16:creationId xmlns:a16="http://schemas.microsoft.com/office/drawing/2014/main" id="{46669A82-C3A2-4A2E-AEA0-ED23CA117D14}"/>
                </a:ext>
              </a:extLst>
            </p:cNvPr>
            <p:cNvSpPr/>
            <p:nvPr/>
          </p:nvSpPr>
          <p:spPr>
            <a:xfrm>
              <a:off x="5054518" y="3131084"/>
              <a:ext cx="57253" cy="87125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7" name="Group 12">
            <a:extLst>
              <a:ext uri="{FF2B5EF4-FFF2-40B4-BE49-F238E27FC236}">
                <a16:creationId xmlns:a16="http://schemas.microsoft.com/office/drawing/2014/main" id="{C0CF5D82-AAB8-4BB8-B0F5-6176DACF661C}"/>
              </a:ext>
            </a:extLst>
          </p:cNvPr>
          <p:cNvGrpSpPr/>
          <p:nvPr/>
        </p:nvGrpSpPr>
        <p:grpSpPr>
          <a:xfrm rot="16200000" flipH="1" flipV="1">
            <a:off x="2108154" y="1672861"/>
            <a:ext cx="1426735" cy="965802"/>
            <a:chOff x="6110127" y="4000500"/>
            <a:chExt cx="2916424" cy="1974220"/>
          </a:xfrm>
        </p:grpSpPr>
        <p:grpSp>
          <p:nvGrpSpPr>
            <p:cNvPr id="298" name="Group 13">
              <a:extLst>
                <a:ext uri="{FF2B5EF4-FFF2-40B4-BE49-F238E27FC236}">
                  <a16:creationId xmlns:a16="http://schemas.microsoft.com/office/drawing/2014/main" id="{E7DF9536-7712-47AD-9E90-AE10DBC43143}"/>
                </a:ext>
              </a:extLst>
            </p:cNvPr>
            <p:cNvGrpSpPr/>
            <p:nvPr/>
          </p:nvGrpSpPr>
          <p:grpSpPr>
            <a:xfrm flipV="1">
              <a:off x="6110127" y="4000500"/>
              <a:ext cx="1620424" cy="1974220"/>
              <a:chOff x="3776932" y="2050011"/>
              <a:chExt cx="1620424" cy="1974220"/>
            </a:xfrm>
          </p:grpSpPr>
          <p:grpSp>
            <p:nvGrpSpPr>
              <p:cNvPr id="300" name="Graphic 2">
                <a:extLst>
                  <a:ext uri="{FF2B5EF4-FFF2-40B4-BE49-F238E27FC236}">
                    <a16:creationId xmlns:a16="http://schemas.microsoft.com/office/drawing/2014/main" id="{57536410-358E-4DD3-885D-5B2C056E1385}"/>
                  </a:ext>
                </a:extLst>
              </p:cNvPr>
              <p:cNvGrpSpPr/>
              <p:nvPr/>
            </p:nvGrpSpPr>
            <p:grpSpPr>
              <a:xfrm rot="20075603">
                <a:off x="3776932" y="2050011"/>
                <a:ext cx="1349705" cy="1974220"/>
                <a:chOff x="3918639" y="1676431"/>
                <a:chExt cx="1349705" cy="1974220"/>
              </a:xfrm>
            </p:grpSpPr>
            <p:sp>
              <p:nvSpPr>
                <p:cNvPr id="302" name="Freeform: Shape 17">
                  <a:extLst>
                    <a:ext uri="{FF2B5EF4-FFF2-40B4-BE49-F238E27FC236}">
                      <a16:creationId xmlns:a16="http://schemas.microsoft.com/office/drawing/2014/main" id="{361AA778-2B38-4913-88E2-686B6A76A0F6}"/>
                    </a:ext>
                  </a:extLst>
                </p:cNvPr>
                <p:cNvSpPr/>
                <p:nvPr/>
              </p:nvSpPr>
              <p:spPr>
                <a:xfrm>
                  <a:off x="3918639" y="1676431"/>
                  <a:ext cx="1349705" cy="1974220"/>
                </a:xfrm>
                <a:custGeom>
                  <a:avLst/>
                  <a:gdLst>
                    <a:gd name="connsiteX0" fmla="*/ 923811 w 1349705"/>
                    <a:gd name="connsiteY0" fmla="*/ 1974221 h 1974220"/>
                    <a:gd name="connsiteX1" fmla="*/ 758296 w 1349705"/>
                    <a:gd name="connsiteY1" fmla="*/ 1894134 h 1974220"/>
                    <a:gd name="connsiteX2" fmla="*/ 653451 w 1349705"/>
                    <a:gd name="connsiteY2" fmla="*/ 1863618 h 1974220"/>
                    <a:gd name="connsiteX3" fmla="*/ 618873 w 1349705"/>
                    <a:gd name="connsiteY3" fmla="*/ 1865342 h 1974220"/>
                    <a:gd name="connsiteX4" fmla="*/ 504876 w 1349705"/>
                    <a:gd name="connsiteY4" fmla="*/ 1865231 h 1974220"/>
                    <a:gd name="connsiteX5" fmla="*/ 308344 w 1349705"/>
                    <a:gd name="connsiteY5" fmla="*/ 1815632 h 1974220"/>
                    <a:gd name="connsiteX6" fmla="*/ 123189 w 1349705"/>
                    <a:gd name="connsiteY6" fmla="*/ 1706892 h 1974220"/>
                    <a:gd name="connsiteX7" fmla="*/ 61545 w 1349705"/>
                    <a:gd name="connsiteY7" fmla="*/ 1639407 h 1974220"/>
                    <a:gd name="connsiteX8" fmla="*/ 46968 w 1349705"/>
                    <a:gd name="connsiteY8" fmla="*/ 1587248 h 1974220"/>
                    <a:gd name="connsiteX9" fmla="*/ 80489 w 1349705"/>
                    <a:gd name="connsiteY9" fmla="*/ 1537121 h 1974220"/>
                    <a:gd name="connsiteX10" fmla="*/ 92868 w 1349705"/>
                    <a:gd name="connsiteY10" fmla="*/ 1528692 h 1974220"/>
                    <a:gd name="connsiteX11" fmla="*/ 40849 w 1349705"/>
                    <a:gd name="connsiteY11" fmla="*/ 1482264 h 1974220"/>
                    <a:gd name="connsiteX12" fmla="*/ 22517 w 1349705"/>
                    <a:gd name="connsiteY12" fmla="*/ 1372774 h 1974220"/>
                    <a:gd name="connsiteX13" fmla="*/ 73145 w 1349705"/>
                    <a:gd name="connsiteY13" fmla="*/ 1316220 h 1974220"/>
                    <a:gd name="connsiteX14" fmla="*/ 92061 w 1349705"/>
                    <a:gd name="connsiteY14" fmla="*/ 1306428 h 1974220"/>
                    <a:gd name="connsiteX15" fmla="*/ 66163 w 1349705"/>
                    <a:gd name="connsiteY15" fmla="*/ 1286845 h 1974220"/>
                    <a:gd name="connsiteX16" fmla="*/ 1709 w 1349705"/>
                    <a:gd name="connsiteY16" fmla="*/ 1178328 h 1974220"/>
                    <a:gd name="connsiteX17" fmla="*/ 58624 w 1349705"/>
                    <a:gd name="connsiteY17" fmla="*/ 1059963 h 1974220"/>
                    <a:gd name="connsiteX18" fmla="*/ 109113 w 1349705"/>
                    <a:gd name="connsiteY18" fmla="*/ 1041131 h 1974220"/>
                    <a:gd name="connsiteX19" fmla="*/ 77624 w 1349705"/>
                    <a:gd name="connsiteY19" fmla="*/ 1012228 h 1974220"/>
                    <a:gd name="connsiteX20" fmla="*/ 31585 w 1349705"/>
                    <a:gd name="connsiteY20" fmla="*/ 933865 h 1974220"/>
                    <a:gd name="connsiteX21" fmla="*/ 80238 w 1349705"/>
                    <a:gd name="connsiteY21" fmla="*/ 798115 h 1974220"/>
                    <a:gd name="connsiteX22" fmla="*/ 207421 w 1349705"/>
                    <a:gd name="connsiteY22" fmla="*/ 752410 h 1974220"/>
                    <a:gd name="connsiteX23" fmla="*/ 384676 w 1349705"/>
                    <a:gd name="connsiteY23" fmla="*/ 755887 h 1974220"/>
                    <a:gd name="connsiteX24" fmla="*/ 518201 w 1349705"/>
                    <a:gd name="connsiteY24" fmla="*/ 761618 h 1974220"/>
                    <a:gd name="connsiteX25" fmla="*/ 609916 w 1349705"/>
                    <a:gd name="connsiteY25" fmla="*/ 738696 h 1974220"/>
                    <a:gd name="connsiteX26" fmla="*/ 656872 w 1349705"/>
                    <a:gd name="connsiteY26" fmla="*/ 645590 h 1974220"/>
                    <a:gd name="connsiteX27" fmla="*/ 637400 w 1349705"/>
                    <a:gd name="connsiteY27" fmla="*/ 554404 h 1974220"/>
                    <a:gd name="connsiteX28" fmla="*/ 620459 w 1349705"/>
                    <a:gd name="connsiteY28" fmla="*/ 324685 h 1974220"/>
                    <a:gd name="connsiteX29" fmla="*/ 729421 w 1349705"/>
                    <a:gd name="connsiteY29" fmla="*/ 87066 h 1974220"/>
                    <a:gd name="connsiteX30" fmla="*/ 861082 w 1349705"/>
                    <a:gd name="connsiteY30" fmla="*/ 7590 h 1974220"/>
                    <a:gd name="connsiteX31" fmla="*/ 911766 w 1349705"/>
                    <a:gd name="connsiteY31" fmla="*/ 914 h 1974220"/>
                    <a:gd name="connsiteX32" fmla="*/ 942004 w 1349705"/>
                    <a:gd name="connsiteY32" fmla="*/ 34518 h 1974220"/>
                    <a:gd name="connsiteX33" fmla="*/ 936190 w 1349705"/>
                    <a:gd name="connsiteY33" fmla="*/ 105370 h 1974220"/>
                    <a:gd name="connsiteX34" fmla="*/ 928986 w 1349705"/>
                    <a:gd name="connsiteY34" fmla="*/ 251218 h 1974220"/>
                    <a:gd name="connsiteX35" fmla="*/ 1018725 w 1349705"/>
                    <a:gd name="connsiteY35" fmla="*/ 690460 h 1974220"/>
                    <a:gd name="connsiteX36" fmla="*/ 1121651 w 1349705"/>
                    <a:gd name="connsiteY36" fmla="*/ 876171 h 1974220"/>
                    <a:gd name="connsiteX37" fmla="*/ 1199763 w 1349705"/>
                    <a:gd name="connsiteY37" fmla="*/ 1054094 h 1974220"/>
                    <a:gd name="connsiteX38" fmla="*/ 1210167 w 1349705"/>
                    <a:gd name="connsiteY38" fmla="*/ 1185087 h 1974220"/>
                    <a:gd name="connsiteX39" fmla="*/ 1228749 w 1349705"/>
                    <a:gd name="connsiteY39" fmla="*/ 1218357 h 1974220"/>
                    <a:gd name="connsiteX40" fmla="*/ 1348505 w 1349705"/>
                    <a:gd name="connsiteY40" fmla="*/ 1279417 h 1974220"/>
                    <a:gd name="connsiteX41" fmla="*/ 1345556 w 1349705"/>
                    <a:gd name="connsiteY41" fmla="*/ 1292297 h 1974220"/>
                    <a:gd name="connsiteX42" fmla="*/ 933158 w 1349705"/>
                    <a:gd name="connsiteY42" fmla="*/ 1965903 h 1974220"/>
                    <a:gd name="connsiteX43" fmla="*/ 923811 w 1349705"/>
                    <a:gd name="connsiteY43" fmla="*/ 1974221 h 197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349705" h="1974220">
                      <a:moveTo>
                        <a:pt x="923811" y="1974221"/>
                      </a:moveTo>
                      <a:cubicBezTo>
                        <a:pt x="871208" y="1942231"/>
                        <a:pt x="816324" y="1914941"/>
                        <a:pt x="758296" y="1894134"/>
                      </a:cubicBezTo>
                      <a:cubicBezTo>
                        <a:pt x="723969" y="1881810"/>
                        <a:pt x="689002" y="1871685"/>
                        <a:pt x="653451" y="1863618"/>
                      </a:cubicBezTo>
                      <a:cubicBezTo>
                        <a:pt x="641851" y="1861003"/>
                        <a:pt x="630334" y="1864396"/>
                        <a:pt x="618873" y="1865342"/>
                      </a:cubicBezTo>
                      <a:cubicBezTo>
                        <a:pt x="580847" y="1868486"/>
                        <a:pt x="542931" y="1868347"/>
                        <a:pt x="504876" y="1865231"/>
                      </a:cubicBezTo>
                      <a:cubicBezTo>
                        <a:pt x="436556" y="1859612"/>
                        <a:pt x="371323" y="1842170"/>
                        <a:pt x="308344" y="1815632"/>
                      </a:cubicBezTo>
                      <a:cubicBezTo>
                        <a:pt x="241804" y="1787620"/>
                        <a:pt x="179186" y="1752792"/>
                        <a:pt x="123189" y="1706892"/>
                      </a:cubicBezTo>
                      <a:cubicBezTo>
                        <a:pt x="99433" y="1687420"/>
                        <a:pt x="77540" y="1666028"/>
                        <a:pt x="61545" y="1639407"/>
                      </a:cubicBezTo>
                      <a:cubicBezTo>
                        <a:pt x="51920" y="1623411"/>
                        <a:pt x="44938" y="1606582"/>
                        <a:pt x="46968" y="1587248"/>
                      </a:cubicBezTo>
                      <a:cubicBezTo>
                        <a:pt x="49333" y="1564632"/>
                        <a:pt x="63075" y="1549639"/>
                        <a:pt x="80489" y="1537121"/>
                      </a:cubicBezTo>
                      <a:cubicBezTo>
                        <a:pt x="84272" y="1534395"/>
                        <a:pt x="88194" y="1531863"/>
                        <a:pt x="92868" y="1528692"/>
                      </a:cubicBezTo>
                      <a:cubicBezTo>
                        <a:pt x="71893" y="1516341"/>
                        <a:pt x="54062" y="1501681"/>
                        <a:pt x="40849" y="1482264"/>
                      </a:cubicBezTo>
                      <a:cubicBezTo>
                        <a:pt x="17955" y="1448660"/>
                        <a:pt x="8274" y="1412553"/>
                        <a:pt x="22517" y="1372774"/>
                      </a:cubicBezTo>
                      <a:cubicBezTo>
                        <a:pt x="31669" y="1347237"/>
                        <a:pt x="50195" y="1329601"/>
                        <a:pt x="73145" y="1316220"/>
                      </a:cubicBezTo>
                      <a:cubicBezTo>
                        <a:pt x="79042" y="1312799"/>
                        <a:pt x="85246" y="1309933"/>
                        <a:pt x="92061" y="1306428"/>
                      </a:cubicBezTo>
                      <a:cubicBezTo>
                        <a:pt x="83298" y="1299836"/>
                        <a:pt x="74425" y="1293716"/>
                        <a:pt x="66163" y="1286845"/>
                      </a:cubicBezTo>
                      <a:cubicBezTo>
                        <a:pt x="31836" y="1258359"/>
                        <a:pt x="8497" y="1222836"/>
                        <a:pt x="1709" y="1178328"/>
                      </a:cubicBezTo>
                      <a:cubicBezTo>
                        <a:pt x="-5663" y="1129980"/>
                        <a:pt x="10360" y="1087085"/>
                        <a:pt x="58624" y="1059963"/>
                      </a:cubicBezTo>
                      <a:cubicBezTo>
                        <a:pt x="73979" y="1051340"/>
                        <a:pt x="90503" y="1045804"/>
                        <a:pt x="109113" y="1041131"/>
                      </a:cubicBezTo>
                      <a:cubicBezTo>
                        <a:pt x="97485" y="1031561"/>
                        <a:pt x="87054" y="1022409"/>
                        <a:pt x="77624" y="1012228"/>
                      </a:cubicBezTo>
                      <a:cubicBezTo>
                        <a:pt x="56566" y="989473"/>
                        <a:pt x="40097" y="963881"/>
                        <a:pt x="31585" y="933865"/>
                      </a:cubicBezTo>
                      <a:cubicBezTo>
                        <a:pt x="16035" y="879037"/>
                        <a:pt x="32698" y="832358"/>
                        <a:pt x="80238" y="798115"/>
                      </a:cubicBezTo>
                      <a:cubicBezTo>
                        <a:pt x="118182" y="770798"/>
                        <a:pt x="160409" y="755442"/>
                        <a:pt x="207421" y="752410"/>
                      </a:cubicBezTo>
                      <a:cubicBezTo>
                        <a:pt x="266673" y="748571"/>
                        <a:pt x="325647" y="751075"/>
                        <a:pt x="384676" y="755887"/>
                      </a:cubicBezTo>
                      <a:cubicBezTo>
                        <a:pt x="429073" y="759504"/>
                        <a:pt x="473498" y="764372"/>
                        <a:pt x="518201" y="761618"/>
                      </a:cubicBezTo>
                      <a:cubicBezTo>
                        <a:pt x="550164" y="759643"/>
                        <a:pt x="581125" y="753078"/>
                        <a:pt x="609916" y="738696"/>
                      </a:cubicBezTo>
                      <a:cubicBezTo>
                        <a:pt x="646302" y="720531"/>
                        <a:pt x="663354" y="685787"/>
                        <a:pt x="656872" y="645590"/>
                      </a:cubicBezTo>
                      <a:cubicBezTo>
                        <a:pt x="651921" y="614851"/>
                        <a:pt x="642240" y="585170"/>
                        <a:pt x="637400" y="554404"/>
                      </a:cubicBezTo>
                      <a:cubicBezTo>
                        <a:pt x="629722" y="494929"/>
                        <a:pt x="618540" y="411782"/>
                        <a:pt x="620459" y="324685"/>
                      </a:cubicBezTo>
                      <a:cubicBezTo>
                        <a:pt x="621293" y="229159"/>
                        <a:pt x="658319" y="150351"/>
                        <a:pt x="729421" y="87066"/>
                      </a:cubicBezTo>
                      <a:cubicBezTo>
                        <a:pt x="768394" y="52377"/>
                        <a:pt x="811094" y="23864"/>
                        <a:pt x="861082" y="7590"/>
                      </a:cubicBezTo>
                      <a:cubicBezTo>
                        <a:pt x="877439" y="2277"/>
                        <a:pt x="894186" y="-1923"/>
                        <a:pt x="911766" y="914"/>
                      </a:cubicBezTo>
                      <a:cubicBezTo>
                        <a:pt x="930961" y="4002"/>
                        <a:pt x="940585" y="14934"/>
                        <a:pt x="942004" y="34518"/>
                      </a:cubicBezTo>
                      <a:cubicBezTo>
                        <a:pt x="943701" y="58469"/>
                        <a:pt x="939389" y="81891"/>
                        <a:pt x="936190" y="105370"/>
                      </a:cubicBezTo>
                      <a:cubicBezTo>
                        <a:pt x="929570" y="153800"/>
                        <a:pt x="927845" y="202454"/>
                        <a:pt x="928986" y="251218"/>
                      </a:cubicBezTo>
                      <a:cubicBezTo>
                        <a:pt x="932574" y="402992"/>
                        <a:pt x="962311" y="549452"/>
                        <a:pt x="1018725" y="690460"/>
                      </a:cubicBezTo>
                      <a:cubicBezTo>
                        <a:pt x="1045236" y="756722"/>
                        <a:pt x="1081427" y="817504"/>
                        <a:pt x="1121651" y="876171"/>
                      </a:cubicBezTo>
                      <a:cubicBezTo>
                        <a:pt x="1158871" y="930472"/>
                        <a:pt x="1186745" y="989056"/>
                        <a:pt x="1199763" y="1054094"/>
                      </a:cubicBezTo>
                      <a:cubicBezTo>
                        <a:pt x="1208415" y="1097378"/>
                        <a:pt x="1212949" y="1140941"/>
                        <a:pt x="1210167" y="1185087"/>
                      </a:cubicBezTo>
                      <a:cubicBezTo>
                        <a:pt x="1208721" y="1208009"/>
                        <a:pt x="1208609" y="1208065"/>
                        <a:pt x="1228749" y="1218357"/>
                      </a:cubicBezTo>
                      <a:cubicBezTo>
                        <a:pt x="1268640" y="1238748"/>
                        <a:pt x="1308586" y="1259083"/>
                        <a:pt x="1348505" y="1279417"/>
                      </a:cubicBezTo>
                      <a:cubicBezTo>
                        <a:pt x="1351648" y="1284647"/>
                        <a:pt x="1347893" y="1288486"/>
                        <a:pt x="1345556" y="1292297"/>
                      </a:cubicBezTo>
                      <a:cubicBezTo>
                        <a:pt x="1316848" y="1338808"/>
                        <a:pt x="943423" y="1946959"/>
                        <a:pt x="933158" y="1965903"/>
                      </a:cubicBezTo>
                      <a:cubicBezTo>
                        <a:pt x="931072" y="1969770"/>
                        <a:pt x="929291" y="1974110"/>
                        <a:pt x="923811" y="1974221"/>
                      </a:cubicBezTo>
                      <a:close/>
                    </a:path>
                  </a:pathLst>
                </a:custGeom>
                <a:solidFill>
                  <a:srgbClr val="FBC094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3" name="Freeform: Shape 18">
                  <a:extLst>
                    <a:ext uri="{FF2B5EF4-FFF2-40B4-BE49-F238E27FC236}">
                      <a16:creationId xmlns:a16="http://schemas.microsoft.com/office/drawing/2014/main" id="{11D4B9FF-B9B3-4D7C-8F8C-64624C002063}"/>
                    </a:ext>
                  </a:extLst>
                </p:cNvPr>
                <p:cNvSpPr/>
                <p:nvPr/>
              </p:nvSpPr>
              <p:spPr>
                <a:xfrm>
                  <a:off x="4014003" y="2543975"/>
                  <a:ext cx="690651" cy="865729"/>
                </a:xfrm>
                <a:custGeom>
                  <a:avLst/>
                  <a:gdLst>
                    <a:gd name="connsiteX0" fmla="*/ 2317 w 690651"/>
                    <a:gd name="connsiteY0" fmla="*/ 662539 h 865729"/>
                    <a:gd name="connsiteX1" fmla="*/ 111195 w 690651"/>
                    <a:gd name="connsiteY1" fmla="*/ 689272 h 865729"/>
                    <a:gd name="connsiteX2" fmla="*/ 204023 w 690651"/>
                    <a:gd name="connsiteY2" fmla="*/ 699509 h 865729"/>
                    <a:gd name="connsiteX3" fmla="*/ 284138 w 690651"/>
                    <a:gd name="connsiteY3" fmla="*/ 698897 h 865729"/>
                    <a:gd name="connsiteX4" fmla="*/ 416412 w 690651"/>
                    <a:gd name="connsiteY4" fmla="*/ 677839 h 865729"/>
                    <a:gd name="connsiteX5" fmla="*/ 468542 w 690651"/>
                    <a:gd name="connsiteY5" fmla="*/ 636752 h 865729"/>
                    <a:gd name="connsiteX6" fmla="*/ 457971 w 690651"/>
                    <a:gd name="connsiteY6" fmla="*/ 536246 h 865729"/>
                    <a:gd name="connsiteX7" fmla="*/ 419833 w 690651"/>
                    <a:gd name="connsiteY7" fmla="*/ 520613 h 865729"/>
                    <a:gd name="connsiteX8" fmla="*/ 346005 w 690651"/>
                    <a:gd name="connsiteY8" fmla="*/ 521086 h 865729"/>
                    <a:gd name="connsiteX9" fmla="*/ 245388 w 690651"/>
                    <a:gd name="connsiteY9" fmla="*/ 520863 h 865729"/>
                    <a:gd name="connsiteX10" fmla="*/ 138457 w 690651"/>
                    <a:gd name="connsiteY10" fmla="*/ 502754 h 865729"/>
                    <a:gd name="connsiteX11" fmla="*/ 16392 w 690651"/>
                    <a:gd name="connsiteY11" fmla="*/ 453600 h 865729"/>
                    <a:gd name="connsiteX12" fmla="*/ 5349 w 690651"/>
                    <a:gd name="connsiteY12" fmla="*/ 446117 h 865729"/>
                    <a:gd name="connsiteX13" fmla="*/ 314 w 690651"/>
                    <a:gd name="connsiteY13" fmla="*/ 439941 h 865729"/>
                    <a:gd name="connsiteX14" fmla="*/ 8492 w 690651"/>
                    <a:gd name="connsiteY14" fmla="*/ 438578 h 865729"/>
                    <a:gd name="connsiteX15" fmla="*/ 66464 w 690651"/>
                    <a:gd name="connsiteY15" fmla="*/ 447897 h 865729"/>
                    <a:gd name="connsiteX16" fmla="*/ 241271 w 690651"/>
                    <a:gd name="connsiteY16" fmla="*/ 476355 h 865729"/>
                    <a:gd name="connsiteX17" fmla="*/ 366340 w 690651"/>
                    <a:gd name="connsiteY17" fmla="*/ 484672 h 865729"/>
                    <a:gd name="connsiteX18" fmla="*/ 505623 w 690651"/>
                    <a:gd name="connsiteY18" fmla="*/ 440915 h 865729"/>
                    <a:gd name="connsiteX19" fmla="*/ 530854 w 690651"/>
                    <a:gd name="connsiteY19" fmla="*/ 363637 h 865729"/>
                    <a:gd name="connsiteX20" fmla="*/ 429263 w 690651"/>
                    <a:gd name="connsiteY20" fmla="*/ 279600 h 865729"/>
                    <a:gd name="connsiteX21" fmla="*/ 343974 w 690651"/>
                    <a:gd name="connsiteY21" fmla="*/ 274426 h 865729"/>
                    <a:gd name="connsiteX22" fmla="*/ 113755 w 690651"/>
                    <a:gd name="connsiteY22" fmla="*/ 229639 h 865729"/>
                    <a:gd name="connsiteX23" fmla="*/ 84657 w 690651"/>
                    <a:gd name="connsiteY23" fmla="*/ 216120 h 865729"/>
                    <a:gd name="connsiteX24" fmla="*/ 18618 w 690651"/>
                    <a:gd name="connsiteY24" fmla="*/ 175478 h 865729"/>
                    <a:gd name="connsiteX25" fmla="*/ 70776 w 690651"/>
                    <a:gd name="connsiteY25" fmla="*/ 190472 h 865729"/>
                    <a:gd name="connsiteX26" fmla="*/ 236542 w 690651"/>
                    <a:gd name="connsiteY26" fmla="*/ 223797 h 865729"/>
                    <a:gd name="connsiteX27" fmla="*/ 326950 w 690651"/>
                    <a:gd name="connsiteY27" fmla="*/ 231809 h 865729"/>
                    <a:gd name="connsiteX28" fmla="*/ 386647 w 690651"/>
                    <a:gd name="connsiteY28" fmla="*/ 232977 h 865729"/>
                    <a:gd name="connsiteX29" fmla="*/ 481171 w 690651"/>
                    <a:gd name="connsiteY29" fmla="*/ 217538 h 865729"/>
                    <a:gd name="connsiteX30" fmla="*/ 546626 w 690651"/>
                    <a:gd name="connsiteY30" fmla="*/ 116560 h 865729"/>
                    <a:gd name="connsiteX31" fmla="*/ 523760 w 690651"/>
                    <a:gd name="connsiteY31" fmla="*/ 74639 h 865729"/>
                    <a:gd name="connsiteX32" fmla="*/ 446677 w 690651"/>
                    <a:gd name="connsiteY32" fmla="*/ 38698 h 865729"/>
                    <a:gd name="connsiteX33" fmla="*/ 354712 w 690651"/>
                    <a:gd name="connsiteY33" fmla="*/ 18030 h 865729"/>
                    <a:gd name="connsiteX34" fmla="*/ 278380 w 690651"/>
                    <a:gd name="connsiteY34" fmla="*/ 15053 h 865729"/>
                    <a:gd name="connsiteX35" fmla="*/ 256905 w 690651"/>
                    <a:gd name="connsiteY35" fmla="*/ 14608 h 865729"/>
                    <a:gd name="connsiteX36" fmla="*/ 292150 w 690651"/>
                    <a:gd name="connsiteY36" fmla="*/ 6457 h 865729"/>
                    <a:gd name="connsiteX37" fmla="*/ 361193 w 690651"/>
                    <a:gd name="connsiteY37" fmla="*/ 4 h 865729"/>
                    <a:gd name="connsiteX38" fmla="*/ 538031 w 690651"/>
                    <a:gd name="connsiteY38" fmla="*/ 49797 h 865729"/>
                    <a:gd name="connsiteX39" fmla="*/ 588075 w 690651"/>
                    <a:gd name="connsiteY39" fmla="*/ 171250 h 865729"/>
                    <a:gd name="connsiteX40" fmla="*/ 587741 w 690651"/>
                    <a:gd name="connsiteY40" fmla="*/ 173892 h 865729"/>
                    <a:gd name="connsiteX41" fmla="*/ 594334 w 690651"/>
                    <a:gd name="connsiteY41" fmla="*/ 237984 h 865729"/>
                    <a:gd name="connsiteX42" fmla="*/ 550020 w 690651"/>
                    <a:gd name="connsiteY42" fmla="*/ 487510 h 865729"/>
                    <a:gd name="connsiteX43" fmla="*/ 547238 w 690651"/>
                    <a:gd name="connsiteY43" fmla="*/ 513964 h 865729"/>
                    <a:gd name="connsiteX44" fmla="*/ 549547 w 690651"/>
                    <a:gd name="connsiteY44" fmla="*/ 664570 h 865729"/>
                    <a:gd name="connsiteX45" fmla="*/ 548351 w 690651"/>
                    <a:gd name="connsiteY45" fmla="*/ 674751 h 865729"/>
                    <a:gd name="connsiteX46" fmla="*/ 656423 w 690651"/>
                    <a:gd name="connsiteY46" fmla="*/ 817206 h 865729"/>
                    <a:gd name="connsiteX47" fmla="*/ 683712 w 690651"/>
                    <a:gd name="connsiteY47" fmla="*/ 834119 h 865729"/>
                    <a:gd name="connsiteX48" fmla="*/ 690444 w 690651"/>
                    <a:gd name="connsiteY48" fmla="*/ 843632 h 865729"/>
                    <a:gd name="connsiteX49" fmla="*/ 680012 w 690651"/>
                    <a:gd name="connsiteY49" fmla="*/ 848834 h 865729"/>
                    <a:gd name="connsiteX50" fmla="*/ 558310 w 690651"/>
                    <a:gd name="connsiteY50" fmla="*/ 811531 h 865729"/>
                    <a:gd name="connsiteX51" fmla="*/ 477833 w 690651"/>
                    <a:gd name="connsiteY51" fmla="*/ 698758 h 865729"/>
                    <a:gd name="connsiteX52" fmla="*/ 473827 w 690651"/>
                    <a:gd name="connsiteY52" fmla="*/ 693528 h 865729"/>
                    <a:gd name="connsiteX53" fmla="*/ 480698 w 690651"/>
                    <a:gd name="connsiteY53" fmla="*/ 711748 h 865729"/>
                    <a:gd name="connsiteX54" fmla="*/ 490518 w 690651"/>
                    <a:gd name="connsiteY54" fmla="*/ 772614 h 865729"/>
                    <a:gd name="connsiteX55" fmla="*/ 444953 w 690651"/>
                    <a:gd name="connsiteY55" fmla="*/ 827442 h 865729"/>
                    <a:gd name="connsiteX56" fmla="*/ 351624 w 690651"/>
                    <a:gd name="connsiteY56" fmla="*/ 856206 h 865729"/>
                    <a:gd name="connsiteX57" fmla="*/ 214204 w 690651"/>
                    <a:gd name="connsiteY57" fmla="*/ 864746 h 865729"/>
                    <a:gd name="connsiteX58" fmla="*/ 101570 w 690651"/>
                    <a:gd name="connsiteY58" fmla="*/ 843688 h 865729"/>
                    <a:gd name="connsiteX59" fmla="*/ 92975 w 690651"/>
                    <a:gd name="connsiteY59" fmla="*/ 838681 h 865729"/>
                    <a:gd name="connsiteX60" fmla="*/ 127802 w 690651"/>
                    <a:gd name="connsiteY60" fmla="*/ 838792 h 865729"/>
                    <a:gd name="connsiteX61" fmla="*/ 217737 w 690651"/>
                    <a:gd name="connsiteY61" fmla="*/ 838848 h 865729"/>
                    <a:gd name="connsiteX62" fmla="*/ 300996 w 690651"/>
                    <a:gd name="connsiteY62" fmla="*/ 831087 h 865729"/>
                    <a:gd name="connsiteX63" fmla="*/ 409318 w 690651"/>
                    <a:gd name="connsiteY63" fmla="*/ 803519 h 865729"/>
                    <a:gd name="connsiteX64" fmla="*/ 426788 w 690651"/>
                    <a:gd name="connsiteY64" fmla="*/ 791363 h 865729"/>
                    <a:gd name="connsiteX65" fmla="*/ 410959 w 690651"/>
                    <a:gd name="connsiteY65" fmla="*/ 723905 h 865729"/>
                    <a:gd name="connsiteX66" fmla="*/ 361583 w 690651"/>
                    <a:gd name="connsiteY66" fmla="*/ 719231 h 865729"/>
                    <a:gd name="connsiteX67" fmla="*/ 267503 w 690651"/>
                    <a:gd name="connsiteY67" fmla="*/ 726242 h 865729"/>
                    <a:gd name="connsiteX68" fmla="*/ 190086 w 690651"/>
                    <a:gd name="connsiteY68" fmla="*/ 725769 h 865729"/>
                    <a:gd name="connsiteX69" fmla="*/ 60762 w 690651"/>
                    <a:gd name="connsiteY69" fmla="*/ 694557 h 865729"/>
                    <a:gd name="connsiteX70" fmla="*/ 6128 w 690651"/>
                    <a:gd name="connsiteY70" fmla="*/ 666350 h 865729"/>
                    <a:gd name="connsiteX71" fmla="*/ 2317 w 690651"/>
                    <a:gd name="connsiteY71" fmla="*/ 662539 h 865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90651" h="865729">
                      <a:moveTo>
                        <a:pt x="2317" y="662539"/>
                      </a:moveTo>
                      <a:cubicBezTo>
                        <a:pt x="38118" y="674083"/>
                        <a:pt x="74337" y="683068"/>
                        <a:pt x="111195" y="689272"/>
                      </a:cubicBezTo>
                      <a:cubicBezTo>
                        <a:pt x="141934" y="694418"/>
                        <a:pt x="172867" y="697534"/>
                        <a:pt x="204023" y="699509"/>
                      </a:cubicBezTo>
                      <a:cubicBezTo>
                        <a:pt x="230839" y="701206"/>
                        <a:pt x="257517" y="700705"/>
                        <a:pt x="284138" y="698897"/>
                      </a:cubicBezTo>
                      <a:cubicBezTo>
                        <a:pt x="328813" y="695865"/>
                        <a:pt x="373795" y="694001"/>
                        <a:pt x="416412" y="677839"/>
                      </a:cubicBezTo>
                      <a:cubicBezTo>
                        <a:pt x="438026" y="669632"/>
                        <a:pt x="456859" y="657532"/>
                        <a:pt x="468542" y="636752"/>
                      </a:cubicBezTo>
                      <a:cubicBezTo>
                        <a:pt x="486067" y="605596"/>
                        <a:pt x="485066" y="559919"/>
                        <a:pt x="457971" y="536246"/>
                      </a:cubicBezTo>
                      <a:cubicBezTo>
                        <a:pt x="446955" y="526621"/>
                        <a:pt x="433881" y="522755"/>
                        <a:pt x="419833" y="520613"/>
                      </a:cubicBezTo>
                      <a:cubicBezTo>
                        <a:pt x="395187" y="516885"/>
                        <a:pt x="370540" y="520112"/>
                        <a:pt x="346005" y="521086"/>
                      </a:cubicBezTo>
                      <a:cubicBezTo>
                        <a:pt x="312429" y="522449"/>
                        <a:pt x="278964" y="523005"/>
                        <a:pt x="245388" y="520863"/>
                      </a:cubicBezTo>
                      <a:cubicBezTo>
                        <a:pt x="209058" y="518554"/>
                        <a:pt x="173507" y="512128"/>
                        <a:pt x="138457" y="502754"/>
                      </a:cubicBezTo>
                      <a:cubicBezTo>
                        <a:pt x="95812" y="491349"/>
                        <a:pt x="54670" y="475937"/>
                        <a:pt x="16392" y="453600"/>
                      </a:cubicBezTo>
                      <a:cubicBezTo>
                        <a:pt x="12554" y="451347"/>
                        <a:pt x="8826" y="448871"/>
                        <a:pt x="5349" y="446117"/>
                      </a:cubicBezTo>
                      <a:cubicBezTo>
                        <a:pt x="3235" y="444448"/>
                        <a:pt x="-1216" y="443419"/>
                        <a:pt x="314" y="439941"/>
                      </a:cubicBezTo>
                      <a:cubicBezTo>
                        <a:pt x="1621" y="436937"/>
                        <a:pt x="5738" y="438328"/>
                        <a:pt x="8492" y="438578"/>
                      </a:cubicBezTo>
                      <a:cubicBezTo>
                        <a:pt x="28048" y="440247"/>
                        <a:pt x="47187" y="444476"/>
                        <a:pt x="66464" y="447897"/>
                      </a:cubicBezTo>
                      <a:cubicBezTo>
                        <a:pt x="124603" y="458218"/>
                        <a:pt x="182854" y="467731"/>
                        <a:pt x="241271" y="476355"/>
                      </a:cubicBezTo>
                      <a:cubicBezTo>
                        <a:pt x="282803" y="482475"/>
                        <a:pt x="324418" y="487482"/>
                        <a:pt x="366340" y="484672"/>
                      </a:cubicBezTo>
                      <a:cubicBezTo>
                        <a:pt x="416078" y="481334"/>
                        <a:pt x="464202" y="470791"/>
                        <a:pt x="505623" y="440915"/>
                      </a:cubicBezTo>
                      <a:cubicBezTo>
                        <a:pt x="531883" y="421971"/>
                        <a:pt x="539839" y="395155"/>
                        <a:pt x="530854" y="363637"/>
                      </a:cubicBezTo>
                      <a:cubicBezTo>
                        <a:pt x="516222" y="312369"/>
                        <a:pt x="480893" y="286332"/>
                        <a:pt x="429263" y="279600"/>
                      </a:cubicBezTo>
                      <a:cubicBezTo>
                        <a:pt x="400945" y="275900"/>
                        <a:pt x="372460" y="275010"/>
                        <a:pt x="343974" y="274426"/>
                      </a:cubicBezTo>
                      <a:cubicBezTo>
                        <a:pt x="264610" y="272757"/>
                        <a:pt x="187193" y="261546"/>
                        <a:pt x="113755" y="229639"/>
                      </a:cubicBezTo>
                      <a:cubicBezTo>
                        <a:pt x="103935" y="225383"/>
                        <a:pt x="94143" y="221016"/>
                        <a:pt x="84657" y="216120"/>
                      </a:cubicBezTo>
                      <a:cubicBezTo>
                        <a:pt x="61680" y="204325"/>
                        <a:pt x="39231" y="191612"/>
                        <a:pt x="18618" y="175478"/>
                      </a:cubicBezTo>
                      <a:cubicBezTo>
                        <a:pt x="36004" y="180485"/>
                        <a:pt x="53334" y="185687"/>
                        <a:pt x="70776" y="190472"/>
                      </a:cubicBezTo>
                      <a:cubicBezTo>
                        <a:pt x="125243" y="205438"/>
                        <a:pt x="180545" y="216565"/>
                        <a:pt x="236542" y="223797"/>
                      </a:cubicBezTo>
                      <a:cubicBezTo>
                        <a:pt x="266530" y="227664"/>
                        <a:pt x="296684" y="230307"/>
                        <a:pt x="326950" y="231809"/>
                      </a:cubicBezTo>
                      <a:cubicBezTo>
                        <a:pt x="346867" y="232810"/>
                        <a:pt x="366785" y="233868"/>
                        <a:pt x="386647" y="232977"/>
                      </a:cubicBezTo>
                      <a:cubicBezTo>
                        <a:pt x="418665" y="231531"/>
                        <a:pt x="450405" y="228443"/>
                        <a:pt x="481171" y="217538"/>
                      </a:cubicBezTo>
                      <a:cubicBezTo>
                        <a:pt x="523093" y="202684"/>
                        <a:pt x="550326" y="152640"/>
                        <a:pt x="546626" y="116560"/>
                      </a:cubicBezTo>
                      <a:cubicBezTo>
                        <a:pt x="544874" y="99396"/>
                        <a:pt x="536779" y="85571"/>
                        <a:pt x="523760" y="74639"/>
                      </a:cubicBezTo>
                      <a:cubicBezTo>
                        <a:pt x="501311" y="55806"/>
                        <a:pt x="473827" y="47516"/>
                        <a:pt x="446677" y="38698"/>
                      </a:cubicBezTo>
                      <a:cubicBezTo>
                        <a:pt x="416662" y="28962"/>
                        <a:pt x="386174" y="21034"/>
                        <a:pt x="354712" y="18030"/>
                      </a:cubicBezTo>
                      <a:cubicBezTo>
                        <a:pt x="329370" y="15609"/>
                        <a:pt x="304000" y="12049"/>
                        <a:pt x="278380" y="15053"/>
                      </a:cubicBezTo>
                      <a:cubicBezTo>
                        <a:pt x="271370" y="15888"/>
                        <a:pt x="264165" y="15164"/>
                        <a:pt x="256905" y="14608"/>
                      </a:cubicBezTo>
                      <a:cubicBezTo>
                        <a:pt x="268338" y="10519"/>
                        <a:pt x="280272" y="8627"/>
                        <a:pt x="292150" y="6457"/>
                      </a:cubicBezTo>
                      <a:cubicBezTo>
                        <a:pt x="314988" y="2257"/>
                        <a:pt x="338160" y="-108"/>
                        <a:pt x="361193" y="4"/>
                      </a:cubicBezTo>
                      <a:cubicBezTo>
                        <a:pt x="424534" y="282"/>
                        <a:pt x="486012" y="9740"/>
                        <a:pt x="538031" y="49797"/>
                      </a:cubicBezTo>
                      <a:cubicBezTo>
                        <a:pt x="577615" y="80314"/>
                        <a:pt x="594807" y="121122"/>
                        <a:pt x="588075" y="171250"/>
                      </a:cubicBezTo>
                      <a:cubicBezTo>
                        <a:pt x="587964" y="172140"/>
                        <a:pt x="588019" y="173058"/>
                        <a:pt x="587741" y="173892"/>
                      </a:cubicBezTo>
                      <a:cubicBezTo>
                        <a:pt x="580481" y="196286"/>
                        <a:pt x="586990" y="216342"/>
                        <a:pt x="594334" y="237984"/>
                      </a:cubicBezTo>
                      <a:cubicBezTo>
                        <a:pt x="625184" y="328754"/>
                        <a:pt x="609912" y="412513"/>
                        <a:pt x="550020" y="487510"/>
                      </a:cubicBezTo>
                      <a:cubicBezTo>
                        <a:pt x="542704" y="496689"/>
                        <a:pt x="541341" y="502726"/>
                        <a:pt x="547238" y="513964"/>
                      </a:cubicBezTo>
                      <a:cubicBezTo>
                        <a:pt x="573220" y="563396"/>
                        <a:pt x="574055" y="613997"/>
                        <a:pt x="549547" y="664570"/>
                      </a:cubicBezTo>
                      <a:cubicBezTo>
                        <a:pt x="547906" y="667963"/>
                        <a:pt x="547211" y="670996"/>
                        <a:pt x="548351" y="674751"/>
                      </a:cubicBezTo>
                      <a:cubicBezTo>
                        <a:pt x="566850" y="735560"/>
                        <a:pt x="602957" y="782962"/>
                        <a:pt x="656423" y="817206"/>
                      </a:cubicBezTo>
                      <a:cubicBezTo>
                        <a:pt x="665436" y="822964"/>
                        <a:pt x="674783" y="828221"/>
                        <a:pt x="683712" y="834119"/>
                      </a:cubicBezTo>
                      <a:cubicBezTo>
                        <a:pt x="686995" y="836288"/>
                        <a:pt x="691696" y="838764"/>
                        <a:pt x="690444" y="843632"/>
                      </a:cubicBezTo>
                      <a:cubicBezTo>
                        <a:pt x="689220" y="848417"/>
                        <a:pt x="683990" y="848584"/>
                        <a:pt x="680012" y="848834"/>
                      </a:cubicBezTo>
                      <a:cubicBezTo>
                        <a:pt x="634809" y="851644"/>
                        <a:pt x="594195" y="838848"/>
                        <a:pt x="558310" y="811531"/>
                      </a:cubicBezTo>
                      <a:cubicBezTo>
                        <a:pt x="519894" y="782294"/>
                        <a:pt x="497472" y="741486"/>
                        <a:pt x="477833" y="698758"/>
                      </a:cubicBezTo>
                      <a:cubicBezTo>
                        <a:pt x="477026" y="696977"/>
                        <a:pt x="477138" y="694501"/>
                        <a:pt x="473827" y="693528"/>
                      </a:cubicBezTo>
                      <a:cubicBezTo>
                        <a:pt x="474773" y="700399"/>
                        <a:pt x="478417" y="705851"/>
                        <a:pt x="480698" y="711748"/>
                      </a:cubicBezTo>
                      <a:cubicBezTo>
                        <a:pt x="488265" y="731388"/>
                        <a:pt x="494079" y="751417"/>
                        <a:pt x="490518" y="772614"/>
                      </a:cubicBezTo>
                      <a:cubicBezTo>
                        <a:pt x="486039" y="799430"/>
                        <a:pt x="467401" y="815369"/>
                        <a:pt x="444953" y="827442"/>
                      </a:cubicBezTo>
                      <a:cubicBezTo>
                        <a:pt x="415772" y="843104"/>
                        <a:pt x="383726" y="849724"/>
                        <a:pt x="351624" y="856206"/>
                      </a:cubicBezTo>
                      <a:cubicBezTo>
                        <a:pt x="306170" y="865414"/>
                        <a:pt x="260215" y="867166"/>
                        <a:pt x="214204" y="864746"/>
                      </a:cubicBezTo>
                      <a:cubicBezTo>
                        <a:pt x="175899" y="862715"/>
                        <a:pt x="138206" y="855622"/>
                        <a:pt x="101570" y="843688"/>
                      </a:cubicBezTo>
                      <a:cubicBezTo>
                        <a:pt x="98816" y="842798"/>
                        <a:pt x="95840" y="842158"/>
                        <a:pt x="92975" y="838681"/>
                      </a:cubicBezTo>
                      <a:cubicBezTo>
                        <a:pt x="105187" y="838681"/>
                        <a:pt x="116536" y="838069"/>
                        <a:pt x="127802" y="838792"/>
                      </a:cubicBezTo>
                      <a:cubicBezTo>
                        <a:pt x="157790" y="840711"/>
                        <a:pt x="187722" y="840239"/>
                        <a:pt x="217737" y="838848"/>
                      </a:cubicBezTo>
                      <a:cubicBezTo>
                        <a:pt x="245638" y="837540"/>
                        <a:pt x="273428" y="835259"/>
                        <a:pt x="300996" y="831087"/>
                      </a:cubicBezTo>
                      <a:cubicBezTo>
                        <a:pt x="337993" y="825467"/>
                        <a:pt x="375158" y="820265"/>
                        <a:pt x="409318" y="803519"/>
                      </a:cubicBezTo>
                      <a:cubicBezTo>
                        <a:pt x="415744" y="800348"/>
                        <a:pt x="421641" y="796481"/>
                        <a:pt x="426788" y="791363"/>
                      </a:cubicBezTo>
                      <a:cubicBezTo>
                        <a:pt x="449765" y="768525"/>
                        <a:pt x="441809" y="733780"/>
                        <a:pt x="410959" y="723905"/>
                      </a:cubicBezTo>
                      <a:cubicBezTo>
                        <a:pt x="394936" y="718759"/>
                        <a:pt x="378273" y="718091"/>
                        <a:pt x="361583" y="719231"/>
                      </a:cubicBezTo>
                      <a:cubicBezTo>
                        <a:pt x="330204" y="721318"/>
                        <a:pt x="298882" y="724072"/>
                        <a:pt x="267503" y="726242"/>
                      </a:cubicBezTo>
                      <a:cubicBezTo>
                        <a:pt x="241605" y="728022"/>
                        <a:pt x="215818" y="727771"/>
                        <a:pt x="190086" y="725769"/>
                      </a:cubicBezTo>
                      <a:cubicBezTo>
                        <a:pt x="145355" y="722291"/>
                        <a:pt x="102099" y="712305"/>
                        <a:pt x="60762" y="694557"/>
                      </a:cubicBezTo>
                      <a:cubicBezTo>
                        <a:pt x="41874" y="686434"/>
                        <a:pt x="23597" y="677171"/>
                        <a:pt x="6128" y="666350"/>
                      </a:cubicBezTo>
                      <a:cubicBezTo>
                        <a:pt x="4765" y="665460"/>
                        <a:pt x="2650" y="665265"/>
                        <a:pt x="2317" y="662539"/>
                      </a:cubicBezTo>
                      <a:close/>
                    </a:path>
                  </a:pathLst>
                </a:custGeom>
                <a:solidFill>
                  <a:srgbClr val="EC9F6C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01" name="Rectangle 16">
                <a:extLst>
                  <a:ext uri="{FF2B5EF4-FFF2-40B4-BE49-F238E27FC236}">
                    <a16:creationId xmlns:a16="http://schemas.microsoft.com/office/drawing/2014/main" id="{92C62E6F-A2E5-47F5-9FE4-78E97F9BE7F3}"/>
                  </a:ext>
                </a:extLst>
              </p:cNvPr>
              <p:cNvSpPr/>
              <p:nvPr/>
            </p:nvSpPr>
            <p:spPr>
              <a:xfrm>
                <a:off x="5103602" y="2963384"/>
                <a:ext cx="293754" cy="914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9" name="Rectangle 14">
              <a:extLst>
                <a:ext uri="{FF2B5EF4-FFF2-40B4-BE49-F238E27FC236}">
                  <a16:creationId xmlns:a16="http://schemas.microsoft.com/office/drawing/2014/main" id="{D6ABE48D-6E02-4E32-A5C4-9C3E0F5051B3}"/>
                </a:ext>
              </a:extLst>
            </p:cNvPr>
            <p:cNvSpPr/>
            <p:nvPr/>
          </p:nvSpPr>
          <p:spPr>
            <a:xfrm rot="10800000">
              <a:off x="7730551" y="4041267"/>
              <a:ext cx="1296000" cy="11428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그룹 303">
            <a:extLst>
              <a:ext uri="{FF2B5EF4-FFF2-40B4-BE49-F238E27FC236}">
                <a16:creationId xmlns:a16="http://schemas.microsoft.com/office/drawing/2014/main" id="{B5F37022-32BA-4022-BDC3-1A71C1E5D56C}"/>
              </a:ext>
            </a:extLst>
          </p:cNvPr>
          <p:cNvGrpSpPr/>
          <p:nvPr/>
        </p:nvGrpSpPr>
        <p:grpSpPr>
          <a:xfrm>
            <a:off x="5051172" y="3893790"/>
            <a:ext cx="2086772" cy="2877867"/>
            <a:chOff x="6930152" y="4285487"/>
            <a:chExt cx="1898259" cy="2617888"/>
          </a:xfrm>
        </p:grpSpPr>
        <p:sp>
          <p:nvSpPr>
            <p:cNvPr id="305" name="Freeform: Shape 258">
              <a:extLst>
                <a:ext uri="{FF2B5EF4-FFF2-40B4-BE49-F238E27FC236}">
                  <a16:creationId xmlns:a16="http://schemas.microsoft.com/office/drawing/2014/main" id="{798E043B-B130-483A-B906-BEABF5F70C8F}"/>
                </a:ext>
              </a:extLst>
            </p:cNvPr>
            <p:cNvSpPr/>
            <p:nvPr/>
          </p:nvSpPr>
          <p:spPr>
            <a:xfrm flipH="1">
              <a:off x="7731599" y="4317816"/>
              <a:ext cx="613906" cy="977701"/>
            </a:xfrm>
            <a:custGeom>
              <a:avLst/>
              <a:gdLst>
                <a:gd name="connsiteX0" fmla="*/ 1049314 w 1045418"/>
                <a:gd name="connsiteY0" fmla="*/ 736645 h 1664925"/>
                <a:gd name="connsiteX1" fmla="*/ 1001399 w 1045418"/>
                <a:gd name="connsiteY1" fmla="*/ 335418 h 1664925"/>
                <a:gd name="connsiteX2" fmla="*/ 836358 w 1045418"/>
                <a:gd name="connsiteY2" fmla="*/ 106490 h 1664925"/>
                <a:gd name="connsiteX3" fmla="*/ 543544 w 1045418"/>
                <a:gd name="connsiteY3" fmla="*/ 497 h 1664925"/>
                <a:gd name="connsiteX4" fmla="*/ 128765 w 1045418"/>
                <a:gd name="connsiteY4" fmla="*/ 108910 h 1664925"/>
                <a:gd name="connsiteX5" fmla="*/ 2444 w 1045418"/>
                <a:gd name="connsiteY5" fmla="*/ 524174 h 1664925"/>
                <a:gd name="connsiteX6" fmla="*/ 20835 w 1045418"/>
                <a:gd name="connsiteY6" fmla="*/ 860063 h 1664925"/>
                <a:gd name="connsiteX7" fmla="*/ 76978 w 1045418"/>
                <a:gd name="connsiteY7" fmla="*/ 1026555 h 1664925"/>
                <a:gd name="connsiteX8" fmla="*/ 139897 w 1045418"/>
                <a:gd name="connsiteY8" fmla="*/ 1157233 h 1664925"/>
                <a:gd name="connsiteX9" fmla="*/ 170872 w 1045418"/>
                <a:gd name="connsiteY9" fmla="*/ 1224023 h 1664925"/>
                <a:gd name="connsiteX10" fmla="*/ 160708 w 1045418"/>
                <a:gd name="connsiteY10" fmla="*/ 1293718 h 1664925"/>
                <a:gd name="connsiteX11" fmla="*/ 162644 w 1045418"/>
                <a:gd name="connsiteY11" fmla="*/ 1344537 h 1664925"/>
                <a:gd name="connsiteX12" fmla="*/ 628727 w 1045418"/>
                <a:gd name="connsiteY12" fmla="*/ 1667358 h 1664925"/>
                <a:gd name="connsiteX13" fmla="*/ 641794 w 1045418"/>
                <a:gd name="connsiteY13" fmla="*/ 1667842 h 1664925"/>
                <a:gd name="connsiteX14" fmla="*/ 709069 w 1045418"/>
                <a:gd name="connsiteY14" fmla="*/ 1660098 h 1664925"/>
                <a:gd name="connsiteX15" fmla="*/ 816999 w 1045418"/>
                <a:gd name="connsiteY15" fmla="*/ 1529905 h 1664925"/>
                <a:gd name="connsiteX16" fmla="*/ 812643 w 1045418"/>
                <a:gd name="connsiteY16" fmla="*/ 1453434 h 1664925"/>
                <a:gd name="connsiteX17" fmla="*/ 826195 w 1045418"/>
                <a:gd name="connsiteY17" fmla="*/ 1341149 h 1664925"/>
                <a:gd name="connsiteX18" fmla="*/ 826195 w 1045418"/>
                <a:gd name="connsiteY18" fmla="*/ 1341149 h 1664925"/>
                <a:gd name="connsiteX19" fmla="*/ 826195 w 1045418"/>
                <a:gd name="connsiteY19" fmla="*/ 1341149 h 1664925"/>
                <a:gd name="connsiteX20" fmla="*/ 891533 w 1045418"/>
                <a:gd name="connsiteY20" fmla="*/ 1252579 h 1664925"/>
                <a:gd name="connsiteX21" fmla="*/ 987363 w 1045418"/>
                <a:gd name="connsiteY21" fmla="*/ 1030911 h 1664925"/>
                <a:gd name="connsiteX22" fmla="*/ 996559 w 1045418"/>
                <a:gd name="connsiteY22" fmla="*/ 986868 h 1664925"/>
                <a:gd name="connsiteX23" fmla="*/ 998011 w 1045418"/>
                <a:gd name="connsiteY23" fmla="*/ 975252 h 1664925"/>
                <a:gd name="connsiteX24" fmla="*/ 1049314 w 1045418"/>
                <a:gd name="connsiteY24" fmla="*/ 736645 h 166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5418" h="1664925">
                  <a:moveTo>
                    <a:pt x="1049314" y="736645"/>
                  </a:moveTo>
                  <a:cubicBezTo>
                    <a:pt x="1050282" y="669855"/>
                    <a:pt x="1033826" y="406080"/>
                    <a:pt x="1001399" y="335418"/>
                  </a:cubicBezTo>
                  <a:cubicBezTo>
                    <a:pt x="989299" y="309282"/>
                    <a:pt x="862010" y="119558"/>
                    <a:pt x="836358" y="106490"/>
                  </a:cubicBezTo>
                  <a:cubicBezTo>
                    <a:pt x="732301" y="51800"/>
                    <a:pt x="641310" y="1949"/>
                    <a:pt x="543544" y="497"/>
                  </a:cubicBezTo>
                  <a:cubicBezTo>
                    <a:pt x="462234" y="-955"/>
                    <a:pt x="236211" y="-6279"/>
                    <a:pt x="128765" y="108910"/>
                  </a:cubicBezTo>
                  <a:cubicBezTo>
                    <a:pt x="94402" y="146178"/>
                    <a:pt x="16963" y="407532"/>
                    <a:pt x="2444" y="524174"/>
                  </a:cubicBezTo>
                  <a:cubicBezTo>
                    <a:pt x="-7236" y="622424"/>
                    <a:pt x="14543" y="769557"/>
                    <a:pt x="20835" y="860063"/>
                  </a:cubicBezTo>
                  <a:cubicBezTo>
                    <a:pt x="23739" y="901202"/>
                    <a:pt x="74074" y="1016876"/>
                    <a:pt x="76978" y="1026555"/>
                  </a:cubicBezTo>
                  <a:cubicBezTo>
                    <a:pt x="78430" y="1028491"/>
                    <a:pt x="139897" y="1157233"/>
                    <a:pt x="139897" y="1157233"/>
                  </a:cubicBezTo>
                  <a:cubicBezTo>
                    <a:pt x="148125" y="1166428"/>
                    <a:pt x="169420" y="1222087"/>
                    <a:pt x="170872" y="1224023"/>
                  </a:cubicBezTo>
                  <a:cubicBezTo>
                    <a:pt x="163128" y="1258870"/>
                    <a:pt x="163612" y="1279198"/>
                    <a:pt x="160708" y="1293718"/>
                  </a:cubicBezTo>
                  <a:cubicBezTo>
                    <a:pt x="158288" y="1312109"/>
                    <a:pt x="141833" y="1330017"/>
                    <a:pt x="162644" y="1344537"/>
                  </a:cubicBezTo>
                  <a:cubicBezTo>
                    <a:pt x="182004" y="1358088"/>
                    <a:pt x="620499" y="1665906"/>
                    <a:pt x="628727" y="1667358"/>
                  </a:cubicBezTo>
                  <a:cubicBezTo>
                    <a:pt x="634050" y="1669294"/>
                    <a:pt x="638406" y="1669294"/>
                    <a:pt x="641794" y="1667842"/>
                  </a:cubicBezTo>
                  <a:cubicBezTo>
                    <a:pt x="652926" y="1670262"/>
                    <a:pt x="690193" y="1660098"/>
                    <a:pt x="709069" y="1660098"/>
                  </a:cubicBezTo>
                  <a:cubicBezTo>
                    <a:pt x="720685" y="1660098"/>
                    <a:pt x="801027" y="1551200"/>
                    <a:pt x="816999" y="1529905"/>
                  </a:cubicBezTo>
                  <a:cubicBezTo>
                    <a:pt x="812643" y="1499414"/>
                    <a:pt x="813127" y="1493606"/>
                    <a:pt x="812643" y="1453434"/>
                  </a:cubicBezTo>
                  <a:cubicBezTo>
                    <a:pt x="811675" y="1415683"/>
                    <a:pt x="801995" y="1375996"/>
                    <a:pt x="826195" y="1341149"/>
                  </a:cubicBezTo>
                  <a:cubicBezTo>
                    <a:pt x="826195" y="1341149"/>
                    <a:pt x="826195" y="1341149"/>
                    <a:pt x="826195" y="1341149"/>
                  </a:cubicBezTo>
                  <a:cubicBezTo>
                    <a:pt x="826195" y="1341149"/>
                    <a:pt x="826195" y="1341149"/>
                    <a:pt x="826195" y="1341149"/>
                  </a:cubicBezTo>
                  <a:cubicBezTo>
                    <a:pt x="831518" y="1332921"/>
                    <a:pt x="880885" y="1264194"/>
                    <a:pt x="891533" y="1252579"/>
                  </a:cubicBezTo>
                  <a:cubicBezTo>
                    <a:pt x="935092" y="1183852"/>
                    <a:pt x="969939" y="1110770"/>
                    <a:pt x="987363" y="1030911"/>
                  </a:cubicBezTo>
                  <a:cubicBezTo>
                    <a:pt x="989783" y="1015908"/>
                    <a:pt x="992687" y="1001388"/>
                    <a:pt x="996559" y="986868"/>
                  </a:cubicBezTo>
                  <a:cubicBezTo>
                    <a:pt x="997527" y="982996"/>
                    <a:pt x="998011" y="979124"/>
                    <a:pt x="998011" y="975252"/>
                  </a:cubicBezTo>
                  <a:cubicBezTo>
                    <a:pt x="1005271" y="937501"/>
                    <a:pt x="1043506" y="800048"/>
                    <a:pt x="1049314" y="736645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259">
              <a:extLst>
                <a:ext uri="{FF2B5EF4-FFF2-40B4-BE49-F238E27FC236}">
                  <a16:creationId xmlns:a16="http://schemas.microsoft.com/office/drawing/2014/main" id="{A8D1DD37-6B3C-4733-A28A-7662CFEDF2CB}"/>
                </a:ext>
              </a:extLst>
            </p:cNvPr>
            <p:cNvSpPr/>
            <p:nvPr/>
          </p:nvSpPr>
          <p:spPr>
            <a:xfrm flipH="1">
              <a:off x="7875175" y="5030921"/>
              <a:ext cx="380849" cy="264321"/>
            </a:xfrm>
            <a:custGeom>
              <a:avLst/>
              <a:gdLst>
                <a:gd name="connsiteX0" fmla="*/ 20917 w 648546"/>
                <a:gd name="connsiteY0" fmla="*/ 0 h 450110"/>
                <a:gd name="connsiteX1" fmla="*/ 76092 w 648546"/>
                <a:gd name="connsiteY1" fmla="*/ 67275 h 450110"/>
                <a:gd name="connsiteX2" fmla="*/ 223709 w 648546"/>
                <a:gd name="connsiteY2" fmla="*/ 193596 h 450110"/>
                <a:gd name="connsiteX3" fmla="*/ 359710 w 648546"/>
                <a:gd name="connsiteY3" fmla="*/ 243447 h 450110"/>
                <a:gd name="connsiteX4" fmla="*/ 631228 w 648546"/>
                <a:gd name="connsiteY4" fmla="*/ 175204 h 450110"/>
                <a:gd name="connsiteX5" fmla="*/ 650588 w 648546"/>
                <a:gd name="connsiteY5" fmla="*/ 165524 h 450110"/>
                <a:gd name="connsiteX6" fmla="*/ 505875 w 648546"/>
                <a:gd name="connsiteY6" fmla="*/ 431719 h 450110"/>
                <a:gd name="connsiteX7" fmla="*/ 476351 w 648546"/>
                <a:gd name="connsiteY7" fmla="*/ 453014 h 450110"/>
                <a:gd name="connsiteX8" fmla="*/ 10269 w 648546"/>
                <a:gd name="connsiteY8" fmla="*/ 130193 h 450110"/>
                <a:gd name="connsiteX9" fmla="*/ 8333 w 648546"/>
                <a:gd name="connsiteY9" fmla="*/ 79374 h 450110"/>
                <a:gd name="connsiteX10" fmla="*/ 20917 w 648546"/>
                <a:gd name="connsiteY10" fmla="*/ 0 h 4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546" h="450110">
                  <a:moveTo>
                    <a:pt x="20917" y="0"/>
                  </a:moveTo>
                  <a:cubicBezTo>
                    <a:pt x="40760" y="25167"/>
                    <a:pt x="64960" y="53723"/>
                    <a:pt x="76092" y="67275"/>
                  </a:cubicBezTo>
                  <a:cubicBezTo>
                    <a:pt x="124975" y="126321"/>
                    <a:pt x="162726" y="148101"/>
                    <a:pt x="223709" y="193596"/>
                  </a:cubicBezTo>
                  <a:cubicBezTo>
                    <a:pt x="262912" y="222635"/>
                    <a:pt x="309375" y="237155"/>
                    <a:pt x="359710" y="243447"/>
                  </a:cubicBezTo>
                  <a:cubicBezTo>
                    <a:pt x="459412" y="255063"/>
                    <a:pt x="547498" y="224571"/>
                    <a:pt x="631228" y="175204"/>
                  </a:cubicBezTo>
                  <a:cubicBezTo>
                    <a:pt x="637520" y="171332"/>
                    <a:pt x="644296" y="168428"/>
                    <a:pt x="650588" y="165524"/>
                  </a:cubicBezTo>
                  <a:cubicBezTo>
                    <a:pt x="634132" y="199888"/>
                    <a:pt x="550886" y="352345"/>
                    <a:pt x="505875" y="431719"/>
                  </a:cubicBezTo>
                  <a:cubicBezTo>
                    <a:pt x="498131" y="445755"/>
                    <a:pt x="493775" y="458822"/>
                    <a:pt x="476351" y="453014"/>
                  </a:cubicBezTo>
                  <a:cubicBezTo>
                    <a:pt x="468124" y="451563"/>
                    <a:pt x="29629" y="143745"/>
                    <a:pt x="10269" y="130193"/>
                  </a:cubicBezTo>
                  <a:cubicBezTo>
                    <a:pt x="-10543" y="115674"/>
                    <a:pt x="6397" y="97766"/>
                    <a:pt x="8333" y="79374"/>
                  </a:cubicBezTo>
                  <a:cubicBezTo>
                    <a:pt x="11721" y="62919"/>
                    <a:pt x="16561" y="46463"/>
                    <a:pt x="20917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260">
              <a:extLst>
                <a:ext uri="{FF2B5EF4-FFF2-40B4-BE49-F238E27FC236}">
                  <a16:creationId xmlns:a16="http://schemas.microsoft.com/office/drawing/2014/main" id="{8A90E09D-B793-43BC-B9FD-7CFF12238424}"/>
                </a:ext>
              </a:extLst>
            </p:cNvPr>
            <p:cNvSpPr/>
            <p:nvPr/>
          </p:nvSpPr>
          <p:spPr>
            <a:xfrm flipH="1">
              <a:off x="7265059" y="6824294"/>
              <a:ext cx="8527" cy="25579"/>
            </a:xfrm>
            <a:custGeom>
              <a:avLst/>
              <a:gdLst>
                <a:gd name="connsiteX0" fmla="*/ 10915 w 14519"/>
                <a:gd name="connsiteY0" fmla="*/ 45539 h 43559"/>
                <a:gd name="connsiteX1" fmla="*/ 751 w 14519"/>
                <a:gd name="connsiteY1" fmla="*/ 13112 h 43559"/>
                <a:gd name="connsiteX2" fmla="*/ 6075 w 14519"/>
                <a:gd name="connsiteY2" fmla="*/ 1012 h 43559"/>
                <a:gd name="connsiteX3" fmla="*/ 12366 w 14519"/>
                <a:gd name="connsiteY3" fmla="*/ 528 h 43559"/>
                <a:gd name="connsiteX4" fmla="*/ 13819 w 14519"/>
                <a:gd name="connsiteY4" fmla="*/ 13595 h 43559"/>
                <a:gd name="connsiteX5" fmla="*/ 10915 w 14519"/>
                <a:gd name="connsiteY5" fmla="*/ 45539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9" h="43559">
                  <a:moveTo>
                    <a:pt x="10915" y="45539"/>
                  </a:moveTo>
                  <a:cubicBezTo>
                    <a:pt x="267" y="35859"/>
                    <a:pt x="5107" y="23275"/>
                    <a:pt x="751" y="13112"/>
                  </a:cubicBezTo>
                  <a:cubicBezTo>
                    <a:pt x="-1669" y="8272"/>
                    <a:pt x="2203" y="3916"/>
                    <a:pt x="6075" y="1012"/>
                  </a:cubicBezTo>
                  <a:cubicBezTo>
                    <a:pt x="7527" y="44"/>
                    <a:pt x="11399" y="-440"/>
                    <a:pt x="12366" y="528"/>
                  </a:cubicBezTo>
                  <a:cubicBezTo>
                    <a:pt x="15754" y="4399"/>
                    <a:pt x="17691" y="10207"/>
                    <a:pt x="13819" y="13595"/>
                  </a:cubicBezTo>
                  <a:cubicBezTo>
                    <a:pt x="2203" y="23275"/>
                    <a:pt x="21079" y="34407"/>
                    <a:pt x="10915" y="45539"/>
                  </a:cubicBezTo>
                  <a:close/>
                </a:path>
              </a:pathLst>
            </a:custGeom>
            <a:solidFill>
              <a:srgbClr val="EDF7F6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261">
              <a:extLst>
                <a:ext uri="{FF2B5EF4-FFF2-40B4-BE49-F238E27FC236}">
                  <a16:creationId xmlns:a16="http://schemas.microsoft.com/office/drawing/2014/main" id="{592957CA-9E8B-4CB6-A448-269D73924196}"/>
                </a:ext>
              </a:extLst>
            </p:cNvPr>
            <p:cNvSpPr/>
            <p:nvPr/>
          </p:nvSpPr>
          <p:spPr>
            <a:xfrm flipH="1">
              <a:off x="7278221" y="6771456"/>
              <a:ext cx="8527" cy="14210"/>
            </a:xfrm>
            <a:custGeom>
              <a:avLst/>
              <a:gdLst>
                <a:gd name="connsiteX0" fmla="*/ 5739 w 14519"/>
                <a:gd name="connsiteY0" fmla="*/ 0 h 24199"/>
                <a:gd name="connsiteX1" fmla="*/ 15903 w 14519"/>
                <a:gd name="connsiteY1" fmla="*/ 16940 h 24199"/>
                <a:gd name="connsiteX2" fmla="*/ 11063 w 14519"/>
                <a:gd name="connsiteY2" fmla="*/ 28072 h 24199"/>
                <a:gd name="connsiteX3" fmla="*/ 899 w 14519"/>
                <a:gd name="connsiteY3" fmla="*/ 11616 h 24199"/>
                <a:gd name="connsiteX4" fmla="*/ 5739 w 14519"/>
                <a:gd name="connsiteY4" fmla="*/ 0 h 2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19" h="24199">
                  <a:moveTo>
                    <a:pt x="5739" y="0"/>
                  </a:moveTo>
                  <a:cubicBezTo>
                    <a:pt x="13967" y="2420"/>
                    <a:pt x="15419" y="9680"/>
                    <a:pt x="15903" y="16940"/>
                  </a:cubicBezTo>
                  <a:cubicBezTo>
                    <a:pt x="16387" y="20812"/>
                    <a:pt x="18807" y="28072"/>
                    <a:pt x="11063" y="28072"/>
                  </a:cubicBezTo>
                  <a:cubicBezTo>
                    <a:pt x="899" y="27587"/>
                    <a:pt x="2351" y="18392"/>
                    <a:pt x="899" y="11616"/>
                  </a:cubicBezTo>
                  <a:cubicBezTo>
                    <a:pt x="-553" y="6776"/>
                    <a:pt x="-1037" y="2420"/>
                    <a:pt x="5739" y="0"/>
                  </a:cubicBezTo>
                  <a:close/>
                </a:path>
              </a:pathLst>
            </a:custGeom>
            <a:solidFill>
              <a:srgbClr val="EDF7F6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264">
              <a:extLst>
                <a:ext uri="{FF2B5EF4-FFF2-40B4-BE49-F238E27FC236}">
                  <a16:creationId xmlns:a16="http://schemas.microsoft.com/office/drawing/2014/main" id="{BAC6BCE4-A4A4-4D26-963A-A101773B9880}"/>
                </a:ext>
              </a:extLst>
            </p:cNvPr>
            <p:cNvSpPr/>
            <p:nvPr/>
          </p:nvSpPr>
          <p:spPr>
            <a:xfrm flipH="1">
              <a:off x="7272357" y="6805847"/>
              <a:ext cx="2842" cy="11369"/>
            </a:xfrm>
            <a:custGeom>
              <a:avLst/>
              <a:gdLst>
                <a:gd name="connsiteX0" fmla="*/ 3982 w 4839"/>
                <a:gd name="connsiteY0" fmla="*/ 0 h 19359"/>
                <a:gd name="connsiteX1" fmla="*/ 8338 w 4839"/>
                <a:gd name="connsiteY1" fmla="*/ 19360 h 19359"/>
                <a:gd name="connsiteX2" fmla="*/ 3982 w 4839"/>
                <a:gd name="connsiteY2" fmla="*/ 0 h 1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9" h="19359">
                  <a:moveTo>
                    <a:pt x="3982" y="0"/>
                  </a:moveTo>
                  <a:cubicBezTo>
                    <a:pt x="5918" y="7744"/>
                    <a:pt x="10758" y="12584"/>
                    <a:pt x="8338" y="19360"/>
                  </a:cubicBezTo>
                  <a:cubicBezTo>
                    <a:pt x="110" y="15488"/>
                    <a:pt x="-3278" y="11132"/>
                    <a:pt x="3982" y="0"/>
                  </a:cubicBezTo>
                  <a:close/>
                </a:path>
              </a:pathLst>
            </a:custGeom>
            <a:solidFill>
              <a:srgbClr val="EDF7F6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268">
              <a:extLst>
                <a:ext uri="{FF2B5EF4-FFF2-40B4-BE49-F238E27FC236}">
                  <a16:creationId xmlns:a16="http://schemas.microsoft.com/office/drawing/2014/main" id="{199C3645-B901-41D4-B05B-1F28810C329B}"/>
                </a:ext>
              </a:extLst>
            </p:cNvPr>
            <p:cNvSpPr/>
            <p:nvPr/>
          </p:nvSpPr>
          <p:spPr>
            <a:xfrm flipH="1">
              <a:off x="7726066" y="5069005"/>
              <a:ext cx="576958" cy="841278"/>
            </a:xfrm>
            <a:custGeom>
              <a:avLst/>
              <a:gdLst>
                <a:gd name="connsiteX0" fmla="*/ 774182 w 982499"/>
                <a:gd name="connsiteY0" fmla="*/ 264742 h 1432610"/>
                <a:gd name="connsiteX1" fmla="*/ 743690 w 982499"/>
                <a:gd name="connsiteY1" fmla="*/ 246835 h 1432610"/>
                <a:gd name="connsiteX2" fmla="*/ 673028 w 982499"/>
                <a:gd name="connsiteY2" fmla="*/ 339277 h 1432610"/>
                <a:gd name="connsiteX3" fmla="*/ 613497 w 982499"/>
                <a:gd name="connsiteY3" fmla="*/ 375576 h 1432610"/>
                <a:gd name="connsiteX4" fmla="*/ 569938 w 982499"/>
                <a:gd name="connsiteY4" fmla="*/ 387676 h 1432610"/>
                <a:gd name="connsiteX5" fmla="*/ 523959 w 982499"/>
                <a:gd name="connsiteY5" fmla="*/ 367832 h 1432610"/>
                <a:gd name="connsiteX6" fmla="*/ 203558 w 982499"/>
                <a:gd name="connsiteY6" fmla="*/ 142777 h 1432610"/>
                <a:gd name="connsiteX7" fmla="*/ 87884 w 982499"/>
                <a:gd name="connsiteY7" fmla="*/ 59531 h 1432610"/>
                <a:gd name="connsiteX8" fmla="*/ 80140 w 982499"/>
                <a:gd name="connsiteY8" fmla="*/ 36783 h 1432610"/>
                <a:gd name="connsiteX9" fmla="*/ 89820 w 982499"/>
                <a:gd name="connsiteY9" fmla="*/ 0 h 1432610"/>
                <a:gd name="connsiteX10" fmla="*/ 53521 w 982499"/>
                <a:gd name="connsiteY10" fmla="*/ 27587 h 1432610"/>
                <a:gd name="connsiteX11" fmla="*/ 29321 w 982499"/>
                <a:gd name="connsiteY11" fmla="*/ 66307 h 1432610"/>
                <a:gd name="connsiteX12" fmla="*/ 5122 w 982499"/>
                <a:gd name="connsiteY12" fmla="*/ 158265 h 1432610"/>
                <a:gd name="connsiteX13" fmla="*/ 394250 w 982499"/>
                <a:gd name="connsiteY13" fmla="*/ 616119 h 1432610"/>
                <a:gd name="connsiteX14" fmla="*/ 678836 w 982499"/>
                <a:gd name="connsiteY14" fmla="*/ 999439 h 1432610"/>
                <a:gd name="connsiteX15" fmla="*/ 982781 w 982499"/>
                <a:gd name="connsiteY15" fmla="*/ 1436966 h 1432610"/>
                <a:gd name="connsiteX16" fmla="*/ 889371 w 982499"/>
                <a:gd name="connsiteY16" fmla="*/ 972820 h 1432610"/>
                <a:gd name="connsiteX17" fmla="*/ 774182 w 982499"/>
                <a:gd name="connsiteY17" fmla="*/ 264742 h 143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2499" h="1432610">
                  <a:moveTo>
                    <a:pt x="774182" y="264742"/>
                  </a:moveTo>
                  <a:cubicBezTo>
                    <a:pt x="772730" y="262806"/>
                    <a:pt x="755306" y="244899"/>
                    <a:pt x="743690" y="246835"/>
                  </a:cubicBezTo>
                  <a:cubicBezTo>
                    <a:pt x="720943" y="263775"/>
                    <a:pt x="675448" y="334921"/>
                    <a:pt x="673028" y="339277"/>
                  </a:cubicBezTo>
                  <a:cubicBezTo>
                    <a:pt x="660444" y="363476"/>
                    <a:pt x="643021" y="377028"/>
                    <a:pt x="613497" y="375576"/>
                  </a:cubicBezTo>
                  <a:cubicBezTo>
                    <a:pt x="598493" y="374608"/>
                    <a:pt x="583006" y="379448"/>
                    <a:pt x="569938" y="387676"/>
                  </a:cubicBezTo>
                  <a:cubicBezTo>
                    <a:pt x="565098" y="389128"/>
                    <a:pt x="532187" y="373640"/>
                    <a:pt x="523959" y="367832"/>
                  </a:cubicBezTo>
                  <a:cubicBezTo>
                    <a:pt x="516699" y="362992"/>
                    <a:pt x="256312" y="179076"/>
                    <a:pt x="203558" y="142777"/>
                  </a:cubicBezTo>
                  <a:cubicBezTo>
                    <a:pt x="203558" y="142777"/>
                    <a:pt x="108211" y="73083"/>
                    <a:pt x="87884" y="59531"/>
                  </a:cubicBezTo>
                  <a:cubicBezTo>
                    <a:pt x="79656" y="53723"/>
                    <a:pt x="77236" y="46947"/>
                    <a:pt x="80140" y="36783"/>
                  </a:cubicBezTo>
                  <a:cubicBezTo>
                    <a:pt x="82076" y="29039"/>
                    <a:pt x="101436" y="1452"/>
                    <a:pt x="89820" y="0"/>
                  </a:cubicBezTo>
                  <a:cubicBezTo>
                    <a:pt x="86432" y="0"/>
                    <a:pt x="63200" y="22747"/>
                    <a:pt x="53521" y="27587"/>
                  </a:cubicBezTo>
                  <a:cubicBezTo>
                    <a:pt x="39485" y="36783"/>
                    <a:pt x="34645" y="51787"/>
                    <a:pt x="29321" y="66307"/>
                  </a:cubicBezTo>
                  <a:cubicBezTo>
                    <a:pt x="27385" y="80342"/>
                    <a:pt x="-14238" y="137937"/>
                    <a:pt x="5122" y="158265"/>
                  </a:cubicBezTo>
                  <a:cubicBezTo>
                    <a:pt x="136283" y="296202"/>
                    <a:pt x="264540" y="477214"/>
                    <a:pt x="394250" y="616119"/>
                  </a:cubicBezTo>
                  <a:cubicBezTo>
                    <a:pt x="461040" y="687266"/>
                    <a:pt x="648828" y="955396"/>
                    <a:pt x="678836" y="999439"/>
                  </a:cubicBezTo>
                  <a:cubicBezTo>
                    <a:pt x="683676" y="999439"/>
                    <a:pt x="929058" y="1381791"/>
                    <a:pt x="982781" y="1436966"/>
                  </a:cubicBezTo>
                  <a:cubicBezTo>
                    <a:pt x="950354" y="1229334"/>
                    <a:pt x="888403" y="974272"/>
                    <a:pt x="889371" y="972820"/>
                  </a:cubicBezTo>
                  <a:cubicBezTo>
                    <a:pt x="890339" y="950072"/>
                    <a:pt x="780474" y="346537"/>
                    <a:pt x="774182" y="2647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269">
              <a:extLst>
                <a:ext uri="{FF2B5EF4-FFF2-40B4-BE49-F238E27FC236}">
                  <a16:creationId xmlns:a16="http://schemas.microsoft.com/office/drawing/2014/main" id="{8F5371B5-674C-45BA-83D5-857E6BDEDE43}"/>
                </a:ext>
              </a:extLst>
            </p:cNvPr>
            <p:cNvSpPr/>
            <p:nvPr/>
          </p:nvSpPr>
          <p:spPr>
            <a:xfrm flipH="1">
              <a:off x="7722636" y="5299368"/>
              <a:ext cx="275689" cy="622432"/>
            </a:xfrm>
            <a:custGeom>
              <a:avLst/>
              <a:gdLst>
                <a:gd name="connsiteX0" fmla="*/ 154157 w 469470"/>
                <a:gd name="connsiteY0" fmla="*/ 524393 h 1059937"/>
                <a:gd name="connsiteX1" fmla="*/ 96562 w 469470"/>
                <a:gd name="connsiteY1" fmla="*/ 234483 h 1059937"/>
                <a:gd name="connsiteX2" fmla="*/ 82526 w 469470"/>
                <a:gd name="connsiteY2" fmla="*/ 212703 h 1059937"/>
                <a:gd name="connsiteX3" fmla="*/ 9444 w 469470"/>
                <a:gd name="connsiteY3" fmla="*/ 139137 h 1059937"/>
                <a:gd name="connsiteX4" fmla="*/ 4120 w 469470"/>
                <a:gd name="connsiteY4" fmla="*/ 107678 h 1059937"/>
                <a:gd name="connsiteX5" fmla="*/ 22512 w 469470"/>
                <a:gd name="connsiteY5" fmla="*/ 63151 h 1059937"/>
                <a:gd name="connsiteX6" fmla="*/ 84462 w 469470"/>
                <a:gd name="connsiteY6" fmla="*/ 13300 h 1059937"/>
                <a:gd name="connsiteX7" fmla="*/ 156577 w 469470"/>
                <a:gd name="connsiteY7" fmla="*/ 232 h 1059937"/>
                <a:gd name="connsiteX8" fmla="*/ 203040 w 469470"/>
                <a:gd name="connsiteY8" fmla="*/ 31207 h 1059937"/>
                <a:gd name="connsiteX9" fmla="*/ 223367 w 469470"/>
                <a:gd name="connsiteY9" fmla="*/ 182212 h 1059937"/>
                <a:gd name="connsiteX10" fmla="*/ 249987 w 469470"/>
                <a:gd name="connsiteY10" fmla="*/ 277558 h 1059937"/>
                <a:gd name="connsiteX11" fmla="*/ 327909 w 469470"/>
                <a:gd name="connsiteY11" fmla="*/ 432435 h 1059937"/>
                <a:gd name="connsiteX12" fmla="*/ 441163 w 469470"/>
                <a:gd name="connsiteY12" fmla="*/ 846246 h 1059937"/>
                <a:gd name="connsiteX13" fmla="*/ 472622 w 469470"/>
                <a:gd name="connsiteY13" fmla="*/ 1062106 h 1059937"/>
                <a:gd name="connsiteX14" fmla="*/ 169160 w 469470"/>
                <a:gd name="connsiteY14" fmla="*/ 609091 h 1059937"/>
                <a:gd name="connsiteX15" fmla="*/ 154157 w 469470"/>
                <a:gd name="connsiteY15" fmla="*/ 524393 h 105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9470" h="1059937">
                  <a:moveTo>
                    <a:pt x="154157" y="524393"/>
                  </a:moveTo>
                  <a:cubicBezTo>
                    <a:pt x="134797" y="427595"/>
                    <a:pt x="115438" y="331281"/>
                    <a:pt x="96562" y="234483"/>
                  </a:cubicBezTo>
                  <a:cubicBezTo>
                    <a:pt x="94626" y="224803"/>
                    <a:pt x="88818" y="218995"/>
                    <a:pt x="82526" y="212703"/>
                  </a:cubicBezTo>
                  <a:cubicBezTo>
                    <a:pt x="58327" y="188020"/>
                    <a:pt x="34611" y="162852"/>
                    <a:pt x="9444" y="139137"/>
                  </a:cubicBezTo>
                  <a:cubicBezTo>
                    <a:pt x="-1204" y="128973"/>
                    <a:pt x="-2656" y="120261"/>
                    <a:pt x="4120" y="107678"/>
                  </a:cubicBezTo>
                  <a:cubicBezTo>
                    <a:pt x="11380" y="93158"/>
                    <a:pt x="19124" y="78638"/>
                    <a:pt x="22512" y="63151"/>
                  </a:cubicBezTo>
                  <a:cubicBezTo>
                    <a:pt x="29287" y="28303"/>
                    <a:pt x="52035" y="16203"/>
                    <a:pt x="84462" y="13300"/>
                  </a:cubicBezTo>
                  <a:cubicBezTo>
                    <a:pt x="104306" y="11364"/>
                    <a:pt x="136733" y="4104"/>
                    <a:pt x="156577" y="232"/>
                  </a:cubicBezTo>
                  <a:cubicBezTo>
                    <a:pt x="169644" y="-2672"/>
                    <a:pt x="192392" y="22495"/>
                    <a:pt x="203040" y="31207"/>
                  </a:cubicBezTo>
                  <a:cubicBezTo>
                    <a:pt x="266927" y="86382"/>
                    <a:pt x="231595" y="97998"/>
                    <a:pt x="223367" y="182212"/>
                  </a:cubicBezTo>
                  <a:cubicBezTo>
                    <a:pt x="219495" y="219963"/>
                    <a:pt x="232563" y="240775"/>
                    <a:pt x="249987" y="277558"/>
                  </a:cubicBezTo>
                  <a:cubicBezTo>
                    <a:pt x="278058" y="336605"/>
                    <a:pt x="310486" y="384036"/>
                    <a:pt x="327909" y="432435"/>
                  </a:cubicBezTo>
                  <a:cubicBezTo>
                    <a:pt x="332749" y="437275"/>
                    <a:pt x="432451" y="805107"/>
                    <a:pt x="441163" y="846246"/>
                  </a:cubicBezTo>
                  <a:cubicBezTo>
                    <a:pt x="447455" y="876738"/>
                    <a:pt x="479882" y="1057266"/>
                    <a:pt x="472622" y="1062106"/>
                  </a:cubicBezTo>
                  <a:cubicBezTo>
                    <a:pt x="422771" y="1048554"/>
                    <a:pt x="168192" y="627967"/>
                    <a:pt x="169160" y="609091"/>
                  </a:cubicBezTo>
                  <a:cubicBezTo>
                    <a:pt x="162385" y="588764"/>
                    <a:pt x="158029" y="565048"/>
                    <a:pt x="154157" y="524393"/>
                  </a:cubicBezTo>
                  <a:close/>
                </a:path>
              </a:pathLst>
            </a:custGeom>
            <a:solidFill>
              <a:schemeClr val="accent5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270">
              <a:extLst>
                <a:ext uri="{FF2B5EF4-FFF2-40B4-BE49-F238E27FC236}">
                  <a16:creationId xmlns:a16="http://schemas.microsoft.com/office/drawing/2014/main" id="{64765B5F-E7D7-40B1-A27D-1C8C02694B10}"/>
                </a:ext>
              </a:extLst>
            </p:cNvPr>
            <p:cNvSpPr/>
            <p:nvPr/>
          </p:nvSpPr>
          <p:spPr>
            <a:xfrm flipH="1">
              <a:off x="7397063" y="6207857"/>
              <a:ext cx="17053" cy="14210"/>
            </a:xfrm>
            <a:custGeom>
              <a:avLst/>
              <a:gdLst>
                <a:gd name="connsiteX0" fmla="*/ 30007 w 29039"/>
                <a:gd name="connsiteY0" fmla="*/ 25168 h 24199"/>
                <a:gd name="connsiteX1" fmla="*/ 0 w 29039"/>
                <a:gd name="connsiteY1" fmla="*/ 0 h 24199"/>
                <a:gd name="connsiteX2" fmla="*/ 30007 w 29039"/>
                <a:gd name="connsiteY2" fmla="*/ 25168 h 2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39" h="24199">
                  <a:moveTo>
                    <a:pt x="30007" y="25168"/>
                  </a:moveTo>
                  <a:cubicBezTo>
                    <a:pt x="16456" y="26136"/>
                    <a:pt x="4840" y="16456"/>
                    <a:pt x="0" y="0"/>
                  </a:cubicBezTo>
                  <a:cubicBezTo>
                    <a:pt x="10648" y="7260"/>
                    <a:pt x="21780" y="14520"/>
                    <a:pt x="30007" y="25168"/>
                  </a:cubicBezTo>
                  <a:close/>
                </a:path>
              </a:pathLst>
            </a:custGeom>
            <a:solidFill>
              <a:srgbClr val="F1C1AE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271">
              <a:extLst>
                <a:ext uri="{FF2B5EF4-FFF2-40B4-BE49-F238E27FC236}">
                  <a16:creationId xmlns:a16="http://schemas.microsoft.com/office/drawing/2014/main" id="{C9725055-D2F3-4300-BDF1-CC132B747505}"/>
                </a:ext>
              </a:extLst>
            </p:cNvPr>
            <p:cNvSpPr/>
            <p:nvPr/>
          </p:nvSpPr>
          <p:spPr>
            <a:xfrm flipH="1">
              <a:off x="7751929" y="4800137"/>
              <a:ext cx="2842" cy="22737"/>
            </a:xfrm>
            <a:custGeom>
              <a:avLst/>
              <a:gdLst>
                <a:gd name="connsiteX0" fmla="*/ 4637 w 0"/>
                <a:gd name="connsiteY0" fmla="*/ 39687 h 38719"/>
                <a:gd name="connsiteX1" fmla="*/ 281 w 0"/>
                <a:gd name="connsiteY1" fmla="*/ 39687 h 38719"/>
                <a:gd name="connsiteX2" fmla="*/ 4637 w 0"/>
                <a:gd name="connsiteY2" fmla="*/ 0 h 38719"/>
                <a:gd name="connsiteX3" fmla="*/ 4637 w 0"/>
                <a:gd name="connsiteY3" fmla="*/ 39687 h 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38719">
                  <a:moveTo>
                    <a:pt x="4637" y="39687"/>
                  </a:moveTo>
                  <a:cubicBezTo>
                    <a:pt x="3185" y="39687"/>
                    <a:pt x="1733" y="39687"/>
                    <a:pt x="281" y="39687"/>
                  </a:cubicBezTo>
                  <a:cubicBezTo>
                    <a:pt x="281" y="26135"/>
                    <a:pt x="-1655" y="12584"/>
                    <a:pt x="4637" y="0"/>
                  </a:cubicBezTo>
                  <a:cubicBezTo>
                    <a:pt x="4637" y="13552"/>
                    <a:pt x="4637" y="26619"/>
                    <a:pt x="4637" y="39687"/>
                  </a:cubicBezTo>
                  <a:close/>
                </a:path>
              </a:pathLst>
            </a:custGeom>
            <a:solidFill>
              <a:srgbClr val="271F1C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272">
              <a:extLst>
                <a:ext uri="{FF2B5EF4-FFF2-40B4-BE49-F238E27FC236}">
                  <a16:creationId xmlns:a16="http://schemas.microsoft.com/office/drawing/2014/main" id="{CEFC6F95-0D6C-473D-9921-CD16A1E4630F}"/>
                </a:ext>
              </a:extLst>
            </p:cNvPr>
            <p:cNvSpPr/>
            <p:nvPr/>
          </p:nvSpPr>
          <p:spPr>
            <a:xfrm flipH="1">
              <a:off x="7658377" y="4806106"/>
              <a:ext cx="2842" cy="28422"/>
            </a:xfrm>
            <a:custGeom>
              <a:avLst/>
              <a:gdLst>
                <a:gd name="connsiteX0" fmla="*/ 5044 w 4839"/>
                <a:gd name="connsiteY0" fmla="*/ 49367 h 48398"/>
                <a:gd name="connsiteX1" fmla="*/ 1172 w 4839"/>
                <a:gd name="connsiteY1" fmla="*/ 0 h 48398"/>
                <a:gd name="connsiteX2" fmla="*/ 5044 w 4839"/>
                <a:gd name="connsiteY2" fmla="*/ 49367 h 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9" h="48398">
                  <a:moveTo>
                    <a:pt x="5044" y="49367"/>
                  </a:moveTo>
                  <a:cubicBezTo>
                    <a:pt x="-3668" y="33395"/>
                    <a:pt x="1656" y="16456"/>
                    <a:pt x="1172" y="0"/>
                  </a:cubicBezTo>
                  <a:cubicBezTo>
                    <a:pt x="7464" y="15972"/>
                    <a:pt x="5528" y="32427"/>
                    <a:pt x="5044" y="49367"/>
                  </a:cubicBezTo>
                  <a:close/>
                </a:path>
              </a:pathLst>
            </a:custGeom>
            <a:solidFill>
              <a:srgbClr val="14100C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273">
              <a:extLst>
                <a:ext uri="{FF2B5EF4-FFF2-40B4-BE49-F238E27FC236}">
                  <a16:creationId xmlns:a16="http://schemas.microsoft.com/office/drawing/2014/main" id="{8B9E7D69-02B5-4114-BE38-A1F6D6FC5268}"/>
                </a:ext>
              </a:extLst>
            </p:cNvPr>
            <p:cNvSpPr/>
            <p:nvPr/>
          </p:nvSpPr>
          <p:spPr>
            <a:xfrm flipH="1">
              <a:off x="8345490" y="4905652"/>
              <a:ext cx="2842" cy="2842"/>
            </a:xfrm>
            <a:custGeom>
              <a:avLst/>
              <a:gdLst>
                <a:gd name="connsiteX0" fmla="*/ 0 w 0"/>
                <a:gd name="connsiteY0" fmla="*/ 363 h 0"/>
                <a:gd name="connsiteX1" fmla="*/ 0 w 0"/>
                <a:gd name="connsiteY1" fmla="*/ 363 h 0"/>
                <a:gd name="connsiteX2" fmla="*/ 0 w 0"/>
                <a:gd name="connsiteY2" fmla="*/ 363 h 0"/>
                <a:gd name="connsiteX3" fmla="*/ 0 w 0"/>
                <a:gd name="connsiteY3" fmla="*/ 3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63"/>
                  </a:moveTo>
                  <a:cubicBezTo>
                    <a:pt x="0" y="363"/>
                    <a:pt x="0" y="-121"/>
                    <a:pt x="0" y="363"/>
                  </a:cubicBezTo>
                  <a:cubicBezTo>
                    <a:pt x="0" y="-121"/>
                    <a:pt x="0" y="-121"/>
                    <a:pt x="0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rgbClr val="080808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274">
              <a:extLst>
                <a:ext uri="{FF2B5EF4-FFF2-40B4-BE49-F238E27FC236}">
                  <a16:creationId xmlns:a16="http://schemas.microsoft.com/office/drawing/2014/main" id="{057DD434-706D-4B3A-9A13-99310CB530B8}"/>
                </a:ext>
              </a:extLst>
            </p:cNvPr>
            <p:cNvSpPr/>
            <p:nvPr/>
          </p:nvSpPr>
          <p:spPr>
            <a:xfrm flipH="1">
              <a:off x="7658396" y="4285487"/>
              <a:ext cx="744645" cy="832751"/>
            </a:xfrm>
            <a:custGeom>
              <a:avLst/>
              <a:gdLst>
                <a:gd name="connsiteX0" fmla="*/ 1268774 w 1268053"/>
                <a:gd name="connsiteY0" fmla="*/ 994490 h 1418090"/>
                <a:gd name="connsiteX1" fmla="*/ 1268290 w 1268053"/>
                <a:gd name="connsiteY1" fmla="*/ 935443 h 1418090"/>
                <a:gd name="connsiteX2" fmla="*/ 1269258 w 1268053"/>
                <a:gd name="connsiteY2" fmla="*/ 879785 h 1418090"/>
                <a:gd name="connsiteX3" fmla="*/ 1255706 w 1268053"/>
                <a:gd name="connsiteY3" fmla="*/ 866233 h 1418090"/>
                <a:gd name="connsiteX4" fmla="*/ 1239250 w 1268053"/>
                <a:gd name="connsiteY4" fmla="*/ 862845 h 1418090"/>
                <a:gd name="connsiteX5" fmla="*/ 1224247 w 1268053"/>
                <a:gd name="connsiteY5" fmla="*/ 817350 h 1418090"/>
                <a:gd name="connsiteX6" fmla="*/ 1216019 w 1268053"/>
                <a:gd name="connsiteY6" fmla="*/ 780083 h 1418090"/>
                <a:gd name="connsiteX7" fmla="*/ 1190851 w 1268053"/>
                <a:gd name="connsiteY7" fmla="*/ 741364 h 1418090"/>
                <a:gd name="connsiteX8" fmla="*/ 1190851 w 1268053"/>
                <a:gd name="connsiteY8" fmla="*/ 689093 h 1418090"/>
                <a:gd name="connsiteX9" fmla="*/ 1190851 w 1268053"/>
                <a:gd name="connsiteY9" fmla="*/ 689093 h 1418090"/>
                <a:gd name="connsiteX10" fmla="*/ 1190851 w 1268053"/>
                <a:gd name="connsiteY10" fmla="*/ 689093 h 1418090"/>
                <a:gd name="connsiteX11" fmla="*/ 1190851 w 1268053"/>
                <a:gd name="connsiteY11" fmla="*/ 689093 h 1418090"/>
                <a:gd name="connsiteX12" fmla="*/ 1189883 w 1268053"/>
                <a:gd name="connsiteY12" fmla="*/ 641662 h 1418090"/>
                <a:gd name="connsiteX13" fmla="*/ 1171492 w 1268053"/>
                <a:gd name="connsiteY13" fmla="*/ 510016 h 1418090"/>
                <a:gd name="connsiteX14" fmla="*/ 1166168 w 1268053"/>
                <a:gd name="connsiteY14" fmla="*/ 461617 h 1418090"/>
                <a:gd name="connsiteX15" fmla="*/ 1142452 w 1268053"/>
                <a:gd name="connsiteY15" fmla="*/ 390471 h 1418090"/>
                <a:gd name="connsiteX16" fmla="*/ 1141484 w 1268053"/>
                <a:gd name="connsiteY16" fmla="*/ 362399 h 1418090"/>
                <a:gd name="connsiteX17" fmla="*/ 1120673 w 1268053"/>
                <a:gd name="connsiteY17" fmla="*/ 278185 h 1418090"/>
                <a:gd name="connsiteX18" fmla="*/ 1095989 w 1268053"/>
                <a:gd name="connsiteY18" fmla="*/ 218170 h 1418090"/>
                <a:gd name="connsiteX19" fmla="*/ 1035974 w 1268053"/>
                <a:gd name="connsiteY19" fmla="*/ 152348 h 1418090"/>
                <a:gd name="connsiteX20" fmla="*/ 974992 w 1268053"/>
                <a:gd name="connsiteY20" fmla="*/ 99593 h 1418090"/>
                <a:gd name="connsiteX21" fmla="*/ 953212 w 1268053"/>
                <a:gd name="connsiteY21" fmla="*/ 89913 h 1418090"/>
                <a:gd name="connsiteX22" fmla="*/ 904329 w 1268053"/>
                <a:gd name="connsiteY22" fmla="*/ 62326 h 1418090"/>
                <a:gd name="connsiteX23" fmla="*/ 866578 w 1268053"/>
                <a:gd name="connsiteY23" fmla="*/ 49742 h 1418090"/>
                <a:gd name="connsiteX24" fmla="*/ 794947 w 1268053"/>
                <a:gd name="connsiteY24" fmla="*/ 23122 h 1418090"/>
                <a:gd name="connsiteX25" fmla="*/ 721865 w 1268053"/>
                <a:gd name="connsiteY25" fmla="*/ 11507 h 1418090"/>
                <a:gd name="connsiteX26" fmla="*/ 581024 w 1268053"/>
                <a:gd name="connsiteY26" fmla="*/ 1343 h 1418090"/>
                <a:gd name="connsiteX27" fmla="*/ 457122 w 1268053"/>
                <a:gd name="connsiteY27" fmla="*/ 15379 h 1418090"/>
                <a:gd name="connsiteX28" fmla="*/ 361292 w 1268053"/>
                <a:gd name="connsiteY28" fmla="*/ 40546 h 1418090"/>
                <a:gd name="connsiteX29" fmla="*/ 291598 w 1268053"/>
                <a:gd name="connsiteY29" fmla="*/ 71037 h 1418090"/>
                <a:gd name="connsiteX30" fmla="*/ 236423 w 1268053"/>
                <a:gd name="connsiteY30" fmla="*/ 96689 h 1418090"/>
                <a:gd name="connsiteX31" fmla="*/ 204964 w 1268053"/>
                <a:gd name="connsiteY31" fmla="*/ 117501 h 1418090"/>
                <a:gd name="connsiteX32" fmla="*/ 184152 w 1268053"/>
                <a:gd name="connsiteY32" fmla="*/ 140248 h 1418090"/>
                <a:gd name="connsiteX33" fmla="*/ 121233 w 1268053"/>
                <a:gd name="connsiteY33" fmla="*/ 216718 h 1418090"/>
                <a:gd name="connsiteX34" fmla="*/ 87838 w 1268053"/>
                <a:gd name="connsiteY34" fmla="*/ 306257 h 1418090"/>
                <a:gd name="connsiteX35" fmla="*/ 88322 w 1268053"/>
                <a:gd name="connsiteY35" fmla="*/ 305773 h 1418090"/>
                <a:gd name="connsiteX36" fmla="*/ 71382 w 1268053"/>
                <a:gd name="connsiteY36" fmla="*/ 364335 h 1418090"/>
                <a:gd name="connsiteX37" fmla="*/ 67994 w 1268053"/>
                <a:gd name="connsiteY37" fmla="*/ 396763 h 1418090"/>
                <a:gd name="connsiteX38" fmla="*/ 63155 w 1268053"/>
                <a:gd name="connsiteY38" fmla="*/ 453390 h 1418090"/>
                <a:gd name="connsiteX39" fmla="*/ 67994 w 1268053"/>
                <a:gd name="connsiteY39" fmla="*/ 567127 h 1418090"/>
                <a:gd name="connsiteX40" fmla="*/ 82030 w 1268053"/>
                <a:gd name="connsiteY40" fmla="*/ 641178 h 1418090"/>
                <a:gd name="connsiteX41" fmla="*/ 84450 w 1268053"/>
                <a:gd name="connsiteY41" fmla="*/ 688125 h 1418090"/>
                <a:gd name="connsiteX42" fmla="*/ 41859 w 1268053"/>
                <a:gd name="connsiteY42" fmla="*/ 732652 h 1418090"/>
                <a:gd name="connsiteX43" fmla="*/ 40407 w 1268053"/>
                <a:gd name="connsiteY43" fmla="*/ 747655 h 1418090"/>
                <a:gd name="connsiteX44" fmla="*/ 18143 w 1268053"/>
                <a:gd name="connsiteY44" fmla="*/ 782503 h 1418090"/>
                <a:gd name="connsiteX45" fmla="*/ 4108 w 1268053"/>
                <a:gd name="connsiteY45" fmla="*/ 875913 h 1418090"/>
                <a:gd name="connsiteX46" fmla="*/ 24435 w 1268053"/>
                <a:gd name="connsiteY46" fmla="*/ 985778 h 1418090"/>
                <a:gd name="connsiteX47" fmla="*/ 63639 w 1268053"/>
                <a:gd name="connsiteY47" fmla="*/ 1045793 h 1418090"/>
                <a:gd name="connsiteX48" fmla="*/ 51539 w 1268053"/>
                <a:gd name="connsiteY48" fmla="*/ 1042889 h 1418090"/>
                <a:gd name="connsiteX49" fmla="*/ 98002 w 1268053"/>
                <a:gd name="connsiteY49" fmla="*/ 1059829 h 1418090"/>
                <a:gd name="connsiteX50" fmla="*/ 174472 w 1268053"/>
                <a:gd name="connsiteY50" fmla="*/ 1080157 h 1418090"/>
                <a:gd name="connsiteX51" fmla="*/ 168664 w 1268053"/>
                <a:gd name="connsiteY51" fmla="*/ 1016270 h 1418090"/>
                <a:gd name="connsiteX52" fmla="*/ 178344 w 1268053"/>
                <a:gd name="connsiteY52" fmla="*/ 789763 h 1418090"/>
                <a:gd name="connsiteX53" fmla="*/ 189476 w 1268053"/>
                <a:gd name="connsiteY53" fmla="*/ 693933 h 1418090"/>
                <a:gd name="connsiteX54" fmla="*/ 189476 w 1268053"/>
                <a:gd name="connsiteY54" fmla="*/ 693933 h 1418090"/>
                <a:gd name="connsiteX55" fmla="*/ 189476 w 1268053"/>
                <a:gd name="connsiteY55" fmla="*/ 693933 h 1418090"/>
                <a:gd name="connsiteX56" fmla="*/ 198672 w 1268053"/>
                <a:gd name="connsiteY56" fmla="*/ 616010 h 1418090"/>
                <a:gd name="connsiteX57" fmla="*/ 203996 w 1268053"/>
                <a:gd name="connsiteY57" fmla="*/ 581647 h 1418090"/>
                <a:gd name="connsiteX58" fmla="*/ 213191 w 1268053"/>
                <a:gd name="connsiteY58" fmla="*/ 509048 h 1418090"/>
                <a:gd name="connsiteX59" fmla="*/ 256267 w 1268053"/>
                <a:gd name="connsiteY59" fmla="*/ 377887 h 1418090"/>
                <a:gd name="connsiteX60" fmla="*/ 296922 w 1268053"/>
                <a:gd name="connsiteY60" fmla="*/ 375467 h 1418090"/>
                <a:gd name="connsiteX61" fmla="*/ 366132 w 1268053"/>
                <a:gd name="connsiteY61" fmla="*/ 372563 h 1418090"/>
                <a:gd name="connsiteX62" fmla="*/ 421307 w 1268053"/>
                <a:gd name="connsiteY62" fmla="*/ 368691 h 1418090"/>
                <a:gd name="connsiteX63" fmla="*/ 561664 w 1268053"/>
                <a:gd name="connsiteY63" fmla="*/ 365787 h 1418090"/>
                <a:gd name="connsiteX64" fmla="*/ 945952 w 1268053"/>
                <a:gd name="connsiteY64" fmla="*/ 358044 h 1418090"/>
                <a:gd name="connsiteX65" fmla="*/ 972572 w 1268053"/>
                <a:gd name="connsiteY65" fmla="*/ 372079 h 1418090"/>
                <a:gd name="connsiteX66" fmla="*/ 1063562 w 1268053"/>
                <a:gd name="connsiteY66" fmla="*/ 587455 h 1418090"/>
                <a:gd name="connsiteX67" fmla="*/ 1097441 w 1268053"/>
                <a:gd name="connsiteY67" fmla="*/ 737492 h 1418090"/>
                <a:gd name="connsiteX68" fmla="*/ 1105185 w 1268053"/>
                <a:gd name="connsiteY68" fmla="*/ 923828 h 1418090"/>
                <a:gd name="connsiteX69" fmla="*/ 1079050 w 1268053"/>
                <a:gd name="connsiteY69" fmla="*/ 1083544 h 1418090"/>
                <a:gd name="connsiteX70" fmla="*/ 1095021 w 1268053"/>
                <a:gd name="connsiteY70" fmla="*/ 1083544 h 1418090"/>
                <a:gd name="connsiteX71" fmla="*/ 1118253 w 1268053"/>
                <a:gd name="connsiteY71" fmla="*/ 1071445 h 1418090"/>
                <a:gd name="connsiteX72" fmla="*/ 1118253 w 1268053"/>
                <a:gd name="connsiteY72" fmla="*/ 1071445 h 1418090"/>
                <a:gd name="connsiteX73" fmla="*/ 1202467 w 1268053"/>
                <a:gd name="connsiteY73" fmla="*/ 1062733 h 1418090"/>
                <a:gd name="connsiteX74" fmla="*/ 1135676 w 1268053"/>
                <a:gd name="connsiteY74" fmla="*/ 1183730 h 1418090"/>
                <a:gd name="connsiteX75" fmla="*/ 1014679 w 1268053"/>
                <a:gd name="connsiteY75" fmla="*/ 1292628 h 1418090"/>
                <a:gd name="connsiteX76" fmla="*/ 929013 w 1268053"/>
                <a:gd name="connsiteY76" fmla="*/ 1326023 h 1418090"/>
                <a:gd name="connsiteX77" fmla="*/ 921269 w 1268053"/>
                <a:gd name="connsiteY77" fmla="*/ 1341511 h 1418090"/>
                <a:gd name="connsiteX78" fmla="*/ 969184 w 1268053"/>
                <a:gd name="connsiteY78" fmla="*/ 1420401 h 1418090"/>
                <a:gd name="connsiteX79" fmla="*/ 1042750 w 1268053"/>
                <a:gd name="connsiteY79" fmla="*/ 1347803 h 1418090"/>
                <a:gd name="connsiteX80" fmla="*/ 1056302 w 1268053"/>
                <a:gd name="connsiteY80" fmla="*/ 1325055 h 1418090"/>
                <a:gd name="connsiteX81" fmla="*/ 1088245 w 1268053"/>
                <a:gd name="connsiteY81" fmla="*/ 1294564 h 1418090"/>
                <a:gd name="connsiteX82" fmla="*/ 1201983 w 1268053"/>
                <a:gd name="connsiteY82" fmla="*/ 1154691 h 1418090"/>
                <a:gd name="connsiteX83" fmla="*/ 1236346 w 1268053"/>
                <a:gd name="connsiteY83" fmla="*/ 1082576 h 1418090"/>
                <a:gd name="connsiteX84" fmla="*/ 1258126 w 1268053"/>
                <a:gd name="connsiteY84" fmla="*/ 1045309 h 1418090"/>
                <a:gd name="connsiteX85" fmla="*/ 1268774 w 1268053"/>
                <a:gd name="connsiteY85" fmla="*/ 994490 h 141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268053" h="1418090">
                  <a:moveTo>
                    <a:pt x="1268774" y="994490"/>
                  </a:moveTo>
                  <a:cubicBezTo>
                    <a:pt x="1270226" y="971259"/>
                    <a:pt x="1266838" y="957707"/>
                    <a:pt x="1268290" y="935443"/>
                  </a:cubicBezTo>
                  <a:cubicBezTo>
                    <a:pt x="1262966" y="919472"/>
                    <a:pt x="1274581" y="895756"/>
                    <a:pt x="1269258" y="879785"/>
                  </a:cubicBezTo>
                  <a:cubicBezTo>
                    <a:pt x="1265870" y="873493"/>
                    <a:pt x="1265870" y="873493"/>
                    <a:pt x="1255706" y="866233"/>
                  </a:cubicBezTo>
                  <a:cubicBezTo>
                    <a:pt x="1247478" y="863813"/>
                    <a:pt x="1243122" y="865265"/>
                    <a:pt x="1239250" y="862845"/>
                  </a:cubicBezTo>
                  <a:cubicBezTo>
                    <a:pt x="1215535" y="853649"/>
                    <a:pt x="1225698" y="833322"/>
                    <a:pt x="1224247" y="817350"/>
                  </a:cubicBezTo>
                  <a:cubicBezTo>
                    <a:pt x="1223279" y="803798"/>
                    <a:pt x="1229570" y="788795"/>
                    <a:pt x="1216019" y="780083"/>
                  </a:cubicBezTo>
                  <a:cubicBezTo>
                    <a:pt x="1214567" y="779115"/>
                    <a:pt x="1190367" y="748139"/>
                    <a:pt x="1190851" y="741364"/>
                  </a:cubicBezTo>
                  <a:cubicBezTo>
                    <a:pt x="1189399" y="727328"/>
                    <a:pt x="1191335" y="689577"/>
                    <a:pt x="1190851" y="689093"/>
                  </a:cubicBezTo>
                  <a:cubicBezTo>
                    <a:pt x="1190851" y="689093"/>
                    <a:pt x="1190851" y="689093"/>
                    <a:pt x="1190851" y="689093"/>
                  </a:cubicBezTo>
                  <a:lnTo>
                    <a:pt x="1190851" y="689093"/>
                  </a:lnTo>
                  <a:lnTo>
                    <a:pt x="1190851" y="689093"/>
                  </a:lnTo>
                  <a:cubicBezTo>
                    <a:pt x="1188915" y="685221"/>
                    <a:pt x="1189883" y="653761"/>
                    <a:pt x="1189883" y="641662"/>
                  </a:cubicBezTo>
                  <a:cubicBezTo>
                    <a:pt x="1189399" y="606814"/>
                    <a:pt x="1177299" y="517760"/>
                    <a:pt x="1171492" y="510016"/>
                  </a:cubicBezTo>
                  <a:cubicBezTo>
                    <a:pt x="1166652" y="494045"/>
                    <a:pt x="1171008" y="477589"/>
                    <a:pt x="1166168" y="461617"/>
                  </a:cubicBezTo>
                  <a:cubicBezTo>
                    <a:pt x="1166168" y="436934"/>
                    <a:pt x="1139548" y="416122"/>
                    <a:pt x="1142452" y="390471"/>
                  </a:cubicBezTo>
                  <a:cubicBezTo>
                    <a:pt x="1139548" y="381275"/>
                    <a:pt x="1142452" y="371595"/>
                    <a:pt x="1141484" y="362399"/>
                  </a:cubicBezTo>
                  <a:cubicBezTo>
                    <a:pt x="1138580" y="325132"/>
                    <a:pt x="1145356" y="308193"/>
                    <a:pt x="1120673" y="278185"/>
                  </a:cubicBezTo>
                  <a:cubicBezTo>
                    <a:pt x="1115833" y="269957"/>
                    <a:pt x="1100345" y="225914"/>
                    <a:pt x="1095989" y="218170"/>
                  </a:cubicBezTo>
                  <a:cubicBezTo>
                    <a:pt x="1082437" y="186711"/>
                    <a:pt x="1056786" y="178967"/>
                    <a:pt x="1035974" y="152348"/>
                  </a:cubicBezTo>
                  <a:cubicBezTo>
                    <a:pt x="1019035" y="123308"/>
                    <a:pt x="1005967" y="110725"/>
                    <a:pt x="974992" y="99593"/>
                  </a:cubicBezTo>
                  <a:cubicBezTo>
                    <a:pt x="971120" y="99593"/>
                    <a:pt x="954664" y="94269"/>
                    <a:pt x="953212" y="89913"/>
                  </a:cubicBezTo>
                  <a:cubicBezTo>
                    <a:pt x="945468" y="75877"/>
                    <a:pt x="919333" y="63294"/>
                    <a:pt x="904329" y="62326"/>
                  </a:cubicBezTo>
                  <a:cubicBezTo>
                    <a:pt x="885938" y="58938"/>
                    <a:pt x="882550" y="58454"/>
                    <a:pt x="866578" y="49742"/>
                  </a:cubicBezTo>
                  <a:cubicBezTo>
                    <a:pt x="844798" y="34738"/>
                    <a:pt x="820599" y="27962"/>
                    <a:pt x="794947" y="23122"/>
                  </a:cubicBezTo>
                  <a:cubicBezTo>
                    <a:pt x="770748" y="18767"/>
                    <a:pt x="746064" y="16347"/>
                    <a:pt x="721865" y="11507"/>
                  </a:cubicBezTo>
                  <a:cubicBezTo>
                    <a:pt x="675402" y="2311"/>
                    <a:pt x="627971" y="-2529"/>
                    <a:pt x="581024" y="1343"/>
                  </a:cubicBezTo>
                  <a:cubicBezTo>
                    <a:pt x="539885" y="4731"/>
                    <a:pt x="498262" y="6667"/>
                    <a:pt x="457122" y="15379"/>
                  </a:cubicBezTo>
                  <a:cubicBezTo>
                    <a:pt x="413563" y="25058"/>
                    <a:pt x="401464" y="19735"/>
                    <a:pt x="361292" y="40546"/>
                  </a:cubicBezTo>
                  <a:cubicBezTo>
                    <a:pt x="342417" y="52646"/>
                    <a:pt x="309505" y="57486"/>
                    <a:pt x="291598" y="71037"/>
                  </a:cubicBezTo>
                  <a:cubicBezTo>
                    <a:pt x="284338" y="75877"/>
                    <a:pt x="240295" y="86041"/>
                    <a:pt x="236423" y="96689"/>
                  </a:cubicBezTo>
                  <a:cubicBezTo>
                    <a:pt x="228679" y="102013"/>
                    <a:pt x="206900" y="112661"/>
                    <a:pt x="204964" y="117501"/>
                  </a:cubicBezTo>
                  <a:cubicBezTo>
                    <a:pt x="198188" y="122824"/>
                    <a:pt x="190928" y="134924"/>
                    <a:pt x="184152" y="140248"/>
                  </a:cubicBezTo>
                  <a:cubicBezTo>
                    <a:pt x="144949" y="169287"/>
                    <a:pt x="132849" y="168319"/>
                    <a:pt x="121233" y="216718"/>
                  </a:cubicBezTo>
                  <a:cubicBezTo>
                    <a:pt x="113006" y="236078"/>
                    <a:pt x="96066" y="286897"/>
                    <a:pt x="87838" y="306257"/>
                  </a:cubicBezTo>
                  <a:lnTo>
                    <a:pt x="88322" y="305773"/>
                  </a:lnTo>
                  <a:cubicBezTo>
                    <a:pt x="91226" y="326100"/>
                    <a:pt x="68962" y="344008"/>
                    <a:pt x="71382" y="364335"/>
                  </a:cubicBezTo>
                  <a:cubicBezTo>
                    <a:pt x="66058" y="372079"/>
                    <a:pt x="73318" y="389019"/>
                    <a:pt x="67994" y="396763"/>
                  </a:cubicBezTo>
                  <a:cubicBezTo>
                    <a:pt x="66542" y="412734"/>
                    <a:pt x="64607" y="437418"/>
                    <a:pt x="63155" y="453390"/>
                  </a:cubicBezTo>
                  <a:cubicBezTo>
                    <a:pt x="58799" y="496949"/>
                    <a:pt x="64607" y="523568"/>
                    <a:pt x="67994" y="567127"/>
                  </a:cubicBezTo>
                  <a:cubicBezTo>
                    <a:pt x="69930" y="586003"/>
                    <a:pt x="82030" y="641178"/>
                    <a:pt x="82030" y="641178"/>
                  </a:cubicBezTo>
                  <a:cubicBezTo>
                    <a:pt x="87838" y="648437"/>
                    <a:pt x="83966" y="683285"/>
                    <a:pt x="84450" y="688125"/>
                  </a:cubicBezTo>
                  <a:cubicBezTo>
                    <a:pt x="64607" y="704096"/>
                    <a:pt x="54927" y="711356"/>
                    <a:pt x="41859" y="732652"/>
                  </a:cubicBezTo>
                  <a:lnTo>
                    <a:pt x="40407" y="747655"/>
                  </a:lnTo>
                  <a:cubicBezTo>
                    <a:pt x="36535" y="765563"/>
                    <a:pt x="28791" y="768951"/>
                    <a:pt x="18143" y="782503"/>
                  </a:cubicBezTo>
                  <a:cubicBezTo>
                    <a:pt x="-1216" y="807670"/>
                    <a:pt x="-3636" y="850261"/>
                    <a:pt x="4108" y="875913"/>
                  </a:cubicBezTo>
                  <a:cubicBezTo>
                    <a:pt x="9916" y="895756"/>
                    <a:pt x="22015" y="960127"/>
                    <a:pt x="24435" y="985778"/>
                  </a:cubicBezTo>
                  <a:cubicBezTo>
                    <a:pt x="26855" y="1010946"/>
                    <a:pt x="38955" y="1034177"/>
                    <a:pt x="63639" y="1045793"/>
                  </a:cubicBezTo>
                  <a:lnTo>
                    <a:pt x="51539" y="1042889"/>
                  </a:lnTo>
                  <a:cubicBezTo>
                    <a:pt x="61703" y="1043857"/>
                    <a:pt x="91226" y="1047729"/>
                    <a:pt x="98002" y="1059829"/>
                  </a:cubicBezTo>
                  <a:cubicBezTo>
                    <a:pt x="126557" y="1064185"/>
                    <a:pt x="146885" y="1072897"/>
                    <a:pt x="174472" y="1080157"/>
                  </a:cubicBezTo>
                  <a:cubicBezTo>
                    <a:pt x="177860" y="1058861"/>
                    <a:pt x="169632" y="1017238"/>
                    <a:pt x="168664" y="1016270"/>
                  </a:cubicBezTo>
                  <a:cubicBezTo>
                    <a:pt x="163340" y="931088"/>
                    <a:pt x="164792" y="874461"/>
                    <a:pt x="178344" y="789763"/>
                  </a:cubicBezTo>
                  <a:cubicBezTo>
                    <a:pt x="183668" y="758303"/>
                    <a:pt x="185604" y="725876"/>
                    <a:pt x="189476" y="693933"/>
                  </a:cubicBezTo>
                  <a:cubicBezTo>
                    <a:pt x="189476" y="693933"/>
                    <a:pt x="189476" y="693933"/>
                    <a:pt x="189476" y="693933"/>
                  </a:cubicBezTo>
                  <a:cubicBezTo>
                    <a:pt x="189476" y="693933"/>
                    <a:pt x="189476" y="693933"/>
                    <a:pt x="189476" y="693933"/>
                  </a:cubicBezTo>
                  <a:cubicBezTo>
                    <a:pt x="194800" y="682801"/>
                    <a:pt x="197704" y="614074"/>
                    <a:pt x="198672" y="616010"/>
                  </a:cubicBezTo>
                  <a:cubicBezTo>
                    <a:pt x="205448" y="605362"/>
                    <a:pt x="202544" y="593263"/>
                    <a:pt x="203996" y="581647"/>
                  </a:cubicBezTo>
                  <a:cubicBezTo>
                    <a:pt x="202060" y="554059"/>
                    <a:pt x="211739" y="506628"/>
                    <a:pt x="213191" y="509048"/>
                  </a:cubicBezTo>
                  <a:cubicBezTo>
                    <a:pt x="220935" y="463069"/>
                    <a:pt x="237391" y="419994"/>
                    <a:pt x="256267" y="377887"/>
                  </a:cubicBezTo>
                  <a:cubicBezTo>
                    <a:pt x="269818" y="373531"/>
                    <a:pt x="283370" y="376435"/>
                    <a:pt x="296922" y="375467"/>
                  </a:cubicBezTo>
                  <a:cubicBezTo>
                    <a:pt x="320153" y="374015"/>
                    <a:pt x="343385" y="379339"/>
                    <a:pt x="366132" y="372563"/>
                  </a:cubicBezTo>
                  <a:cubicBezTo>
                    <a:pt x="384040" y="367239"/>
                    <a:pt x="402915" y="369175"/>
                    <a:pt x="421307" y="368691"/>
                  </a:cubicBezTo>
                  <a:cubicBezTo>
                    <a:pt x="468254" y="367723"/>
                    <a:pt x="514717" y="366755"/>
                    <a:pt x="561664" y="365787"/>
                  </a:cubicBezTo>
                  <a:cubicBezTo>
                    <a:pt x="689922" y="363367"/>
                    <a:pt x="817695" y="360947"/>
                    <a:pt x="945952" y="358044"/>
                  </a:cubicBezTo>
                  <a:cubicBezTo>
                    <a:pt x="958052" y="357560"/>
                    <a:pt x="966280" y="359495"/>
                    <a:pt x="972572" y="372079"/>
                  </a:cubicBezTo>
                  <a:cubicBezTo>
                    <a:pt x="1006935" y="442258"/>
                    <a:pt x="1038878" y="513404"/>
                    <a:pt x="1063562" y="587455"/>
                  </a:cubicBezTo>
                  <a:cubicBezTo>
                    <a:pt x="1080017" y="636338"/>
                    <a:pt x="1097441" y="737492"/>
                    <a:pt x="1097441" y="737492"/>
                  </a:cubicBezTo>
                  <a:cubicBezTo>
                    <a:pt x="1097925" y="745235"/>
                    <a:pt x="1105185" y="878817"/>
                    <a:pt x="1105185" y="923828"/>
                  </a:cubicBezTo>
                  <a:cubicBezTo>
                    <a:pt x="1102281" y="948027"/>
                    <a:pt x="1079534" y="1068541"/>
                    <a:pt x="1079050" y="1083544"/>
                  </a:cubicBezTo>
                  <a:cubicBezTo>
                    <a:pt x="1082921" y="1083544"/>
                    <a:pt x="1092601" y="1087900"/>
                    <a:pt x="1095021" y="1083544"/>
                  </a:cubicBezTo>
                  <a:cubicBezTo>
                    <a:pt x="1095021" y="1083544"/>
                    <a:pt x="1108573" y="1074349"/>
                    <a:pt x="1118253" y="1071445"/>
                  </a:cubicBezTo>
                  <a:cubicBezTo>
                    <a:pt x="1118253" y="1071445"/>
                    <a:pt x="1118253" y="1071445"/>
                    <a:pt x="1118253" y="1071445"/>
                  </a:cubicBezTo>
                  <a:cubicBezTo>
                    <a:pt x="1146808" y="1080157"/>
                    <a:pt x="1171492" y="1066121"/>
                    <a:pt x="1202467" y="1062733"/>
                  </a:cubicBezTo>
                  <a:cubicBezTo>
                    <a:pt x="1183107" y="1109680"/>
                    <a:pt x="1165684" y="1143075"/>
                    <a:pt x="1135676" y="1183730"/>
                  </a:cubicBezTo>
                  <a:cubicBezTo>
                    <a:pt x="1103249" y="1227289"/>
                    <a:pt x="1073242" y="1276656"/>
                    <a:pt x="1014679" y="1292628"/>
                  </a:cubicBezTo>
                  <a:cubicBezTo>
                    <a:pt x="1014679" y="1293112"/>
                    <a:pt x="937240" y="1325539"/>
                    <a:pt x="929013" y="1326023"/>
                  </a:cubicBezTo>
                  <a:cubicBezTo>
                    <a:pt x="917397" y="1326507"/>
                    <a:pt x="919817" y="1335219"/>
                    <a:pt x="921269" y="1341511"/>
                  </a:cubicBezTo>
                  <a:cubicBezTo>
                    <a:pt x="924173" y="1352643"/>
                    <a:pt x="959020" y="1402978"/>
                    <a:pt x="969184" y="1420401"/>
                  </a:cubicBezTo>
                  <a:cubicBezTo>
                    <a:pt x="994351" y="1395718"/>
                    <a:pt x="1018551" y="1371518"/>
                    <a:pt x="1042750" y="1347803"/>
                  </a:cubicBezTo>
                  <a:cubicBezTo>
                    <a:pt x="1043234" y="1348771"/>
                    <a:pt x="1052914" y="1327959"/>
                    <a:pt x="1056302" y="1325055"/>
                  </a:cubicBezTo>
                  <a:cubicBezTo>
                    <a:pt x="1074694" y="1308116"/>
                    <a:pt x="1074694" y="1308116"/>
                    <a:pt x="1088245" y="1294564"/>
                  </a:cubicBezTo>
                  <a:cubicBezTo>
                    <a:pt x="1131320" y="1252457"/>
                    <a:pt x="1171976" y="1207930"/>
                    <a:pt x="1201983" y="1154691"/>
                  </a:cubicBezTo>
                  <a:cubicBezTo>
                    <a:pt x="1213599" y="1133879"/>
                    <a:pt x="1229570" y="1108228"/>
                    <a:pt x="1236346" y="1082576"/>
                  </a:cubicBezTo>
                  <a:cubicBezTo>
                    <a:pt x="1244574" y="1060797"/>
                    <a:pt x="1234410" y="1055957"/>
                    <a:pt x="1258126" y="1045309"/>
                  </a:cubicBezTo>
                  <a:cubicBezTo>
                    <a:pt x="1268774" y="1031273"/>
                    <a:pt x="1270226" y="1013366"/>
                    <a:pt x="1268774" y="994490"/>
                  </a:cubicBezTo>
                  <a:close/>
                </a:path>
              </a:pathLst>
            </a:custGeom>
            <a:solidFill>
              <a:srgbClr val="080808"/>
            </a:solidFill>
            <a:ln w="4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275">
              <a:extLst>
                <a:ext uri="{FF2B5EF4-FFF2-40B4-BE49-F238E27FC236}">
                  <a16:creationId xmlns:a16="http://schemas.microsoft.com/office/drawing/2014/main" id="{0FD4280A-1420-4C47-84D8-C9C75E3D3C46}"/>
                </a:ext>
              </a:extLst>
            </p:cNvPr>
            <p:cNvSpPr/>
            <p:nvPr/>
          </p:nvSpPr>
          <p:spPr>
            <a:xfrm flipH="1">
              <a:off x="6930152" y="5127973"/>
              <a:ext cx="1898259" cy="1775402"/>
            </a:xfrm>
            <a:custGeom>
              <a:avLst/>
              <a:gdLst>
                <a:gd name="connsiteX0" fmla="*/ 2648459 w 3228213"/>
                <a:gd name="connsiteY0" fmla="*/ 2975341 h 3020096"/>
                <a:gd name="connsiteX1" fmla="*/ 2648459 w 3228213"/>
                <a:gd name="connsiteY1" fmla="*/ 3008253 h 3020096"/>
                <a:gd name="connsiteX2" fmla="*/ 2528913 w 3228213"/>
                <a:gd name="connsiteY2" fmla="*/ 3016480 h 3020096"/>
                <a:gd name="connsiteX3" fmla="*/ 699431 w 3228213"/>
                <a:gd name="connsiteY3" fmla="*/ 3014545 h 3020096"/>
                <a:gd name="connsiteX4" fmla="*/ 617153 w 3228213"/>
                <a:gd name="connsiteY4" fmla="*/ 2980181 h 3020096"/>
                <a:gd name="connsiteX5" fmla="*/ 642804 w 3228213"/>
                <a:gd name="connsiteY5" fmla="*/ 2669460 h 3020096"/>
                <a:gd name="connsiteX6" fmla="*/ 544070 w 3228213"/>
                <a:gd name="connsiteY6" fmla="*/ 2132715 h 3020096"/>
                <a:gd name="connsiteX7" fmla="*/ 418717 w 3228213"/>
                <a:gd name="connsiteY7" fmla="*/ 1942023 h 3020096"/>
                <a:gd name="connsiteX8" fmla="*/ 282716 w 3228213"/>
                <a:gd name="connsiteY8" fmla="*/ 1774078 h 3020096"/>
                <a:gd name="connsiteX9" fmla="*/ 282716 w 3228213"/>
                <a:gd name="connsiteY9" fmla="*/ 1774078 h 3020096"/>
                <a:gd name="connsiteX10" fmla="*/ 232865 w 3228213"/>
                <a:gd name="connsiteY10" fmla="*/ 1706804 h 3020096"/>
                <a:gd name="connsiteX11" fmla="*/ 205277 w 3228213"/>
                <a:gd name="connsiteY11" fmla="*/ 1656953 h 3020096"/>
                <a:gd name="connsiteX12" fmla="*/ 153974 w 3228213"/>
                <a:gd name="connsiteY12" fmla="*/ 1531115 h 3020096"/>
                <a:gd name="connsiteX13" fmla="*/ 64920 w 3228213"/>
                <a:gd name="connsiteY13" fmla="*/ 1322516 h 3020096"/>
                <a:gd name="connsiteX14" fmla="*/ 49433 w 3228213"/>
                <a:gd name="connsiteY14" fmla="*/ 1245561 h 3020096"/>
                <a:gd name="connsiteX15" fmla="*/ 66 w 3228213"/>
                <a:gd name="connsiteY15" fmla="*/ 785287 h 3020096"/>
                <a:gd name="connsiteX16" fmla="*/ 68308 w 3228213"/>
                <a:gd name="connsiteY16" fmla="*/ 599435 h 3020096"/>
                <a:gd name="connsiteX17" fmla="*/ 362090 w 3228213"/>
                <a:gd name="connsiteY17" fmla="*/ 396643 h 3020096"/>
                <a:gd name="connsiteX18" fmla="*/ 653452 w 3228213"/>
                <a:gd name="connsiteY18" fmla="*/ 221439 h 3020096"/>
                <a:gd name="connsiteX19" fmla="*/ 737182 w 3228213"/>
                <a:gd name="connsiteY19" fmla="*/ 167716 h 3020096"/>
                <a:gd name="connsiteX20" fmla="*/ 826720 w 3228213"/>
                <a:gd name="connsiteY20" fmla="*/ 24455 h 3020096"/>
                <a:gd name="connsiteX21" fmla="*/ 848984 w 3228213"/>
                <a:gd name="connsiteY21" fmla="*/ 3159 h 3020096"/>
                <a:gd name="connsiteX22" fmla="*/ 889639 w 3228213"/>
                <a:gd name="connsiteY22" fmla="*/ 5095 h 3020096"/>
                <a:gd name="connsiteX23" fmla="*/ 893995 w 3228213"/>
                <a:gd name="connsiteY23" fmla="*/ 22035 h 3020096"/>
                <a:gd name="connsiteX24" fmla="*/ 903191 w 3228213"/>
                <a:gd name="connsiteY24" fmla="*/ 57850 h 3020096"/>
                <a:gd name="connsiteX25" fmla="*/ 1505758 w 3228213"/>
                <a:gd name="connsiteY25" fmla="*/ 756248 h 3020096"/>
                <a:gd name="connsiteX26" fmla="*/ 1629176 w 3228213"/>
                <a:gd name="connsiteY26" fmla="*/ 955167 h 3020096"/>
                <a:gd name="connsiteX27" fmla="*/ 1755981 w 3228213"/>
                <a:gd name="connsiteY27" fmla="*/ 1167639 h 3020096"/>
                <a:gd name="connsiteX28" fmla="*/ 1873107 w 3228213"/>
                <a:gd name="connsiteY28" fmla="*/ 1327840 h 3020096"/>
                <a:gd name="connsiteX29" fmla="*/ 1732266 w 3228213"/>
                <a:gd name="connsiteY29" fmla="*/ 633314 h 3020096"/>
                <a:gd name="connsiteX30" fmla="*/ 1666443 w 3228213"/>
                <a:gd name="connsiteY30" fmla="*/ 176912 h 3020096"/>
                <a:gd name="connsiteX31" fmla="*/ 1671283 w 3228213"/>
                <a:gd name="connsiteY31" fmla="*/ 159972 h 3020096"/>
                <a:gd name="connsiteX32" fmla="*/ 1682899 w 3228213"/>
                <a:gd name="connsiteY32" fmla="*/ 168200 h 3020096"/>
                <a:gd name="connsiteX33" fmla="*/ 1820352 w 3228213"/>
                <a:gd name="connsiteY33" fmla="*/ 253382 h 3020096"/>
                <a:gd name="connsiteX34" fmla="*/ 2311118 w 3228213"/>
                <a:gd name="connsiteY34" fmla="*/ 446978 h 3020096"/>
                <a:gd name="connsiteX35" fmla="*/ 2636843 w 3228213"/>
                <a:gd name="connsiteY35" fmla="*/ 723820 h 3020096"/>
                <a:gd name="connsiteX36" fmla="*/ 2683790 w 3228213"/>
                <a:gd name="connsiteY36" fmla="*/ 786739 h 3020096"/>
                <a:gd name="connsiteX37" fmla="*/ 2787364 w 3228213"/>
                <a:gd name="connsiteY37" fmla="*/ 919352 h 3020096"/>
                <a:gd name="connsiteX38" fmla="*/ 3089858 w 3228213"/>
                <a:gd name="connsiteY38" fmla="*/ 1364139 h 3020096"/>
                <a:gd name="connsiteX39" fmla="*/ 3109701 w 3228213"/>
                <a:gd name="connsiteY39" fmla="*/ 1394146 h 3020096"/>
                <a:gd name="connsiteX40" fmla="*/ 3134869 w 3228213"/>
                <a:gd name="connsiteY40" fmla="*/ 1436737 h 3020096"/>
                <a:gd name="connsiteX41" fmla="*/ 3177460 w 3228213"/>
                <a:gd name="connsiteY41" fmla="*/ 1558703 h 3020096"/>
                <a:gd name="connsiteX42" fmla="*/ 3220051 w 3228213"/>
                <a:gd name="connsiteY42" fmla="*/ 1770690 h 3020096"/>
                <a:gd name="connsiteX43" fmla="*/ 3231183 w 3228213"/>
                <a:gd name="connsiteY43" fmla="*/ 1852485 h 3020096"/>
                <a:gd name="connsiteX44" fmla="*/ 3203111 w 3228213"/>
                <a:gd name="connsiteY44" fmla="*/ 1957027 h 3020096"/>
                <a:gd name="connsiteX45" fmla="*/ 3175524 w 3228213"/>
                <a:gd name="connsiteY45" fmla="*/ 1987518 h 3020096"/>
                <a:gd name="connsiteX46" fmla="*/ 2777200 w 3228213"/>
                <a:gd name="connsiteY46" fmla="*/ 2064472 h 3020096"/>
                <a:gd name="connsiteX47" fmla="*/ 2590864 w 3228213"/>
                <a:gd name="connsiteY47" fmla="*/ 1982678 h 3020096"/>
                <a:gd name="connsiteX48" fmla="*/ 2485354 w 3228213"/>
                <a:gd name="connsiteY48" fmla="*/ 2335507 h 3020096"/>
                <a:gd name="connsiteX49" fmla="*/ 2648459 w 3228213"/>
                <a:gd name="connsiteY49" fmla="*/ 2975341 h 3020096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77200 w 3232540"/>
                <a:gd name="connsiteY46" fmla="*/ 2064472 h 3023327"/>
                <a:gd name="connsiteX47" fmla="*/ 2384298 w 3232540"/>
                <a:gd name="connsiteY47" fmla="*/ 1825688 h 3023327"/>
                <a:gd name="connsiteX48" fmla="*/ 2485354 w 3232540"/>
                <a:gd name="connsiteY48" fmla="*/ 2335507 h 3023327"/>
                <a:gd name="connsiteX49" fmla="*/ 2648459 w 3232540"/>
                <a:gd name="connsiteY49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485354 w 3232540"/>
                <a:gd name="connsiteY48" fmla="*/ 2335507 h 3023327"/>
                <a:gd name="connsiteX49" fmla="*/ 2648459 w 3232540"/>
                <a:gd name="connsiteY49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407026 w 3232540"/>
                <a:gd name="connsiteY48" fmla="*/ 2052784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24399 w 3232540"/>
                <a:gd name="connsiteY48" fmla="*/ 1972912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24399 w 3232540"/>
                <a:gd name="connsiteY48" fmla="*/ 1972912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24399 w 3232540"/>
                <a:gd name="connsiteY48" fmla="*/ 1972912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24399 w 3232540"/>
                <a:gd name="connsiteY48" fmla="*/ 1972912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24399 w 3232540"/>
                <a:gd name="connsiteY48" fmla="*/ 1972912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24399 w 3232540"/>
                <a:gd name="connsiteY48" fmla="*/ 1972912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16136 w 3232540"/>
                <a:gd name="connsiteY48" fmla="*/ 1967403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16136 w 3232540"/>
                <a:gd name="connsiteY48" fmla="*/ 1967403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84298 w 3232540"/>
                <a:gd name="connsiteY47" fmla="*/ 1825688 h 3023327"/>
                <a:gd name="connsiteX48" fmla="*/ 2361403 w 3232540"/>
                <a:gd name="connsiteY48" fmla="*/ 1976456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203111 w 3232540"/>
                <a:gd name="connsiteY44" fmla="*/ 1957027 h 3023327"/>
                <a:gd name="connsiteX45" fmla="*/ 3175524 w 3232540"/>
                <a:gd name="connsiteY45" fmla="*/ 1987518 h 3023327"/>
                <a:gd name="connsiteX46" fmla="*/ 2763429 w 3232540"/>
                <a:gd name="connsiteY46" fmla="*/ 2050701 h 3023327"/>
                <a:gd name="connsiteX47" fmla="*/ 2393352 w 3232540"/>
                <a:gd name="connsiteY47" fmla="*/ 1880009 h 3023327"/>
                <a:gd name="connsiteX48" fmla="*/ 2361403 w 3232540"/>
                <a:gd name="connsiteY48" fmla="*/ 1976456 h 3023327"/>
                <a:gd name="connsiteX49" fmla="*/ 2485354 w 3232540"/>
                <a:gd name="connsiteY49" fmla="*/ 2335507 h 3023327"/>
                <a:gd name="connsiteX50" fmla="*/ 2648459 w 3232540"/>
                <a:gd name="connsiteY50" fmla="*/ 2975341 h 3023327"/>
                <a:gd name="connsiteX0" fmla="*/ 2648459 w 3232540"/>
                <a:gd name="connsiteY0" fmla="*/ 2975341 h 3023327"/>
                <a:gd name="connsiteX1" fmla="*/ 2648459 w 3232540"/>
                <a:gd name="connsiteY1" fmla="*/ 3008253 h 3023327"/>
                <a:gd name="connsiteX2" fmla="*/ 2528913 w 3232540"/>
                <a:gd name="connsiteY2" fmla="*/ 3016480 h 3023327"/>
                <a:gd name="connsiteX3" fmla="*/ 699431 w 3232540"/>
                <a:gd name="connsiteY3" fmla="*/ 3014545 h 3023327"/>
                <a:gd name="connsiteX4" fmla="*/ 617153 w 3232540"/>
                <a:gd name="connsiteY4" fmla="*/ 2980181 h 3023327"/>
                <a:gd name="connsiteX5" fmla="*/ 642804 w 3232540"/>
                <a:gd name="connsiteY5" fmla="*/ 2669460 h 3023327"/>
                <a:gd name="connsiteX6" fmla="*/ 544070 w 3232540"/>
                <a:gd name="connsiteY6" fmla="*/ 2132715 h 3023327"/>
                <a:gd name="connsiteX7" fmla="*/ 418717 w 3232540"/>
                <a:gd name="connsiteY7" fmla="*/ 1942023 h 3023327"/>
                <a:gd name="connsiteX8" fmla="*/ 282716 w 3232540"/>
                <a:gd name="connsiteY8" fmla="*/ 1774078 h 3023327"/>
                <a:gd name="connsiteX9" fmla="*/ 282716 w 3232540"/>
                <a:gd name="connsiteY9" fmla="*/ 1774078 h 3023327"/>
                <a:gd name="connsiteX10" fmla="*/ 232865 w 3232540"/>
                <a:gd name="connsiteY10" fmla="*/ 1706804 h 3023327"/>
                <a:gd name="connsiteX11" fmla="*/ 205277 w 3232540"/>
                <a:gd name="connsiteY11" fmla="*/ 1656953 h 3023327"/>
                <a:gd name="connsiteX12" fmla="*/ 153974 w 3232540"/>
                <a:gd name="connsiteY12" fmla="*/ 1531115 h 3023327"/>
                <a:gd name="connsiteX13" fmla="*/ 64920 w 3232540"/>
                <a:gd name="connsiteY13" fmla="*/ 1322516 h 3023327"/>
                <a:gd name="connsiteX14" fmla="*/ 49433 w 3232540"/>
                <a:gd name="connsiteY14" fmla="*/ 1245561 h 3023327"/>
                <a:gd name="connsiteX15" fmla="*/ 66 w 3232540"/>
                <a:gd name="connsiteY15" fmla="*/ 785287 h 3023327"/>
                <a:gd name="connsiteX16" fmla="*/ 68308 w 3232540"/>
                <a:gd name="connsiteY16" fmla="*/ 599435 h 3023327"/>
                <a:gd name="connsiteX17" fmla="*/ 362090 w 3232540"/>
                <a:gd name="connsiteY17" fmla="*/ 396643 h 3023327"/>
                <a:gd name="connsiteX18" fmla="*/ 653452 w 3232540"/>
                <a:gd name="connsiteY18" fmla="*/ 221439 h 3023327"/>
                <a:gd name="connsiteX19" fmla="*/ 737182 w 3232540"/>
                <a:gd name="connsiteY19" fmla="*/ 167716 h 3023327"/>
                <a:gd name="connsiteX20" fmla="*/ 826720 w 3232540"/>
                <a:gd name="connsiteY20" fmla="*/ 24455 h 3023327"/>
                <a:gd name="connsiteX21" fmla="*/ 848984 w 3232540"/>
                <a:gd name="connsiteY21" fmla="*/ 3159 h 3023327"/>
                <a:gd name="connsiteX22" fmla="*/ 889639 w 3232540"/>
                <a:gd name="connsiteY22" fmla="*/ 5095 h 3023327"/>
                <a:gd name="connsiteX23" fmla="*/ 893995 w 3232540"/>
                <a:gd name="connsiteY23" fmla="*/ 22035 h 3023327"/>
                <a:gd name="connsiteX24" fmla="*/ 903191 w 3232540"/>
                <a:gd name="connsiteY24" fmla="*/ 57850 h 3023327"/>
                <a:gd name="connsiteX25" fmla="*/ 1505758 w 3232540"/>
                <a:gd name="connsiteY25" fmla="*/ 756248 h 3023327"/>
                <a:gd name="connsiteX26" fmla="*/ 1629176 w 3232540"/>
                <a:gd name="connsiteY26" fmla="*/ 955167 h 3023327"/>
                <a:gd name="connsiteX27" fmla="*/ 1755981 w 3232540"/>
                <a:gd name="connsiteY27" fmla="*/ 1167639 h 3023327"/>
                <a:gd name="connsiteX28" fmla="*/ 1873107 w 3232540"/>
                <a:gd name="connsiteY28" fmla="*/ 1327840 h 3023327"/>
                <a:gd name="connsiteX29" fmla="*/ 1732266 w 3232540"/>
                <a:gd name="connsiteY29" fmla="*/ 633314 h 3023327"/>
                <a:gd name="connsiteX30" fmla="*/ 1666443 w 3232540"/>
                <a:gd name="connsiteY30" fmla="*/ 176912 h 3023327"/>
                <a:gd name="connsiteX31" fmla="*/ 1671283 w 3232540"/>
                <a:gd name="connsiteY31" fmla="*/ 159972 h 3023327"/>
                <a:gd name="connsiteX32" fmla="*/ 1682899 w 3232540"/>
                <a:gd name="connsiteY32" fmla="*/ 168200 h 3023327"/>
                <a:gd name="connsiteX33" fmla="*/ 1820352 w 3232540"/>
                <a:gd name="connsiteY33" fmla="*/ 253382 h 3023327"/>
                <a:gd name="connsiteX34" fmla="*/ 2311118 w 3232540"/>
                <a:gd name="connsiteY34" fmla="*/ 446978 h 3023327"/>
                <a:gd name="connsiteX35" fmla="*/ 2636843 w 3232540"/>
                <a:gd name="connsiteY35" fmla="*/ 723820 h 3023327"/>
                <a:gd name="connsiteX36" fmla="*/ 2683790 w 3232540"/>
                <a:gd name="connsiteY36" fmla="*/ 786739 h 3023327"/>
                <a:gd name="connsiteX37" fmla="*/ 2787364 w 3232540"/>
                <a:gd name="connsiteY37" fmla="*/ 919352 h 3023327"/>
                <a:gd name="connsiteX38" fmla="*/ 3089858 w 3232540"/>
                <a:gd name="connsiteY38" fmla="*/ 1364139 h 3023327"/>
                <a:gd name="connsiteX39" fmla="*/ 3109701 w 3232540"/>
                <a:gd name="connsiteY39" fmla="*/ 1394146 h 3023327"/>
                <a:gd name="connsiteX40" fmla="*/ 3134869 w 3232540"/>
                <a:gd name="connsiteY40" fmla="*/ 1436737 h 3023327"/>
                <a:gd name="connsiteX41" fmla="*/ 3177460 w 3232540"/>
                <a:gd name="connsiteY41" fmla="*/ 1558703 h 3023327"/>
                <a:gd name="connsiteX42" fmla="*/ 3220051 w 3232540"/>
                <a:gd name="connsiteY42" fmla="*/ 1770690 h 3023327"/>
                <a:gd name="connsiteX43" fmla="*/ 3231183 w 3232540"/>
                <a:gd name="connsiteY43" fmla="*/ 1852485 h 3023327"/>
                <a:gd name="connsiteX44" fmla="*/ 3175524 w 3232540"/>
                <a:gd name="connsiteY44" fmla="*/ 1987518 h 3023327"/>
                <a:gd name="connsiteX45" fmla="*/ 2763429 w 3232540"/>
                <a:gd name="connsiteY45" fmla="*/ 2050701 h 3023327"/>
                <a:gd name="connsiteX46" fmla="*/ 2393352 w 3232540"/>
                <a:gd name="connsiteY46" fmla="*/ 1880009 h 3023327"/>
                <a:gd name="connsiteX47" fmla="*/ 2361403 w 3232540"/>
                <a:gd name="connsiteY47" fmla="*/ 1976456 h 3023327"/>
                <a:gd name="connsiteX48" fmla="*/ 2485354 w 3232540"/>
                <a:gd name="connsiteY48" fmla="*/ 2335507 h 3023327"/>
                <a:gd name="connsiteX49" fmla="*/ 2648459 w 3232540"/>
                <a:gd name="connsiteY49" fmla="*/ 2975341 h 302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232540" h="3023327">
                  <a:moveTo>
                    <a:pt x="2648459" y="2975341"/>
                  </a:moveTo>
                  <a:cubicBezTo>
                    <a:pt x="2651363" y="2986473"/>
                    <a:pt x="2653783" y="2998573"/>
                    <a:pt x="2648459" y="3008253"/>
                  </a:cubicBezTo>
                  <a:cubicBezTo>
                    <a:pt x="2633939" y="3035356"/>
                    <a:pt x="2551661" y="3017933"/>
                    <a:pt x="2528913" y="3016480"/>
                  </a:cubicBezTo>
                  <a:cubicBezTo>
                    <a:pt x="2465027" y="3012609"/>
                    <a:pt x="747346" y="3014545"/>
                    <a:pt x="699431" y="3014545"/>
                  </a:cubicBezTo>
                  <a:cubicBezTo>
                    <a:pt x="664100" y="3014545"/>
                    <a:pt x="612313" y="3032936"/>
                    <a:pt x="617153" y="2980181"/>
                  </a:cubicBezTo>
                  <a:cubicBezTo>
                    <a:pt x="626349" y="2877576"/>
                    <a:pt x="644256" y="2772550"/>
                    <a:pt x="642804" y="2669460"/>
                  </a:cubicBezTo>
                  <a:cubicBezTo>
                    <a:pt x="640868" y="2487964"/>
                    <a:pt x="637480" y="2291948"/>
                    <a:pt x="544070" y="2132715"/>
                  </a:cubicBezTo>
                  <a:cubicBezTo>
                    <a:pt x="505351" y="2066892"/>
                    <a:pt x="463728" y="2003490"/>
                    <a:pt x="418717" y="1942023"/>
                  </a:cubicBezTo>
                  <a:cubicBezTo>
                    <a:pt x="378062" y="1886848"/>
                    <a:pt x="335471" y="1818605"/>
                    <a:pt x="282716" y="1774078"/>
                  </a:cubicBezTo>
                  <a:lnTo>
                    <a:pt x="282716" y="1774078"/>
                  </a:lnTo>
                  <a:cubicBezTo>
                    <a:pt x="262872" y="1743587"/>
                    <a:pt x="248352" y="1730035"/>
                    <a:pt x="232865" y="1706804"/>
                  </a:cubicBezTo>
                  <a:cubicBezTo>
                    <a:pt x="212537" y="1696156"/>
                    <a:pt x="208181" y="1676796"/>
                    <a:pt x="205277" y="1656953"/>
                  </a:cubicBezTo>
                  <a:cubicBezTo>
                    <a:pt x="199469" y="1615814"/>
                    <a:pt x="169946" y="1569835"/>
                    <a:pt x="153974" y="1531115"/>
                  </a:cubicBezTo>
                  <a:cubicBezTo>
                    <a:pt x="124935" y="1461421"/>
                    <a:pt x="98800" y="1389790"/>
                    <a:pt x="64920" y="1322516"/>
                  </a:cubicBezTo>
                  <a:cubicBezTo>
                    <a:pt x="53304" y="1299284"/>
                    <a:pt x="54756" y="1271213"/>
                    <a:pt x="49433" y="1245561"/>
                  </a:cubicBezTo>
                  <a:cubicBezTo>
                    <a:pt x="19909" y="1090685"/>
                    <a:pt x="7809" y="943068"/>
                    <a:pt x="66" y="785287"/>
                  </a:cubicBezTo>
                  <a:cubicBezTo>
                    <a:pt x="-2354" y="731564"/>
                    <a:pt x="62984" y="601855"/>
                    <a:pt x="68308" y="599435"/>
                  </a:cubicBezTo>
                  <a:cubicBezTo>
                    <a:pt x="81376" y="586367"/>
                    <a:pt x="316111" y="424714"/>
                    <a:pt x="362090" y="396643"/>
                  </a:cubicBezTo>
                  <a:cubicBezTo>
                    <a:pt x="458888" y="338564"/>
                    <a:pt x="552782" y="272258"/>
                    <a:pt x="653452" y="221439"/>
                  </a:cubicBezTo>
                  <a:cubicBezTo>
                    <a:pt x="657324" y="219503"/>
                    <a:pt x="712015" y="183204"/>
                    <a:pt x="737182" y="167716"/>
                  </a:cubicBezTo>
                  <a:cubicBezTo>
                    <a:pt x="754606" y="129481"/>
                    <a:pt x="823333" y="39458"/>
                    <a:pt x="826720" y="24455"/>
                  </a:cubicBezTo>
                  <a:cubicBezTo>
                    <a:pt x="836400" y="19615"/>
                    <a:pt x="833980" y="2675"/>
                    <a:pt x="848984" y="3159"/>
                  </a:cubicBezTo>
                  <a:cubicBezTo>
                    <a:pt x="863020" y="-4101"/>
                    <a:pt x="876087" y="3159"/>
                    <a:pt x="889639" y="5095"/>
                  </a:cubicBezTo>
                  <a:cubicBezTo>
                    <a:pt x="896899" y="8967"/>
                    <a:pt x="897383" y="15743"/>
                    <a:pt x="893995" y="22035"/>
                  </a:cubicBezTo>
                  <a:cubicBezTo>
                    <a:pt x="886251" y="37039"/>
                    <a:pt x="893027" y="46718"/>
                    <a:pt x="903191" y="57850"/>
                  </a:cubicBezTo>
                  <a:cubicBezTo>
                    <a:pt x="1111307" y="284357"/>
                    <a:pt x="1334426" y="498765"/>
                    <a:pt x="1505758" y="756248"/>
                  </a:cubicBezTo>
                  <a:cubicBezTo>
                    <a:pt x="1548834" y="821102"/>
                    <a:pt x="1589005" y="888377"/>
                    <a:pt x="1629176" y="955167"/>
                  </a:cubicBezTo>
                  <a:cubicBezTo>
                    <a:pt x="1665475" y="1028250"/>
                    <a:pt x="1713874" y="1097460"/>
                    <a:pt x="1755981" y="1167639"/>
                  </a:cubicBezTo>
                  <a:cubicBezTo>
                    <a:pt x="1791797" y="1227654"/>
                    <a:pt x="1820836" y="1280409"/>
                    <a:pt x="1873107" y="1327840"/>
                  </a:cubicBezTo>
                  <a:cubicBezTo>
                    <a:pt x="1819868" y="1089233"/>
                    <a:pt x="1785989" y="871437"/>
                    <a:pt x="1732266" y="633314"/>
                  </a:cubicBezTo>
                  <a:cubicBezTo>
                    <a:pt x="1705162" y="483761"/>
                    <a:pt x="1668863" y="328401"/>
                    <a:pt x="1666443" y="176912"/>
                  </a:cubicBezTo>
                  <a:cubicBezTo>
                    <a:pt x="1667895" y="169652"/>
                    <a:pt x="1662571" y="156584"/>
                    <a:pt x="1671283" y="159972"/>
                  </a:cubicBezTo>
                  <a:cubicBezTo>
                    <a:pt x="1675639" y="161908"/>
                    <a:pt x="1680479" y="164328"/>
                    <a:pt x="1682899" y="168200"/>
                  </a:cubicBezTo>
                  <a:cubicBezTo>
                    <a:pt x="1715326" y="218051"/>
                    <a:pt x="1772437" y="232086"/>
                    <a:pt x="1820352" y="253382"/>
                  </a:cubicBezTo>
                  <a:cubicBezTo>
                    <a:pt x="1861975" y="271774"/>
                    <a:pt x="2271915" y="422779"/>
                    <a:pt x="2311118" y="446978"/>
                  </a:cubicBezTo>
                  <a:cubicBezTo>
                    <a:pt x="2366777" y="478437"/>
                    <a:pt x="2623291" y="706397"/>
                    <a:pt x="2636843" y="723820"/>
                  </a:cubicBezTo>
                  <a:cubicBezTo>
                    <a:pt x="2652815" y="744632"/>
                    <a:pt x="2666850" y="766895"/>
                    <a:pt x="2683790" y="786739"/>
                  </a:cubicBezTo>
                  <a:cubicBezTo>
                    <a:pt x="2720573" y="829330"/>
                    <a:pt x="2753969" y="873857"/>
                    <a:pt x="2787364" y="919352"/>
                  </a:cubicBezTo>
                  <a:cubicBezTo>
                    <a:pt x="2842539" y="992919"/>
                    <a:pt x="3040975" y="1290572"/>
                    <a:pt x="3089858" y="1364139"/>
                  </a:cubicBezTo>
                  <a:cubicBezTo>
                    <a:pt x="3103893" y="1369463"/>
                    <a:pt x="3107765" y="1381079"/>
                    <a:pt x="3109701" y="1394146"/>
                  </a:cubicBezTo>
                  <a:cubicBezTo>
                    <a:pt x="3114057" y="1410602"/>
                    <a:pt x="3124705" y="1424638"/>
                    <a:pt x="3134869" y="1436737"/>
                  </a:cubicBezTo>
                  <a:cubicBezTo>
                    <a:pt x="3163908" y="1473037"/>
                    <a:pt x="3169232" y="1516112"/>
                    <a:pt x="3177460" y="1558703"/>
                  </a:cubicBezTo>
                  <a:cubicBezTo>
                    <a:pt x="3191496" y="1629365"/>
                    <a:pt x="3205531" y="1700028"/>
                    <a:pt x="3220051" y="1770690"/>
                  </a:cubicBezTo>
                  <a:cubicBezTo>
                    <a:pt x="3228763" y="1776982"/>
                    <a:pt x="3235539" y="1844741"/>
                    <a:pt x="3231183" y="1852485"/>
                  </a:cubicBezTo>
                  <a:cubicBezTo>
                    <a:pt x="3223762" y="1888623"/>
                    <a:pt x="3253483" y="1954482"/>
                    <a:pt x="3175524" y="1987518"/>
                  </a:cubicBezTo>
                  <a:cubicBezTo>
                    <a:pt x="3097565" y="2020554"/>
                    <a:pt x="2893791" y="2068619"/>
                    <a:pt x="2763429" y="2050701"/>
                  </a:cubicBezTo>
                  <a:cubicBezTo>
                    <a:pt x="2633067" y="2032783"/>
                    <a:pt x="2488557" y="1945763"/>
                    <a:pt x="2393352" y="1880009"/>
                  </a:cubicBezTo>
                  <a:cubicBezTo>
                    <a:pt x="2383528" y="1932686"/>
                    <a:pt x="2374857" y="1908011"/>
                    <a:pt x="2361403" y="1976456"/>
                  </a:cubicBezTo>
                  <a:cubicBezTo>
                    <a:pt x="2386509" y="2061426"/>
                    <a:pt x="2434098" y="2209290"/>
                    <a:pt x="2485354" y="2335507"/>
                  </a:cubicBezTo>
                  <a:cubicBezTo>
                    <a:pt x="2539077" y="2544590"/>
                    <a:pt x="2647007" y="2970986"/>
                    <a:pt x="2648459" y="297534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276">
              <a:extLst>
                <a:ext uri="{FF2B5EF4-FFF2-40B4-BE49-F238E27FC236}">
                  <a16:creationId xmlns:a16="http://schemas.microsoft.com/office/drawing/2014/main" id="{D2592F70-2D55-4B4F-8D13-35F17E2D11D5}"/>
                </a:ext>
              </a:extLst>
            </p:cNvPr>
            <p:cNvSpPr/>
            <p:nvPr/>
          </p:nvSpPr>
          <p:spPr>
            <a:xfrm flipH="1">
              <a:off x="7296138" y="4789295"/>
              <a:ext cx="409271" cy="866857"/>
            </a:xfrm>
            <a:custGeom>
              <a:avLst/>
              <a:gdLst>
                <a:gd name="connsiteX0" fmla="*/ 689637 w 696945"/>
                <a:gd name="connsiteY0" fmla="*/ 1300553 h 1476169"/>
                <a:gd name="connsiteX1" fmla="*/ 696897 w 696945"/>
                <a:gd name="connsiteY1" fmla="*/ 1350404 h 1476169"/>
                <a:gd name="connsiteX2" fmla="*/ 660114 w 696945"/>
                <a:gd name="connsiteY2" fmla="*/ 1449138 h 1476169"/>
                <a:gd name="connsiteX3" fmla="*/ 641722 w 696945"/>
                <a:gd name="connsiteY3" fmla="*/ 1467530 h 1476169"/>
                <a:gd name="connsiteX4" fmla="*/ 482006 w 696945"/>
                <a:gd name="connsiteY4" fmla="*/ 1457850 h 1476169"/>
                <a:gd name="connsiteX5" fmla="*/ 445222 w 696945"/>
                <a:gd name="connsiteY5" fmla="*/ 1448170 h 1476169"/>
                <a:gd name="connsiteX6" fmla="*/ 353748 w 696945"/>
                <a:gd name="connsiteY6" fmla="*/ 1382347 h 1476169"/>
                <a:gd name="connsiteX7" fmla="*/ 165476 w 696945"/>
                <a:gd name="connsiteY7" fmla="*/ 1081790 h 1476169"/>
                <a:gd name="connsiteX8" fmla="*/ 124821 w 696945"/>
                <a:gd name="connsiteY8" fmla="*/ 1037747 h 1476169"/>
                <a:gd name="connsiteX9" fmla="*/ 35767 w 696945"/>
                <a:gd name="connsiteY9" fmla="*/ 892550 h 1476169"/>
                <a:gd name="connsiteX10" fmla="*/ 12535 w 696945"/>
                <a:gd name="connsiteY10" fmla="*/ 737189 h 1476169"/>
                <a:gd name="connsiteX11" fmla="*/ 16407 w 696945"/>
                <a:gd name="connsiteY11" fmla="*/ 576988 h 1476169"/>
                <a:gd name="connsiteX12" fmla="*/ 436 w 696945"/>
                <a:gd name="connsiteY12" fmla="*/ 423564 h 1476169"/>
                <a:gd name="connsiteX13" fmla="*/ 109817 w 696945"/>
                <a:gd name="connsiteY13" fmla="*/ 645231 h 1476169"/>
                <a:gd name="connsiteX14" fmla="*/ 109817 w 696945"/>
                <a:gd name="connsiteY14" fmla="*/ 480674 h 1476169"/>
                <a:gd name="connsiteX15" fmla="*/ 47867 w 696945"/>
                <a:gd name="connsiteY15" fmla="*/ 267235 h 1476169"/>
                <a:gd name="connsiteX16" fmla="*/ 38187 w 696945"/>
                <a:gd name="connsiteY16" fmla="*/ 234807 h 1476169"/>
                <a:gd name="connsiteX17" fmla="*/ 15439 w 696945"/>
                <a:gd name="connsiteY17" fmla="*/ 94450 h 1476169"/>
                <a:gd name="connsiteX18" fmla="*/ 52707 w 696945"/>
                <a:gd name="connsiteY18" fmla="*/ 83803 h 1476169"/>
                <a:gd name="connsiteX19" fmla="*/ 56578 w 696945"/>
                <a:gd name="connsiteY19" fmla="*/ 21368 h 1476169"/>
                <a:gd name="connsiteX20" fmla="*/ 108849 w 696945"/>
                <a:gd name="connsiteY20" fmla="*/ 4428 h 1476169"/>
                <a:gd name="connsiteX21" fmla="*/ 153376 w 696945"/>
                <a:gd name="connsiteY21" fmla="*/ 34436 h 1476169"/>
                <a:gd name="connsiteX22" fmla="*/ 182416 w 696945"/>
                <a:gd name="connsiteY22" fmla="*/ 46051 h 1476169"/>
                <a:gd name="connsiteX23" fmla="*/ 206615 w 696945"/>
                <a:gd name="connsiteY23" fmla="*/ 92514 h 1476169"/>
                <a:gd name="connsiteX24" fmla="*/ 229847 w 696945"/>
                <a:gd name="connsiteY24" fmla="*/ 108002 h 1476169"/>
                <a:gd name="connsiteX25" fmla="*/ 255498 w 696945"/>
                <a:gd name="connsiteY25" fmla="*/ 137041 h 1476169"/>
                <a:gd name="connsiteX26" fmla="*/ 281150 w 696945"/>
                <a:gd name="connsiteY26" fmla="*/ 166081 h 1476169"/>
                <a:gd name="connsiteX27" fmla="*/ 308737 w 696945"/>
                <a:gd name="connsiteY27" fmla="*/ 203832 h 1476169"/>
                <a:gd name="connsiteX28" fmla="*/ 366816 w 696945"/>
                <a:gd name="connsiteY28" fmla="*/ 276431 h 1476169"/>
                <a:gd name="connsiteX29" fmla="*/ 366816 w 696945"/>
                <a:gd name="connsiteY29" fmla="*/ 276431 h 1476169"/>
                <a:gd name="connsiteX30" fmla="*/ 396339 w 696945"/>
                <a:gd name="connsiteY30" fmla="*/ 339349 h 1476169"/>
                <a:gd name="connsiteX31" fmla="*/ 424895 w 696945"/>
                <a:gd name="connsiteY31" fmla="*/ 426951 h 1476169"/>
                <a:gd name="connsiteX32" fmla="*/ 444738 w 696945"/>
                <a:gd name="connsiteY32" fmla="*/ 576504 h 1476169"/>
                <a:gd name="connsiteX33" fmla="*/ 473778 w 696945"/>
                <a:gd name="connsiteY33" fmla="*/ 944337 h 1476169"/>
                <a:gd name="connsiteX34" fmla="*/ 689637 w 696945"/>
                <a:gd name="connsiteY34" fmla="*/ 1300553 h 147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96945" h="1476169">
                  <a:moveTo>
                    <a:pt x="689637" y="1300553"/>
                  </a:moveTo>
                  <a:cubicBezTo>
                    <a:pt x="700769" y="1316525"/>
                    <a:pt x="702221" y="1332497"/>
                    <a:pt x="696897" y="1350404"/>
                  </a:cubicBezTo>
                  <a:cubicBezTo>
                    <a:pt x="687701" y="1384284"/>
                    <a:pt x="679957" y="1418647"/>
                    <a:pt x="660114" y="1449138"/>
                  </a:cubicBezTo>
                  <a:cubicBezTo>
                    <a:pt x="655274" y="1456398"/>
                    <a:pt x="649950" y="1463658"/>
                    <a:pt x="641722" y="1467530"/>
                  </a:cubicBezTo>
                  <a:cubicBezTo>
                    <a:pt x="586547" y="1494149"/>
                    <a:pt x="534277" y="1473338"/>
                    <a:pt x="482006" y="1457850"/>
                  </a:cubicBezTo>
                  <a:cubicBezTo>
                    <a:pt x="469906" y="1454462"/>
                    <a:pt x="457806" y="1450106"/>
                    <a:pt x="445222" y="1448170"/>
                  </a:cubicBezTo>
                  <a:cubicBezTo>
                    <a:pt x="406019" y="1438006"/>
                    <a:pt x="376012" y="1420099"/>
                    <a:pt x="353748" y="1382347"/>
                  </a:cubicBezTo>
                  <a:cubicBezTo>
                    <a:pt x="292282" y="1278774"/>
                    <a:pt x="229363" y="1183912"/>
                    <a:pt x="165476" y="1081790"/>
                  </a:cubicBezTo>
                  <a:cubicBezTo>
                    <a:pt x="155796" y="1066302"/>
                    <a:pt x="137405" y="1049846"/>
                    <a:pt x="124821" y="1037747"/>
                  </a:cubicBezTo>
                  <a:cubicBezTo>
                    <a:pt x="82230" y="997092"/>
                    <a:pt x="56578" y="954984"/>
                    <a:pt x="35767" y="892550"/>
                  </a:cubicBezTo>
                  <a:cubicBezTo>
                    <a:pt x="26087" y="864962"/>
                    <a:pt x="13503" y="756065"/>
                    <a:pt x="12535" y="737189"/>
                  </a:cubicBezTo>
                  <a:cubicBezTo>
                    <a:pt x="9147" y="663139"/>
                    <a:pt x="22215" y="651039"/>
                    <a:pt x="16407" y="576988"/>
                  </a:cubicBezTo>
                  <a:cubicBezTo>
                    <a:pt x="14471" y="554241"/>
                    <a:pt x="-2952" y="445827"/>
                    <a:pt x="436" y="423564"/>
                  </a:cubicBezTo>
                  <a:cubicBezTo>
                    <a:pt x="59966" y="417272"/>
                    <a:pt x="98686" y="563921"/>
                    <a:pt x="109817" y="645231"/>
                  </a:cubicBezTo>
                  <a:cubicBezTo>
                    <a:pt x="113689" y="672334"/>
                    <a:pt x="114173" y="508262"/>
                    <a:pt x="109817" y="480674"/>
                  </a:cubicBezTo>
                  <a:cubicBezTo>
                    <a:pt x="98202" y="407108"/>
                    <a:pt x="71098" y="337413"/>
                    <a:pt x="47867" y="267235"/>
                  </a:cubicBezTo>
                  <a:cubicBezTo>
                    <a:pt x="44479" y="256587"/>
                    <a:pt x="40607" y="245939"/>
                    <a:pt x="38187" y="234807"/>
                  </a:cubicBezTo>
                  <a:cubicBezTo>
                    <a:pt x="40607" y="211576"/>
                    <a:pt x="-5856" y="109454"/>
                    <a:pt x="15439" y="94450"/>
                  </a:cubicBezTo>
                  <a:cubicBezTo>
                    <a:pt x="34315" y="89126"/>
                    <a:pt x="56095" y="96386"/>
                    <a:pt x="52707" y="83803"/>
                  </a:cubicBezTo>
                  <a:cubicBezTo>
                    <a:pt x="45447" y="61539"/>
                    <a:pt x="52707" y="32016"/>
                    <a:pt x="56578" y="21368"/>
                  </a:cubicBezTo>
                  <a:cubicBezTo>
                    <a:pt x="62870" y="-896"/>
                    <a:pt x="91426" y="-4284"/>
                    <a:pt x="108849" y="4428"/>
                  </a:cubicBezTo>
                  <a:cubicBezTo>
                    <a:pt x="114173" y="9752"/>
                    <a:pt x="149021" y="27176"/>
                    <a:pt x="153376" y="34436"/>
                  </a:cubicBezTo>
                  <a:cubicBezTo>
                    <a:pt x="155796" y="40727"/>
                    <a:pt x="176124" y="45567"/>
                    <a:pt x="182416" y="46051"/>
                  </a:cubicBezTo>
                  <a:cubicBezTo>
                    <a:pt x="201292" y="57667"/>
                    <a:pt x="197904" y="72671"/>
                    <a:pt x="206615" y="92514"/>
                  </a:cubicBezTo>
                  <a:cubicBezTo>
                    <a:pt x="210971" y="99290"/>
                    <a:pt x="220651" y="104614"/>
                    <a:pt x="229847" y="108002"/>
                  </a:cubicBezTo>
                  <a:cubicBezTo>
                    <a:pt x="242431" y="114778"/>
                    <a:pt x="249206" y="123974"/>
                    <a:pt x="255498" y="137041"/>
                  </a:cubicBezTo>
                  <a:cubicBezTo>
                    <a:pt x="258402" y="139945"/>
                    <a:pt x="276794" y="162209"/>
                    <a:pt x="281150" y="166081"/>
                  </a:cubicBezTo>
                  <a:lnTo>
                    <a:pt x="308737" y="203832"/>
                  </a:lnTo>
                  <a:cubicBezTo>
                    <a:pt x="323257" y="221740"/>
                    <a:pt x="361492" y="270139"/>
                    <a:pt x="366816" y="276431"/>
                  </a:cubicBezTo>
                  <a:lnTo>
                    <a:pt x="366816" y="276431"/>
                  </a:lnTo>
                  <a:cubicBezTo>
                    <a:pt x="378432" y="284658"/>
                    <a:pt x="395855" y="337897"/>
                    <a:pt x="396339" y="339349"/>
                  </a:cubicBezTo>
                  <a:cubicBezTo>
                    <a:pt x="400695" y="345157"/>
                    <a:pt x="420055" y="417756"/>
                    <a:pt x="424895" y="426951"/>
                  </a:cubicBezTo>
                  <a:cubicBezTo>
                    <a:pt x="424895" y="429855"/>
                    <a:pt x="444738" y="563437"/>
                    <a:pt x="444738" y="576504"/>
                  </a:cubicBezTo>
                  <a:cubicBezTo>
                    <a:pt x="444738" y="600704"/>
                    <a:pt x="426347" y="841247"/>
                    <a:pt x="473778" y="944337"/>
                  </a:cubicBezTo>
                  <a:cubicBezTo>
                    <a:pt x="517337" y="1017903"/>
                    <a:pt x="676570" y="1280710"/>
                    <a:pt x="689637" y="1300553"/>
                  </a:cubicBezTo>
                  <a:close/>
                </a:path>
              </a:pathLst>
            </a:custGeom>
            <a:solidFill>
              <a:srgbClr val="F9D6BA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277">
              <a:extLst>
                <a:ext uri="{FF2B5EF4-FFF2-40B4-BE49-F238E27FC236}">
                  <a16:creationId xmlns:a16="http://schemas.microsoft.com/office/drawing/2014/main" id="{7FE1B866-4D71-49F6-BD7E-10781E8949D7}"/>
                </a:ext>
              </a:extLst>
            </p:cNvPr>
            <p:cNvSpPr/>
            <p:nvPr/>
          </p:nvSpPr>
          <p:spPr>
            <a:xfrm flipH="1">
              <a:off x="7214935" y="6200554"/>
              <a:ext cx="252952" cy="301268"/>
            </a:xfrm>
            <a:custGeom>
              <a:avLst/>
              <a:gdLst>
                <a:gd name="connsiteX0" fmla="*/ 172186 w 430751"/>
                <a:gd name="connsiteY0" fmla="*/ 513820 h 513029"/>
                <a:gd name="connsiteX1" fmla="*/ 53125 w 430751"/>
                <a:gd name="connsiteY1" fmla="*/ 267953 h 513029"/>
                <a:gd name="connsiteX2" fmla="*/ 4242 w 430751"/>
                <a:gd name="connsiteY2" fmla="*/ 158088 h 513029"/>
                <a:gd name="connsiteX3" fmla="*/ 5210 w 430751"/>
                <a:gd name="connsiteY3" fmla="*/ 121788 h 513029"/>
                <a:gd name="connsiteX4" fmla="*/ 59901 w 430751"/>
                <a:gd name="connsiteY4" fmla="*/ 17246 h 513029"/>
                <a:gd name="connsiteX5" fmla="*/ 89908 w 430751"/>
                <a:gd name="connsiteY5" fmla="*/ 15795 h 513029"/>
                <a:gd name="connsiteX6" fmla="*/ 119916 w 430751"/>
                <a:gd name="connsiteY6" fmla="*/ 40962 h 513029"/>
                <a:gd name="connsiteX7" fmla="*/ 230265 w 430751"/>
                <a:gd name="connsiteY7" fmla="*/ 126628 h 513029"/>
                <a:gd name="connsiteX8" fmla="*/ 425313 w 430751"/>
                <a:gd name="connsiteY8" fmla="*/ 217618 h 513029"/>
                <a:gd name="connsiteX9" fmla="*/ 425313 w 430751"/>
                <a:gd name="connsiteY9" fmla="*/ 223910 h 513029"/>
                <a:gd name="connsiteX10" fmla="*/ 434025 w 430751"/>
                <a:gd name="connsiteY10" fmla="*/ 306673 h 513029"/>
                <a:gd name="connsiteX11" fmla="*/ 434025 w 430751"/>
                <a:gd name="connsiteY11" fmla="*/ 354104 h 513029"/>
                <a:gd name="connsiteX12" fmla="*/ 424829 w 430751"/>
                <a:gd name="connsiteY12" fmla="*/ 407826 h 513029"/>
                <a:gd name="connsiteX13" fmla="*/ 424345 w 430751"/>
                <a:gd name="connsiteY13" fmla="*/ 412182 h 513029"/>
                <a:gd name="connsiteX14" fmla="*/ 414181 w 430751"/>
                <a:gd name="connsiteY14" fmla="*/ 432026 h 513029"/>
                <a:gd name="connsiteX15" fmla="*/ 404985 w 430751"/>
                <a:gd name="connsiteY15" fmla="*/ 446546 h 513029"/>
                <a:gd name="connsiteX16" fmla="*/ 365782 w 430751"/>
                <a:gd name="connsiteY16" fmla="*/ 480425 h 513029"/>
                <a:gd name="connsiteX17" fmla="*/ 361426 w 430751"/>
                <a:gd name="connsiteY17" fmla="*/ 480909 h 513029"/>
                <a:gd name="connsiteX18" fmla="*/ 288344 w 430751"/>
                <a:gd name="connsiteY18" fmla="*/ 499784 h 513029"/>
                <a:gd name="connsiteX19" fmla="*/ 269468 w 430751"/>
                <a:gd name="connsiteY19" fmla="*/ 500269 h 513029"/>
                <a:gd name="connsiteX20" fmla="*/ 173154 w 430751"/>
                <a:gd name="connsiteY20" fmla="*/ 505109 h 513029"/>
                <a:gd name="connsiteX21" fmla="*/ 172186 w 430751"/>
                <a:gd name="connsiteY21" fmla="*/ 513820 h 51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0751" h="513029">
                  <a:moveTo>
                    <a:pt x="172186" y="513820"/>
                  </a:moveTo>
                  <a:cubicBezTo>
                    <a:pt x="115560" y="440254"/>
                    <a:pt x="94264" y="349264"/>
                    <a:pt x="53125" y="267953"/>
                  </a:cubicBezTo>
                  <a:cubicBezTo>
                    <a:pt x="34733" y="232138"/>
                    <a:pt x="21181" y="194387"/>
                    <a:pt x="4242" y="158088"/>
                  </a:cubicBezTo>
                  <a:cubicBezTo>
                    <a:pt x="-1566" y="145020"/>
                    <a:pt x="-1566" y="134372"/>
                    <a:pt x="5210" y="121788"/>
                  </a:cubicBezTo>
                  <a:cubicBezTo>
                    <a:pt x="24085" y="87425"/>
                    <a:pt x="41993" y="52094"/>
                    <a:pt x="59901" y="17246"/>
                  </a:cubicBezTo>
                  <a:cubicBezTo>
                    <a:pt x="71517" y="-5501"/>
                    <a:pt x="71517" y="-5501"/>
                    <a:pt x="89908" y="15795"/>
                  </a:cubicBezTo>
                  <a:cubicBezTo>
                    <a:pt x="97652" y="26926"/>
                    <a:pt x="105880" y="37574"/>
                    <a:pt x="119916" y="40962"/>
                  </a:cubicBezTo>
                  <a:cubicBezTo>
                    <a:pt x="156699" y="69518"/>
                    <a:pt x="192998" y="99041"/>
                    <a:pt x="230265" y="126628"/>
                  </a:cubicBezTo>
                  <a:cubicBezTo>
                    <a:pt x="282052" y="164379"/>
                    <a:pt x="418053" y="208422"/>
                    <a:pt x="425313" y="217618"/>
                  </a:cubicBezTo>
                  <a:cubicBezTo>
                    <a:pt x="425313" y="219554"/>
                    <a:pt x="425313" y="221974"/>
                    <a:pt x="425313" y="223910"/>
                  </a:cubicBezTo>
                  <a:cubicBezTo>
                    <a:pt x="434025" y="251014"/>
                    <a:pt x="429669" y="279085"/>
                    <a:pt x="434025" y="306673"/>
                  </a:cubicBezTo>
                  <a:cubicBezTo>
                    <a:pt x="434025" y="322644"/>
                    <a:pt x="434025" y="338132"/>
                    <a:pt x="434025" y="354104"/>
                  </a:cubicBezTo>
                  <a:cubicBezTo>
                    <a:pt x="431121" y="372011"/>
                    <a:pt x="430153" y="390403"/>
                    <a:pt x="424829" y="407826"/>
                  </a:cubicBezTo>
                  <a:cubicBezTo>
                    <a:pt x="424345" y="409278"/>
                    <a:pt x="424345" y="410730"/>
                    <a:pt x="424345" y="412182"/>
                  </a:cubicBezTo>
                  <a:cubicBezTo>
                    <a:pt x="420957" y="418958"/>
                    <a:pt x="420473" y="426702"/>
                    <a:pt x="414181" y="432026"/>
                  </a:cubicBezTo>
                  <a:cubicBezTo>
                    <a:pt x="411278" y="436866"/>
                    <a:pt x="408373" y="441706"/>
                    <a:pt x="404985" y="446546"/>
                  </a:cubicBezTo>
                  <a:cubicBezTo>
                    <a:pt x="400146" y="466873"/>
                    <a:pt x="381754" y="472197"/>
                    <a:pt x="365782" y="480425"/>
                  </a:cubicBezTo>
                  <a:cubicBezTo>
                    <a:pt x="364330" y="480425"/>
                    <a:pt x="362879" y="480425"/>
                    <a:pt x="361426" y="480909"/>
                  </a:cubicBezTo>
                  <a:cubicBezTo>
                    <a:pt x="340615" y="500752"/>
                    <a:pt x="313512" y="497365"/>
                    <a:pt x="288344" y="499784"/>
                  </a:cubicBezTo>
                  <a:cubicBezTo>
                    <a:pt x="282052" y="499784"/>
                    <a:pt x="275760" y="500269"/>
                    <a:pt x="269468" y="500269"/>
                  </a:cubicBezTo>
                  <a:cubicBezTo>
                    <a:pt x="237525" y="505592"/>
                    <a:pt x="205098" y="499301"/>
                    <a:pt x="173154" y="505109"/>
                  </a:cubicBezTo>
                  <a:cubicBezTo>
                    <a:pt x="173638" y="507528"/>
                    <a:pt x="173154" y="510916"/>
                    <a:pt x="172186" y="513820"/>
                  </a:cubicBezTo>
                  <a:close/>
                </a:path>
              </a:pathLst>
            </a:custGeom>
            <a:solidFill>
              <a:srgbClr val="F9D6BA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279">
              <a:extLst>
                <a:ext uri="{FF2B5EF4-FFF2-40B4-BE49-F238E27FC236}">
                  <a16:creationId xmlns:a16="http://schemas.microsoft.com/office/drawing/2014/main" id="{45A88C08-0C47-4F8D-B328-540E4869ED71}"/>
                </a:ext>
              </a:extLst>
            </p:cNvPr>
            <p:cNvSpPr/>
            <p:nvPr/>
          </p:nvSpPr>
          <p:spPr>
            <a:xfrm rot="1668360">
              <a:off x="7485087" y="5815172"/>
              <a:ext cx="193168" cy="193168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280">
              <a:extLst>
                <a:ext uri="{FF2B5EF4-FFF2-40B4-BE49-F238E27FC236}">
                  <a16:creationId xmlns:a16="http://schemas.microsoft.com/office/drawing/2014/main" id="{1AC65702-3C78-4926-8AAB-CE0B5A1CA116}"/>
                </a:ext>
              </a:extLst>
            </p:cNvPr>
            <p:cNvSpPr/>
            <p:nvPr/>
          </p:nvSpPr>
          <p:spPr>
            <a:xfrm rot="1668360">
              <a:off x="7511344" y="5845436"/>
              <a:ext cx="135933" cy="135933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281">
              <a:extLst>
                <a:ext uri="{FF2B5EF4-FFF2-40B4-BE49-F238E27FC236}">
                  <a16:creationId xmlns:a16="http://schemas.microsoft.com/office/drawing/2014/main" id="{F003CD67-8C9B-4D21-A0CD-A9408B81DECE}"/>
                </a:ext>
              </a:extLst>
            </p:cNvPr>
            <p:cNvSpPr/>
            <p:nvPr/>
          </p:nvSpPr>
          <p:spPr>
            <a:xfrm rot="1668360">
              <a:off x="7674883" y="5147596"/>
              <a:ext cx="116160" cy="704068"/>
            </a:xfrm>
            <a:custGeom>
              <a:avLst/>
              <a:gdLst>
                <a:gd name="connsiteX0" fmla="*/ 31309 w 197809"/>
                <a:gd name="connsiteY0" fmla="*/ 0 h 1198955"/>
                <a:gd name="connsiteX1" fmla="*/ 8623 w 197809"/>
                <a:gd name="connsiteY1" fmla="*/ 96358 h 1198955"/>
                <a:gd name="connsiteX2" fmla="*/ 0 w 197809"/>
                <a:gd name="connsiteY2" fmla="*/ 226395 h 1198955"/>
                <a:gd name="connsiteX3" fmla="*/ 143760 w 197809"/>
                <a:gd name="connsiteY3" fmla="*/ 1179118 h 1198955"/>
                <a:gd name="connsiteX4" fmla="*/ 197367 w 197809"/>
                <a:gd name="connsiteY4" fmla="*/ 1176683 h 1198955"/>
                <a:gd name="connsiteX5" fmla="*/ 116958 w 197809"/>
                <a:gd name="connsiteY5" fmla="*/ 812404 h 1198955"/>
                <a:gd name="connsiteX6" fmla="*/ 51170 w 197809"/>
                <a:gd name="connsiteY6" fmla="*/ 176444 h 1198955"/>
                <a:gd name="connsiteX7" fmla="*/ 54101 w 197809"/>
                <a:gd name="connsiteY7" fmla="*/ 106809 h 1198955"/>
                <a:gd name="connsiteX8" fmla="*/ 61676 w 197809"/>
                <a:gd name="connsiteY8" fmla="*/ 57582 h 119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809" h="1198955">
                  <a:moveTo>
                    <a:pt x="31309" y="0"/>
                  </a:moveTo>
                  <a:lnTo>
                    <a:pt x="8623" y="96358"/>
                  </a:lnTo>
                  <a:cubicBezTo>
                    <a:pt x="2589" y="138981"/>
                    <a:pt x="0" y="182536"/>
                    <a:pt x="0" y="226395"/>
                  </a:cubicBezTo>
                  <a:cubicBezTo>
                    <a:pt x="0" y="551685"/>
                    <a:pt x="77971" y="864793"/>
                    <a:pt x="143760" y="1179118"/>
                  </a:cubicBezTo>
                  <a:cubicBezTo>
                    <a:pt x="165691" y="1207140"/>
                    <a:pt x="202240" y="1204703"/>
                    <a:pt x="197367" y="1176683"/>
                  </a:cubicBezTo>
                  <a:cubicBezTo>
                    <a:pt x="176656" y="1063378"/>
                    <a:pt x="137668" y="925709"/>
                    <a:pt x="116958" y="812404"/>
                  </a:cubicBezTo>
                  <a:cubicBezTo>
                    <a:pt x="77972" y="602855"/>
                    <a:pt x="52387" y="390868"/>
                    <a:pt x="51170" y="176444"/>
                  </a:cubicBezTo>
                  <a:cubicBezTo>
                    <a:pt x="51170" y="152991"/>
                    <a:pt x="52007" y="129767"/>
                    <a:pt x="54101" y="106809"/>
                  </a:cubicBezTo>
                  <a:lnTo>
                    <a:pt x="61676" y="57582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3" name="Group 282">
              <a:extLst>
                <a:ext uri="{FF2B5EF4-FFF2-40B4-BE49-F238E27FC236}">
                  <a16:creationId xmlns:a16="http://schemas.microsoft.com/office/drawing/2014/main" id="{C0362B82-6639-4CF3-89DA-550399C0981D}"/>
                </a:ext>
              </a:extLst>
            </p:cNvPr>
            <p:cNvGrpSpPr/>
            <p:nvPr/>
          </p:nvGrpSpPr>
          <p:grpSpPr>
            <a:xfrm rot="956113" flipH="1">
              <a:off x="7986931" y="5201099"/>
              <a:ext cx="519357" cy="929484"/>
              <a:chOff x="6911434" y="4294138"/>
              <a:chExt cx="755804" cy="1352649"/>
            </a:xfrm>
          </p:grpSpPr>
          <p:sp>
            <p:nvSpPr>
              <p:cNvPr id="324" name="Freeform: Shape 283">
                <a:extLst>
                  <a:ext uri="{FF2B5EF4-FFF2-40B4-BE49-F238E27FC236}">
                    <a16:creationId xmlns:a16="http://schemas.microsoft.com/office/drawing/2014/main" id="{C2C6A2DE-C86D-4278-B2B5-05D72086D970}"/>
                  </a:ext>
                </a:extLst>
              </p:cNvPr>
              <p:cNvSpPr/>
              <p:nvPr/>
            </p:nvSpPr>
            <p:spPr>
              <a:xfrm rot="19931640" flipH="1">
                <a:off x="7411391" y="4964510"/>
                <a:ext cx="255847" cy="548243"/>
              </a:xfrm>
              <a:custGeom>
                <a:avLst/>
                <a:gdLst>
                  <a:gd name="connsiteX0" fmla="*/ 0 w 144018"/>
                  <a:gd name="connsiteY0" fmla="*/ 4566 h 308610"/>
                  <a:gd name="connsiteX1" fmla="*/ 19888 w 144018"/>
                  <a:gd name="connsiteY1" fmla="*/ 7309 h 308610"/>
                  <a:gd name="connsiteX2" fmla="*/ 28804 w 144018"/>
                  <a:gd name="connsiteY2" fmla="*/ 73146 h 308610"/>
                  <a:gd name="connsiteX3" fmla="*/ 75438 w 144018"/>
                  <a:gd name="connsiteY3" fmla="*/ 239109 h 308610"/>
                  <a:gd name="connsiteX4" fmla="*/ 104242 w 144018"/>
                  <a:gd name="connsiteY4" fmla="*/ 280943 h 308610"/>
                  <a:gd name="connsiteX5" fmla="*/ 143332 w 144018"/>
                  <a:gd name="connsiteY5" fmla="*/ 297402 h 308610"/>
                  <a:gd name="connsiteX6" fmla="*/ 143332 w 144018"/>
                  <a:gd name="connsiteY6" fmla="*/ 314547 h 308610"/>
                  <a:gd name="connsiteX7" fmla="*/ 60350 w 144018"/>
                  <a:gd name="connsiteY7" fmla="*/ 243910 h 308610"/>
                  <a:gd name="connsiteX8" fmla="*/ 4115 w 144018"/>
                  <a:gd name="connsiteY8" fmla="*/ 29940 h 308610"/>
                  <a:gd name="connsiteX9" fmla="*/ 0 w 144018"/>
                  <a:gd name="connsiteY9" fmla="*/ 4566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018" h="308610">
                    <a:moveTo>
                      <a:pt x="0" y="4566"/>
                    </a:moveTo>
                    <a:cubicBezTo>
                      <a:pt x="9601" y="-3664"/>
                      <a:pt x="13716" y="451"/>
                      <a:pt x="19888" y="7309"/>
                    </a:cubicBezTo>
                    <a:cubicBezTo>
                      <a:pt x="21260" y="32684"/>
                      <a:pt x="24689" y="52572"/>
                      <a:pt x="28804" y="73146"/>
                    </a:cubicBezTo>
                    <a:cubicBezTo>
                      <a:pt x="40462" y="129381"/>
                      <a:pt x="58979" y="202762"/>
                      <a:pt x="75438" y="239109"/>
                    </a:cubicBezTo>
                    <a:cubicBezTo>
                      <a:pt x="80924" y="250082"/>
                      <a:pt x="97384" y="274085"/>
                      <a:pt x="104242" y="280943"/>
                    </a:cubicBezTo>
                    <a:cubicBezTo>
                      <a:pt x="114529" y="289173"/>
                      <a:pt x="128930" y="297402"/>
                      <a:pt x="143332" y="297402"/>
                    </a:cubicBezTo>
                    <a:cubicBezTo>
                      <a:pt x="148133" y="302889"/>
                      <a:pt x="148133" y="309061"/>
                      <a:pt x="143332" y="314547"/>
                    </a:cubicBezTo>
                    <a:cubicBezTo>
                      <a:pt x="102184" y="307004"/>
                      <a:pt x="76810" y="280257"/>
                      <a:pt x="60350" y="243910"/>
                    </a:cubicBezTo>
                    <a:cubicBezTo>
                      <a:pt x="31547" y="174644"/>
                      <a:pt x="14402" y="104007"/>
                      <a:pt x="4115" y="29940"/>
                    </a:cubicBezTo>
                    <a:cubicBezTo>
                      <a:pt x="3429" y="21711"/>
                      <a:pt x="2057" y="12110"/>
                      <a:pt x="0" y="456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5" name="Freeform: Shape 284">
                <a:extLst>
                  <a:ext uri="{FF2B5EF4-FFF2-40B4-BE49-F238E27FC236}">
                    <a16:creationId xmlns:a16="http://schemas.microsoft.com/office/drawing/2014/main" id="{3F6563F9-6D19-4375-A02F-8AE0DBFC09C9}"/>
                  </a:ext>
                </a:extLst>
              </p:cNvPr>
              <p:cNvSpPr/>
              <p:nvPr/>
            </p:nvSpPr>
            <p:spPr>
              <a:xfrm rot="19931640" flipH="1">
                <a:off x="7124440" y="5091024"/>
                <a:ext cx="134015" cy="548243"/>
              </a:xfrm>
              <a:custGeom>
                <a:avLst/>
                <a:gdLst>
                  <a:gd name="connsiteX0" fmla="*/ 0 w 75438"/>
                  <a:gd name="connsiteY0" fmla="*/ 9601 h 308610"/>
                  <a:gd name="connsiteX1" fmla="*/ 17145 w 75438"/>
                  <a:gd name="connsiteY1" fmla="*/ 0 h 308610"/>
                  <a:gd name="connsiteX2" fmla="*/ 75438 w 75438"/>
                  <a:gd name="connsiteY2" fmla="*/ 233858 h 308610"/>
                  <a:gd name="connsiteX3" fmla="*/ 75438 w 75438"/>
                  <a:gd name="connsiteY3" fmla="*/ 279121 h 308610"/>
                  <a:gd name="connsiteX4" fmla="*/ 65151 w 75438"/>
                  <a:gd name="connsiteY4" fmla="*/ 311353 h 308610"/>
                  <a:gd name="connsiteX5" fmla="*/ 47320 w 75438"/>
                  <a:gd name="connsiteY5" fmla="*/ 296951 h 308610"/>
                  <a:gd name="connsiteX6" fmla="*/ 61722 w 75438"/>
                  <a:gd name="connsiteY6" fmla="*/ 256489 h 308610"/>
                  <a:gd name="connsiteX7" fmla="*/ 57607 w 75438"/>
                  <a:gd name="connsiteY7" fmla="*/ 225628 h 308610"/>
                  <a:gd name="connsiteX8" fmla="*/ 5487 w 75438"/>
                  <a:gd name="connsiteY8" fmla="*/ 25375 h 308610"/>
                  <a:gd name="connsiteX9" fmla="*/ 0 w 75438"/>
                  <a:gd name="connsiteY9" fmla="*/ 9601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438" h="308610">
                    <a:moveTo>
                      <a:pt x="0" y="9601"/>
                    </a:moveTo>
                    <a:cubicBezTo>
                      <a:pt x="6172" y="3429"/>
                      <a:pt x="11659" y="6172"/>
                      <a:pt x="17145" y="0"/>
                    </a:cubicBezTo>
                    <a:cubicBezTo>
                      <a:pt x="45263" y="100127"/>
                      <a:pt x="62408" y="153619"/>
                      <a:pt x="75438" y="233858"/>
                    </a:cubicBezTo>
                    <a:cubicBezTo>
                      <a:pt x="78181" y="248945"/>
                      <a:pt x="78181" y="264033"/>
                      <a:pt x="75438" y="279121"/>
                    </a:cubicBezTo>
                    <a:cubicBezTo>
                      <a:pt x="71323" y="292837"/>
                      <a:pt x="69266" y="297637"/>
                      <a:pt x="65151" y="311353"/>
                    </a:cubicBezTo>
                    <a:cubicBezTo>
                      <a:pt x="56236" y="314782"/>
                      <a:pt x="53493" y="304495"/>
                      <a:pt x="47320" y="296951"/>
                    </a:cubicBezTo>
                    <a:cubicBezTo>
                      <a:pt x="58293" y="285979"/>
                      <a:pt x="61036" y="277749"/>
                      <a:pt x="61722" y="256489"/>
                    </a:cubicBezTo>
                    <a:cubicBezTo>
                      <a:pt x="59665" y="243459"/>
                      <a:pt x="60351" y="233172"/>
                      <a:pt x="57607" y="225628"/>
                    </a:cubicBezTo>
                    <a:cubicBezTo>
                      <a:pt x="44577" y="157734"/>
                      <a:pt x="28804" y="100127"/>
                      <a:pt x="5487" y="25375"/>
                    </a:cubicBezTo>
                    <a:cubicBezTo>
                      <a:pt x="4801" y="21946"/>
                      <a:pt x="2058" y="13030"/>
                      <a:pt x="0" y="960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285">
                <a:extLst>
                  <a:ext uri="{FF2B5EF4-FFF2-40B4-BE49-F238E27FC236}">
                    <a16:creationId xmlns:a16="http://schemas.microsoft.com/office/drawing/2014/main" id="{25C94FD1-3343-4704-BFCF-1BDD314958EE}"/>
                  </a:ext>
                </a:extLst>
              </p:cNvPr>
              <p:cNvSpPr/>
              <p:nvPr/>
            </p:nvSpPr>
            <p:spPr>
              <a:xfrm rot="19931640" flipH="1">
                <a:off x="7505153" y="5519552"/>
                <a:ext cx="48734" cy="4873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286">
                <a:extLst>
                  <a:ext uri="{FF2B5EF4-FFF2-40B4-BE49-F238E27FC236}">
                    <a16:creationId xmlns:a16="http://schemas.microsoft.com/office/drawing/2014/main" id="{974F06E6-8A94-4E7F-AE2D-A89E616F745E}"/>
                  </a:ext>
                </a:extLst>
              </p:cNvPr>
              <p:cNvSpPr/>
              <p:nvPr/>
            </p:nvSpPr>
            <p:spPr>
              <a:xfrm rot="19931640" flipH="1">
                <a:off x="7277561" y="5585872"/>
                <a:ext cx="60915" cy="6091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287">
                <a:extLst>
                  <a:ext uri="{FF2B5EF4-FFF2-40B4-BE49-F238E27FC236}">
                    <a16:creationId xmlns:a16="http://schemas.microsoft.com/office/drawing/2014/main" id="{F6D3EE60-6EEC-4643-8712-12647DEA4642}"/>
                  </a:ext>
                </a:extLst>
              </p:cNvPr>
              <p:cNvSpPr/>
              <p:nvPr/>
            </p:nvSpPr>
            <p:spPr>
              <a:xfrm rot="19931640" flipH="1">
                <a:off x="6911434" y="4294138"/>
                <a:ext cx="653615" cy="767278"/>
              </a:xfrm>
              <a:custGeom>
                <a:avLst/>
                <a:gdLst>
                  <a:gd name="connsiteX0" fmla="*/ 196 w 349758"/>
                  <a:gd name="connsiteY0" fmla="*/ 0 h 445770"/>
                  <a:gd name="connsiteX1" fmla="*/ 119525 w 349758"/>
                  <a:gd name="connsiteY1" fmla="*/ 109042 h 445770"/>
                  <a:gd name="connsiteX2" fmla="*/ 153815 w 349758"/>
                  <a:gd name="connsiteY2" fmla="*/ 161163 h 445770"/>
                  <a:gd name="connsiteX3" fmla="*/ 181247 w 349758"/>
                  <a:gd name="connsiteY3" fmla="*/ 189967 h 445770"/>
                  <a:gd name="connsiteX4" fmla="*/ 226510 w 349758"/>
                  <a:gd name="connsiteY4" fmla="*/ 200254 h 445770"/>
                  <a:gd name="connsiteX5" fmla="*/ 293033 w 349758"/>
                  <a:gd name="connsiteY5" fmla="*/ 270891 h 445770"/>
                  <a:gd name="connsiteX6" fmla="*/ 351326 w 349758"/>
                  <a:gd name="connsiteY6" fmla="*/ 407365 h 445770"/>
                  <a:gd name="connsiteX7" fmla="*/ 333495 w 349758"/>
                  <a:gd name="connsiteY7" fmla="*/ 425196 h 445770"/>
                  <a:gd name="connsiteX8" fmla="*/ 274516 w 349758"/>
                  <a:gd name="connsiteY8" fmla="*/ 291465 h 445770"/>
                  <a:gd name="connsiteX9" fmla="*/ 197707 w 349758"/>
                  <a:gd name="connsiteY9" fmla="*/ 216027 h 445770"/>
                  <a:gd name="connsiteX10" fmla="*/ 146957 w 349758"/>
                  <a:gd name="connsiteY10" fmla="*/ 228371 h 445770"/>
                  <a:gd name="connsiteX11" fmla="*/ 101009 w 349758"/>
                  <a:gd name="connsiteY11" fmla="*/ 369646 h 445770"/>
                  <a:gd name="connsiteX12" fmla="*/ 114725 w 349758"/>
                  <a:gd name="connsiteY12" fmla="*/ 447142 h 445770"/>
                  <a:gd name="connsiteX13" fmla="*/ 92779 w 349758"/>
                  <a:gd name="connsiteY13" fmla="*/ 445770 h 445770"/>
                  <a:gd name="connsiteX14" fmla="*/ 71519 w 349758"/>
                  <a:gd name="connsiteY14" fmla="*/ 350444 h 445770"/>
                  <a:gd name="connsiteX15" fmla="*/ 132556 w 349758"/>
                  <a:gd name="connsiteY15" fmla="*/ 205054 h 445770"/>
                  <a:gd name="connsiteX16" fmla="*/ 128441 w 349758"/>
                  <a:gd name="connsiteY16" fmla="*/ 176251 h 445770"/>
                  <a:gd name="connsiteX17" fmla="*/ 107181 w 349758"/>
                  <a:gd name="connsiteY17" fmla="*/ 137846 h 445770"/>
                  <a:gd name="connsiteX18" fmla="*/ 35858 w 349758"/>
                  <a:gd name="connsiteY18" fmla="*/ 63779 h 445770"/>
                  <a:gd name="connsiteX19" fmla="*/ 7740 w 349758"/>
                  <a:gd name="connsiteY19" fmla="*/ 38405 h 445770"/>
                  <a:gd name="connsiteX20" fmla="*/ 196 w 349758"/>
                  <a:gd name="connsiteY20" fmla="*/ 0 h 445770"/>
                  <a:gd name="connsiteX0" fmla="*/ 9624 w 360810"/>
                  <a:gd name="connsiteY0" fmla="*/ 4565 h 454288"/>
                  <a:gd name="connsiteX1" fmla="*/ 128953 w 360810"/>
                  <a:gd name="connsiteY1" fmla="*/ 113607 h 454288"/>
                  <a:gd name="connsiteX2" fmla="*/ 163243 w 360810"/>
                  <a:gd name="connsiteY2" fmla="*/ 165728 h 454288"/>
                  <a:gd name="connsiteX3" fmla="*/ 190675 w 360810"/>
                  <a:gd name="connsiteY3" fmla="*/ 194532 h 454288"/>
                  <a:gd name="connsiteX4" fmla="*/ 235938 w 360810"/>
                  <a:gd name="connsiteY4" fmla="*/ 204819 h 454288"/>
                  <a:gd name="connsiteX5" fmla="*/ 302461 w 360810"/>
                  <a:gd name="connsiteY5" fmla="*/ 275456 h 454288"/>
                  <a:gd name="connsiteX6" fmla="*/ 360754 w 360810"/>
                  <a:gd name="connsiteY6" fmla="*/ 411930 h 454288"/>
                  <a:gd name="connsiteX7" fmla="*/ 342923 w 360810"/>
                  <a:gd name="connsiteY7" fmla="*/ 429761 h 454288"/>
                  <a:gd name="connsiteX8" fmla="*/ 283944 w 360810"/>
                  <a:gd name="connsiteY8" fmla="*/ 296030 h 454288"/>
                  <a:gd name="connsiteX9" fmla="*/ 207135 w 360810"/>
                  <a:gd name="connsiteY9" fmla="*/ 220592 h 454288"/>
                  <a:gd name="connsiteX10" fmla="*/ 156385 w 360810"/>
                  <a:gd name="connsiteY10" fmla="*/ 232936 h 454288"/>
                  <a:gd name="connsiteX11" fmla="*/ 110437 w 360810"/>
                  <a:gd name="connsiteY11" fmla="*/ 374211 h 454288"/>
                  <a:gd name="connsiteX12" fmla="*/ 124153 w 360810"/>
                  <a:gd name="connsiteY12" fmla="*/ 451707 h 454288"/>
                  <a:gd name="connsiteX13" fmla="*/ 102207 w 360810"/>
                  <a:gd name="connsiteY13" fmla="*/ 450335 h 454288"/>
                  <a:gd name="connsiteX14" fmla="*/ 80947 w 360810"/>
                  <a:gd name="connsiteY14" fmla="*/ 355009 h 454288"/>
                  <a:gd name="connsiteX15" fmla="*/ 141984 w 360810"/>
                  <a:gd name="connsiteY15" fmla="*/ 209619 h 454288"/>
                  <a:gd name="connsiteX16" fmla="*/ 137869 w 360810"/>
                  <a:gd name="connsiteY16" fmla="*/ 180816 h 454288"/>
                  <a:gd name="connsiteX17" fmla="*/ 116609 w 360810"/>
                  <a:gd name="connsiteY17" fmla="*/ 142411 h 454288"/>
                  <a:gd name="connsiteX18" fmla="*/ 45286 w 360810"/>
                  <a:gd name="connsiteY18" fmla="*/ 68344 h 454288"/>
                  <a:gd name="connsiteX19" fmla="*/ 17168 w 360810"/>
                  <a:gd name="connsiteY19" fmla="*/ 42970 h 454288"/>
                  <a:gd name="connsiteX20" fmla="*/ 8233 w 360810"/>
                  <a:gd name="connsiteY20" fmla="*/ 22698 h 454288"/>
                  <a:gd name="connsiteX21" fmla="*/ 9624 w 360810"/>
                  <a:gd name="connsiteY21" fmla="*/ 4565 h 454288"/>
                  <a:gd name="connsiteX0" fmla="*/ 17456 w 368642"/>
                  <a:gd name="connsiteY0" fmla="*/ 3522 h 453245"/>
                  <a:gd name="connsiteX1" fmla="*/ 136785 w 368642"/>
                  <a:gd name="connsiteY1" fmla="*/ 112564 h 453245"/>
                  <a:gd name="connsiteX2" fmla="*/ 171075 w 368642"/>
                  <a:gd name="connsiteY2" fmla="*/ 164685 h 453245"/>
                  <a:gd name="connsiteX3" fmla="*/ 198507 w 368642"/>
                  <a:gd name="connsiteY3" fmla="*/ 193489 h 453245"/>
                  <a:gd name="connsiteX4" fmla="*/ 243770 w 368642"/>
                  <a:gd name="connsiteY4" fmla="*/ 203776 h 453245"/>
                  <a:gd name="connsiteX5" fmla="*/ 310293 w 368642"/>
                  <a:gd name="connsiteY5" fmla="*/ 274413 h 453245"/>
                  <a:gd name="connsiteX6" fmla="*/ 368586 w 368642"/>
                  <a:gd name="connsiteY6" fmla="*/ 410887 h 453245"/>
                  <a:gd name="connsiteX7" fmla="*/ 350755 w 368642"/>
                  <a:gd name="connsiteY7" fmla="*/ 428718 h 453245"/>
                  <a:gd name="connsiteX8" fmla="*/ 291776 w 368642"/>
                  <a:gd name="connsiteY8" fmla="*/ 294987 h 453245"/>
                  <a:gd name="connsiteX9" fmla="*/ 214967 w 368642"/>
                  <a:gd name="connsiteY9" fmla="*/ 219549 h 453245"/>
                  <a:gd name="connsiteX10" fmla="*/ 164217 w 368642"/>
                  <a:gd name="connsiteY10" fmla="*/ 231893 h 453245"/>
                  <a:gd name="connsiteX11" fmla="*/ 118269 w 368642"/>
                  <a:gd name="connsiteY11" fmla="*/ 373168 h 453245"/>
                  <a:gd name="connsiteX12" fmla="*/ 131985 w 368642"/>
                  <a:gd name="connsiteY12" fmla="*/ 450664 h 453245"/>
                  <a:gd name="connsiteX13" fmla="*/ 110039 w 368642"/>
                  <a:gd name="connsiteY13" fmla="*/ 449292 h 453245"/>
                  <a:gd name="connsiteX14" fmla="*/ 88779 w 368642"/>
                  <a:gd name="connsiteY14" fmla="*/ 353966 h 453245"/>
                  <a:gd name="connsiteX15" fmla="*/ 149816 w 368642"/>
                  <a:gd name="connsiteY15" fmla="*/ 208576 h 453245"/>
                  <a:gd name="connsiteX16" fmla="*/ 145701 w 368642"/>
                  <a:gd name="connsiteY16" fmla="*/ 179773 h 453245"/>
                  <a:gd name="connsiteX17" fmla="*/ 124441 w 368642"/>
                  <a:gd name="connsiteY17" fmla="*/ 141368 h 453245"/>
                  <a:gd name="connsiteX18" fmla="*/ 53118 w 368642"/>
                  <a:gd name="connsiteY18" fmla="*/ 67301 h 453245"/>
                  <a:gd name="connsiteX19" fmla="*/ 25000 w 368642"/>
                  <a:gd name="connsiteY19" fmla="*/ 41927 h 453245"/>
                  <a:gd name="connsiteX20" fmla="*/ 761 w 368642"/>
                  <a:gd name="connsiteY20" fmla="*/ 33027 h 453245"/>
                  <a:gd name="connsiteX21" fmla="*/ 17456 w 368642"/>
                  <a:gd name="connsiteY21" fmla="*/ 3522 h 453245"/>
                  <a:gd name="connsiteX0" fmla="*/ 35749 w 367948"/>
                  <a:gd name="connsiteY0" fmla="*/ 4556 h 442990"/>
                  <a:gd name="connsiteX1" fmla="*/ 136091 w 367948"/>
                  <a:gd name="connsiteY1" fmla="*/ 102309 h 442990"/>
                  <a:gd name="connsiteX2" fmla="*/ 170381 w 367948"/>
                  <a:gd name="connsiteY2" fmla="*/ 154430 h 442990"/>
                  <a:gd name="connsiteX3" fmla="*/ 197813 w 367948"/>
                  <a:gd name="connsiteY3" fmla="*/ 183234 h 442990"/>
                  <a:gd name="connsiteX4" fmla="*/ 243076 w 367948"/>
                  <a:gd name="connsiteY4" fmla="*/ 193521 h 442990"/>
                  <a:gd name="connsiteX5" fmla="*/ 309599 w 367948"/>
                  <a:gd name="connsiteY5" fmla="*/ 264158 h 442990"/>
                  <a:gd name="connsiteX6" fmla="*/ 367892 w 367948"/>
                  <a:gd name="connsiteY6" fmla="*/ 400632 h 442990"/>
                  <a:gd name="connsiteX7" fmla="*/ 350061 w 367948"/>
                  <a:gd name="connsiteY7" fmla="*/ 418463 h 442990"/>
                  <a:gd name="connsiteX8" fmla="*/ 291082 w 367948"/>
                  <a:gd name="connsiteY8" fmla="*/ 284732 h 442990"/>
                  <a:gd name="connsiteX9" fmla="*/ 214273 w 367948"/>
                  <a:gd name="connsiteY9" fmla="*/ 209294 h 442990"/>
                  <a:gd name="connsiteX10" fmla="*/ 163523 w 367948"/>
                  <a:gd name="connsiteY10" fmla="*/ 221638 h 442990"/>
                  <a:gd name="connsiteX11" fmla="*/ 117575 w 367948"/>
                  <a:gd name="connsiteY11" fmla="*/ 362913 h 442990"/>
                  <a:gd name="connsiteX12" fmla="*/ 131291 w 367948"/>
                  <a:gd name="connsiteY12" fmla="*/ 440409 h 442990"/>
                  <a:gd name="connsiteX13" fmla="*/ 109345 w 367948"/>
                  <a:gd name="connsiteY13" fmla="*/ 439037 h 442990"/>
                  <a:gd name="connsiteX14" fmla="*/ 88085 w 367948"/>
                  <a:gd name="connsiteY14" fmla="*/ 343711 h 442990"/>
                  <a:gd name="connsiteX15" fmla="*/ 149122 w 367948"/>
                  <a:gd name="connsiteY15" fmla="*/ 198321 h 442990"/>
                  <a:gd name="connsiteX16" fmla="*/ 145007 w 367948"/>
                  <a:gd name="connsiteY16" fmla="*/ 169518 h 442990"/>
                  <a:gd name="connsiteX17" fmla="*/ 123747 w 367948"/>
                  <a:gd name="connsiteY17" fmla="*/ 131113 h 442990"/>
                  <a:gd name="connsiteX18" fmla="*/ 52424 w 367948"/>
                  <a:gd name="connsiteY18" fmla="*/ 57046 h 442990"/>
                  <a:gd name="connsiteX19" fmla="*/ 24306 w 367948"/>
                  <a:gd name="connsiteY19" fmla="*/ 31672 h 442990"/>
                  <a:gd name="connsiteX20" fmla="*/ 67 w 367948"/>
                  <a:gd name="connsiteY20" fmla="*/ 22772 h 442990"/>
                  <a:gd name="connsiteX21" fmla="*/ 35749 w 367948"/>
                  <a:gd name="connsiteY21" fmla="*/ 4556 h 442990"/>
                  <a:gd name="connsiteX0" fmla="*/ 35721 w 367920"/>
                  <a:gd name="connsiteY0" fmla="*/ 867 h 439301"/>
                  <a:gd name="connsiteX1" fmla="*/ 136063 w 367920"/>
                  <a:gd name="connsiteY1" fmla="*/ 98620 h 439301"/>
                  <a:gd name="connsiteX2" fmla="*/ 170353 w 367920"/>
                  <a:gd name="connsiteY2" fmla="*/ 150741 h 439301"/>
                  <a:gd name="connsiteX3" fmla="*/ 197785 w 367920"/>
                  <a:gd name="connsiteY3" fmla="*/ 179545 h 439301"/>
                  <a:gd name="connsiteX4" fmla="*/ 243048 w 367920"/>
                  <a:gd name="connsiteY4" fmla="*/ 189832 h 439301"/>
                  <a:gd name="connsiteX5" fmla="*/ 309571 w 367920"/>
                  <a:gd name="connsiteY5" fmla="*/ 260469 h 439301"/>
                  <a:gd name="connsiteX6" fmla="*/ 367864 w 367920"/>
                  <a:gd name="connsiteY6" fmla="*/ 396943 h 439301"/>
                  <a:gd name="connsiteX7" fmla="*/ 350033 w 367920"/>
                  <a:gd name="connsiteY7" fmla="*/ 414774 h 439301"/>
                  <a:gd name="connsiteX8" fmla="*/ 291054 w 367920"/>
                  <a:gd name="connsiteY8" fmla="*/ 281043 h 439301"/>
                  <a:gd name="connsiteX9" fmla="*/ 214245 w 367920"/>
                  <a:gd name="connsiteY9" fmla="*/ 205605 h 439301"/>
                  <a:gd name="connsiteX10" fmla="*/ 163495 w 367920"/>
                  <a:gd name="connsiteY10" fmla="*/ 217949 h 439301"/>
                  <a:gd name="connsiteX11" fmla="*/ 117547 w 367920"/>
                  <a:gd name="connsiteY11" fmla="*/ 359224 h 439301"/>
                  <a:gd name="connsiteX12" fmla="*/ 131263 w 367920"/>
                  <a:gd name="connsiteY12" fmla="*/ 436720 h 439301"/>
                  <a:gd name="connsiteX13" fmla="*/ 109317 w 367920"/>
                  <a:gd name="connsiteY13" fmla="*/ 435348 h 439301"/>
                  <a:gd name="connsiteX14" fmla="*/ 88057 w 367920"/>
                  <a:gd name="connsiteY14" fmla="*/ 340022 h 439301"/>
                  <a:gd name="connsiteX15" fmla="*/ 149094 w 367920"/>
                  <a:gd name="connsiteY15" fmla="*/ 194632 h 439301"/>
                  <a:gd name="connsiteX16" fmla="*/ 144979 w 367920"/>
                  <a:gd name="connsiteY16" fmla="*/ 165829 h 439301"/>
                  <a:gd name="connsiteX17" fmla="*/ 123719 w 367920"/>
                  <a:gd name="connsiteY17" fmla="*/ 127424 h 439301"/>
                  <a:gd name="connsiteX18" fmla="*/ 52396 w 367920"/>
                  <a:gd name="connsiteY18" fmla="*/ 53357 h 439301"/>
                  <a:gd name="connsiteX19" fmla="*/ 24278 w 367920"/>
                  <a:gd name="connsiteY19" fmla="*/ 27983 h 439301"/>
                  <a:gd name="connsiteX20" fmla="*/ 39 w 367920"/>
                  <a:gd name="connsiteY20" fmla="*/ 19083 h 439301"/>
                  <a:gd name="connsiteX21" fmla="*/ 35721 w 367920"/>
                  <a:gd name="connsiteY21" fmla="*/ 867 h 439301"/>
                  <a:gd name="connsiteX0" fmla="*/ 48827 w 367908"/>
                  <a:gd name="connsiteY0" fmla="*/ 1999 h 428436"/>
                  <a:gd name="connsiteX1" fmla="*/ 136051 w 367908"/>
                  <a:gd name="connsiteY1" fmla="*/ 87755 h 428436"/>
                  <a:gd name="connsiteX2" fmla="*/ 170341 w 367908"/>
                  <a:gd name="connsiteY2" fmla="*/ 139876 h 428436"/>
                  <a:gd name="connsiteX3" fmla="*/ 197773 w 367908"/>
                  <a:gd name="connsiteY3" fmla="*/ 168680 h 428436"/>
                  <a:gd name="connsiteX4" fmla="*/ 243036 w 367908"/>
                  <a:gd name="connsiteY4" fmla="*/ 178967 h 428436"/>
                  <a:gd name="connsiteX5" fmla="*/ 309559 w 367908"/>
                  <a:gd name="connsiteY5" fmla="*/ 249604 h 428436"/>
                  <a:gd name="connsiteX6" fmla="*/ 367852 w 367908"/>
                  <a:gd name="connsiteY6" fmla="*/ 386078 h 428436"/>
                  <a:gd name="connsiteX7" fmla="*/ 350021 w 367908"/>
                  <a:gd name="connsiteY7" fmla="*/ 403909 h 428436"/>
                  <a:gd name="connsiteX8" fmla="*/ 291042 w 367908"/>
                  <a:gd name="connsiteY8" fmla="*/ 270178 h 428436"/>
                  <a:gd name="connsiteX9" fmla="*/ 214233 w 367908"/>
                  <a:gd name="connsiteY9" fmla="*/ 194740 h 428436"/>
                  <a:gd name="connsiteX10" fmla="*/ 163483 w 367908"/>
                  <a:gd name="connsiteY10" fmla="*/ 207084 h 428436"/>
                  <a:gd name="connsiteX11" fmla="*/ 117535 w 367908"/>
                  <a:gd name="connsiteY11" fmla="*/ 348359 h 428436"/>
                  <a:gd name="connsiteX12" fmla="*/ 131251 w 367908"/>
                  <a:gd name="connsiteY12" fmla="*/ 425855 h 428436"/>
                  <a:gd name="connsiteX13" fmla="*/ 109305 w 367908"/>
                  <a:gd name="connsiteY13" fmla="*/ 424483 h 428436"/>
                  <a:gd name="connsiteX14" fmla="*/ 88045 w 367908"/>
                  <a:gd name="connsiteY14" fmla="*/ 329157 h 428436"/>
                  <a:gd name="connsiteX15" fmla="*/ 149082 w 367908"/>
                  <a:gd name="connsiteY15" fmla="*/ 183767 h 428436"/>
                  <a:gd name="connsiteX16" fmla="*/ 144967 w 367908"/>
                  <a:gd name="connsiteY16" fmla="*/ 154964 h 428436"/>
                  <a:gd name="connsiteX17" fmla="*/ 123707 w 367908"/>
                  <a:gd name="connsiteY17" fmla="*/ 116559 h 428436"/>
                  <a:gd name="connsiteX18" fmla="*/ 52384 w 367908"/>
                  <a:gd name="connsiteY18" fmla="*/ 42492 h 428436"/>
                  <a:gd name="connsiteX19" fmla="*/ 24266 w 367908"/>
                  <a:gd name="connsiteY19" fmla="*/ 17118 h 428436"/>
                  <a:gd name="connsiteX20" fmla="*/ 27 w 367908"/>
                  <a:gd name="connsiteY20" fmla="*/ 8218 h 428436"/>
                  <a:gd name="connsiteX21" fmla="*/ 48827 w 367908"/>
                  <a:gd name="connsiteY21" fmla="*/ 1999 h 428436"/>
                  <a:gd name="connsiteX0" fmla="*/ 48827 w 367908"/>
                  <a:gd name="connsiteY0" fmla="*/ 1999 h 428436"/>
                  <a:gd name="connsiteX1" fmla="*/ 136051 w 367908"/>
                  <a:gd name="connsiteY1" fmla="*/ 87755 h 428436"/>
                  <a:gd name="connsiteX2" fmla="*/ 170341 w 367908"/>
                  <a:gd name="connsiteY2" fmla="*/ 139876 h 428436"/>
                  <a:gd name="connsiteX3" fmla="*/ 197773 w 367908"/>
                  <a:gd name="connsiteY3" fmla="*/ 168680 h 428436"/>
                  <a:gd name="connsiteX4" fmla="*/ 243036 w 367908"/>
                  <a:gd name="connsiteY4" fmla="*/ 178967 h 428436"/>
                  <a:gd name="connsiteX5" fmla="*/ 309559 w 367908"/>
                  <a:gd name="connsiteY5" fmla="*/ 249604 h 428436"/>
                  <a:gd name="connsiteX6" fmla="*/ 367852 w 367908"/>
                  <a:gd name="connsiteY6" fmla="*/ 386078 h 428436"/>
                  <a:gd name="connsiteX7" fmla="*/ 350021 w 367908"/>
                  <a:gd name="connsiteY7" fmla="*/ 403909 h 428436"/>
                  <a:gd name="connsiteX8" fmla="*/ 291042 w 367908"/>
                  <a:gd name="connsiteY8" fmla="*/ 270178 h 428436"/>
                  <a:gd name="connsiteX9" fmla="*/ 214233 w 367908"/>
                  <a:gd name="connsiteY9" fmla="*/ 194740 h 428436"/>
                  <a:gd name="connsiteX10" fmla="*/ 163483 w 367908"/>
                  <a:gd name="connsiteY10" fmla="*/ 207084 h 428436"/>
                  <a:gd name="connsiteX11" fmla="*/ 117535 w 367908"/>
                  <a:gd name="connsiteY11" fmla="*/ 348359 h 428436"/>
                  <a:gd name="connsiteX12" fmla="*/ 131251 w 367908"/>
                  <a:gd name="connsiteY12" fmla="*/ 425855 h 428436"/>
                  <a:gd name="connsiteX13" fmla="*/ 109305 w 367908"/>
                  <a:gd name="connsiteY13" fmla="*/ 424483 h 428436"/>
                  <a:gd name="connsiteX14" fmla="*/ 88045 w 367908"/>
                  <a:gd name="connsiteY14" fmla="*/ 329157 h 428436"/>
                  <a:gd name="connsiteX15" fmla="*/ 149082 w 367908"/>
                  <a:gd name="connsiteY15" fmla="*/ 183767 h 428436"/>
                  <a:gd name="connsiteX16" fmla="*/ 144967 w 367908"/>
                  <a:gd name="connsiteY16" fmla="*/ 154964 h 428436"/>
                  <a:gd name="connsiteX17" fmla="*/ 123707 w 367908"/>
                  <a:gd name="connsiteY17" fmla="*/ 116559 h 428436"/>
                  <a:gd name="connsiteX18" fmla="*/ 52384 w 367908"/>
                  <a:gd name="connsiteY18" fmla="*/ 42492 h 428436"/>
                  <a:gd name="connsiteX19" fmla="*/ 24266 w 367908"/>
                  <a:gd name="connsiteY19" fmla="*/ 17118 h 428436"/>
                  <a:gd name="connsiteX20" fmla="*/ 27 w 367908"/>
                  <a:gd name="connsiteY20" fmla="*/ 8218 h 428436"/>
                  <a:gd name="connsiteX21" fmla="*/ 48827 w 367908"/>
                  <a:gd name="connsiteY21" fmla="*/ 1999 h 428436"/>
                  <a:gd name="connsiteX0" fmla="*/ 48843 w 367924"/>
                  <a:gd name="connsiteY0" fmla="*/ 5470 h 431907"/>
                  <a:gd name="connsiteX1" fmla="*/ 136067 w 367924"/>
                  <a:gd name="connsiteY1" fmla="*/ 91226 h 431907"/>
                  <a:gd name="connsiteX2" fmla="*/ 170357 w 367924"/>
                  <a:gd name="connsiteY2" fmla="*/ 143347 h 431907"/>
                  <a:gd name="connsiteX3" fmla="*/ 197789 w 367924"/>
                  <a:gd name="connsiteY3" fmla="*/ 172151 h 431907"/>
                  <a:gd name="connsiteX4" fmla="*/ 243052 w 367924"/>
                  <a:gd name="connsiteY4" fmla="*/ 182438 h 431907"/>
                  <a:gd name="connsiteX5" fmla="*/ 309575 w 367924"/>
                  <a:gd name="connsiteY5" fmla="*/ 253075 h 431907"/>
                  <a:gd name="connsiteX6" fmla="*/ 367868 w 367924"/>
                  <a:gd name="connsiteY6" fmla="*/ 389549 h 431907"/>
                  <a:gd name="connsiteX7" fmla="*/ 350037 w 367924"/>
                  <a:gd name="connsiteY7" fmla="*/ 407380 h 431907"/>
                  <a:gd name="connsiteX8" fmla="*/ 291058 w 367924"/>
                  <a:gd name="connsiteY8" fmla="*/ 273649 h 431907"/>
                  <a:gd name="connsiteX9" fmla="*/ 214249 w 367924"/>
                  <a:gd name="connsiteY9" fmla="*/ 198211 h 431907"/>
                  <a:gd name="connsiteX10" fmla="*/ 163499 w 367924"/>
                  <a:gd name="connsiteY10" fmla="*/ 210555 h 431907"/>
                  <a:gd name="connsiteX11" fmla="*/ 117551 w 367924"/>
                  <a:gd name="connsiteY11" fmla="*/ 351830 h 431907"/>
                  <a:gd name="connsiteX12" fmla="*/ 131267 w 367924"/>
                  <a:gd name="connsiteY12" fmla="*/ 429326 h 431907"/>
                  <a:gd name="connsiteX13" fmla="*/ 109321 w 367924"/>
                  <a:gd name="connsiteY13" fmla="*/ 427954 h 431907"/>
                  <a:gd name="connsiteX14" fmla="*/ 88061 w 367924"/>
                  <a:gd name="connsiteY14" fmla="*/ 332628 h 431907"/>
                  <a:gd name="connsiteX15" fmla="*/ 149098 w 367924"/>
                  <a:gd name="connsiteY15" fmla="*/ 187238 h 431907"/>
                  <a:gd name="connsiteX16" fmla="*/ 144983 w 367924"/>
                  <a:gd name="connsiteY16" fmla="*/ 158435 h 431907"/>
                  <a:gd name="connsiteX17" fmla="*/ 123723 w 367924"/>
                  <a:gd name="connsiteY17" fmla="*/ 120030 h 431907"/>
                  <a:gd name="connsiteX18" fmla="*/ 52400 w 367924"/>
                  <a:gd name="connsiteY18" fmla="*/ 45963 h 431907"/>
                  <a:gd name="connsiteX19" fmla="*/ 24282 w 367924"/>
                  <a:gd name="connsiteY19" fmla="*/ 20589 h 431907"/>
                  <a:gd name="connsiteX20" fmla="*/ 43 w 367924"/>
                  <a:gd name="connsiteY20" fmla="*/ 11689 h 431907"/>
                  <a:gd name="connsiteX21" fmla="*/ 48843 w 367924"/>
                  <a:gd name="connsiteY21" fmla="*/ 5470 h 4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7924" h="431907">
                    <a:moveTo>
                      <a:pt x="48843" y="5470"/>
                    </a:moveTo>
                    <a:cubicBezTo>
                      <a:pt x="79018" y="28101"/>
                      <a:pt x="115815" y="68247"/>
                      <a:pt x="136067" y="91226"/>
                    </a:cubicBezTo>
                    <a:cubicBezTo>
                      <a:pt x="156319" y="114206"/>
                      <a:pt x="159385" y="124830"/>
                      <a:pt x="170357" y="143347"/>
                    </a:cubicBezTo>
                    <a:cubicBezTo>
                      <a:pt x="179273" y="157749"/>
                      <a:pt x="179959" y="173522"/>
                      <a:pt x="197789" y="172151"/>
                    </a:cubicBezTo>
                    <a:cubicBezTo>
                      <a:pt x="214249" y="173522"/>
                      <a:pt x="232765" y="178323"/>
                      <a:pt x="243052" y="182438"/>
                    </a:cubicBezTo>
                    <a:cubicBezTo>
                      <a:pt x="273227" y="194782"/>
                      <a:pt x="296545" y="229072"/>
                      <a:pt x="309575" y="253075"/>
                    </a:cubicBezTo>
                    <a:cubicBezTo>
                      <a:pt x="333578" y="297652"/>
                      <a:pt x="352095" y="341543"/>
                      <a:pt x="367868" y="389549"/>
                    </a:cubicBezTo>
                    <a:cubicBezTo>
                      <a:pt x="368554" y="402579"/>
                      <a:pt x="363067" y="408752"/>
                      <a:pt x="350037" y="407380"/>
                    </a:cubicBezTo>
                    <a:cubicBezTo>
                      <a:pt x="326720" y="362117"/>
                      <a:pt x="320548" y="325770"/>
                      <a:pt x="291058" y="273649"/>
                    </a:cubicBezTo>
                    <a:cubicBezTo>
                      <a:pt x="274599" y="247589"/>
                      <a:pt x="264998" y="208498"/>
                      <a:pt x="214249" y="198211"/>
                    </a:cubicBezTo>
                    <a:cubicBezTo>
                      <a:pt x="201904" y="195468"/>
                      <a:pt x="173101" y="203012"/>
                      <a:pt x="163499" y="210555"/>
                    </a:cubicBezTo>
                    <a:cubicBezTo>
                      <a:pt x="120980" y="241416"/>
                      <a:pt x="105206" y="299709"/>
                      <a:pt x="117551" y="351830"/>
                    </a:cubicBezTo>
                    <a:cubicBezTo>
                      <a:pt x="123037" y="377205"/>
                      <a:pt x="128524" y="401208"/>
                      <a:pt x="131267" y="429326"/>
                    </a:cubicBezTo>
                    <a:cubicBezTo>
                      <a:pt x="129209" y="434126"/>
                      <a:pt x="116179" y="431383"/>
                      <a:pt x="109321" y="427954"/>
                    </a:cubicBezTo>
                    <a:cubicBezTo>
                      <a:pt x="101777" y="397779"/>
                      <a:pt x="90805" y="364175"/>
                      <a:pt x="88061" y="332628"/>
                    </a:cubicBezTo>
                    <a:cubicBezTo>
                      <a:pt x="83261" y="273649"/>
                      <a:pt x="105206" y="225643"/>
                      <a:pt x="149098" y="187238"/>
                    </a:cubicBezTo>
                    <a:cubicBezTo>
                      <a:pt x="158699" y="179009"/>
                      <a:pt x="151155" y="168036"/>
                      <a:pt x="144983" y="158435"/>
                    </a:cubicBezTo>
                    <a:cubicBezTo>
                      <a:pt x="144983" y="158435"/>
                      <a:pt x="134010" y="137175"/>
                      <a:pt x="123723" y="120030"/>
                    </a:cubicBezTo>
                    <a:cubicBezTo>
                      <a:pt x="111379" y="98084"/>
                      <a:pt x="84632" y="72710"/>
                      <a:pt x="52400" y="45963"/>
                    </a:cubicBezTo>
                    <a:cubicBezTo>
                      <a:pt x="44170" y="37734"/>
                      <a:pt x="32512" y="28133"/>
                      <a:pt x="24282" y="20589"/>
                    </a:cubicBezTo>
                    <a:cubicBezTo>
                      <a:pt x="18107" y="12981"/>
                      <a:pt x="1300" y="18090"/>
                      <a:pt x="43" y="11689"/>
                    </a:cubicBezTo>
                    <a:cubicBezTo>
                      <a:pt x="-1214" y="5288"/>
                      <a:pt x="25183" y="-7222"/>
                      <a:pt x="48843" y="547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30" name="자유형: 도형 329">
            <a:extLst>
              <a:ext uri="{FF2B5EF4-FFF2-40B4-BE49-F238E27FC236}">
                <a16:creationId xmlns:a16="http://schemas.microsoft.com/office/drawing/2014/main" id="{1E56D75C-015C-4A0A-B333-69CBCC5622EF}"/>
              </a:ext>
            </a:extLst>
          </p:cNvPr>
          <p:cNvSpPr/>
          <p:nvPr/>
        </p:nvSpPr>
        <p:spPr>
          <a:xfrm>
            <a:off x="8448968" y="3338851"/>
            <a:ext cx="990171" cy="990071"/>
          </a:xfrm>
          <a:custGeom>
            <a:avLst/>
            <a:gdLst>
              <a:gd name="connsiteX0" fmla="*/ 324609 w 666370"/>
              <a:gd name="connsiteY0" fmla="*/ 221956 h 666303"/>
              <a:gd name="connsiteX1" fmla="*/ 320719 w 666370"/>
              <a:gd name="connsiteY1" fmla="*/ 225957 h 666303"/>
              <a:gd name="connsiteX2" fmla="*/ 318718 w 666370"/>
              <a:gd name="connsiteY2" fmla="*/ 247464 h 666303"/>
              <a:gd name="connsiteX3" fmla="*/ 312327 w 666370"/>
              <a:gd name="connsiteY3" fmla="*/ 316094 h 666303"/>
              <a:gd name="connsiteX4" fmla="*/ 305159 w 666370"/>
              <a:gd name="connsiteY4" fmla="*/ 391615 h 666303"/>
              <a:gd name="connsiteX5" fmla="*/ 303436 w 666370"/>
              <a:gd name="connsiteY5" fmla="*/ 409231 h 666303"/>
              <a:gd name="connsiteX6" fmla="*/ 301769 w 666370"/>
              <a:gd name="connsiteY6" fmla="*/ 401896 h 666303"/>
              <a:gd name="connsiteX7" fmla="*/ 283986 w 666370"/>
              <a:gd name="connsiteY7" fmla="*/ 303424 h 666303"/>
              <a:gd name="connsiteX8" fmla="*/ 280263 w 666370"/>
              <a:gd name="connsiteY8" fmla="*/ 299645 h 666303"/>
              <a:gd name="connsiteX9" fmla="*/ 276095 w 666370"/>
              <a:gd name="connsiteY9" fmla="*/ 302979 h 666303"/>
              <a:gd name="connsiteX10" fmla="*/ 268093 w 666370"/>
              <a:gd name="connsiteY10" fmla="*/ 328987 h 666303"/>
              <a:gd name="connsiteX11" fmla="*/ 263925 w 666370"/>
              <a:gd name="connsiteY11" fmla="*/ 332099 h 666303"/>
              <a:gd name="connsiteX12" fmla="*/ 151949 w 666370"/>
              <a:gd name="connsiteY12" fmla="*/ 331932 h 666303"/>
              <a:gd name="connsiteX13" fmla="*/ 143947 w 666370"/>
              <a:gd name="connsiteY13" fmla="*/ 336489 h 666303"/>
              <a:gd name="connsiteX14" fmla="*/ 137445 w 666370"/>
              <a:gd name="connsiteY14" fmla="*/ 346714 h 666303"/>
              <a:gd name="connsiteX15" fmla="*/ 133944 w 666370"/>
              <a:gd name="connsiteY15" fmla="*/ 315205 h 666303"/>
              <a:gd name="connsiteX16" fmla="*/ 124219 w 666370"/>
              <a:gd name="connsiteY16" fmla="*/ 225791 h 666303"/>
              <a:gd name="connsiteX17" fmla="*/ 119051 w 666370"/>
              <a:gd name="connsiteY17" fmla="*/ 222123 h 666303"/>
              <a:gd name="connsiteX18" fmla="*/ 116383 w 666370"/>
              <a:gd name="connsiteY18" fmla="*/ 226736 h 666303"/>
              <a:gd name="connsiteX19" fmla="*/ 109437 w 666370"/>
              <a:gd name="connsiteY19" fmla="*/ 301145 h 666303"/>
              <a:gd name="connsiteX20" fmla="*/ 100823 w 666370"/>
              <a:gd name="connsiteY20" fmla="*/ 392060 h 666303"/>
              <a:gd name="connsiteX21" fmla="*/ 99156 w 666370"/>
              <a:gd name="connsiteY21" fmla="*/ 409454 h 666303"/>
              <a:gd name="connsiteX22" fmla="*/ 98601 w 666370"/>
              <a:gd name="connsiteY22" fmla="*/ 408842 h 666303"/>
              <a:gd name="connsiteX23" fmla="*/ 88876 w 666370"/>
              <a:gd name="connsiteY23" fmla="*/ 354549 h 666303"/>
              <a:gd name="connsiteX24" fmla="*/ 79595 w 666370"/>
              <a:gd name="connsiteY24" fmla="*/ 303257 h 666303"/>
              <a:gd name="connsiteX25" fmla="*/ 76039 w 666370"/>
              <a:gd name="connsiteY25" fmla="*/ 299645 h 666303"/>
              <a:gd name="connsiteX26" fmla="*/ 71815 w 666370"/>
              <a:gd name="connsiteY26" fmla="*/ 302868 h 666303"/>
              <a:gd name="connsiteX27" fmla="*/ 63980 w 666370"/>
              <a:gd name="connsiteY27" fmla="*/ 328042 h 666303"/>
              <a:gd name="connsiteX28" fmla="*/ 57033 w 666370"/>
              <a:gd name="connsiteY28" fmla="*/ 331598 h 666303"/>
              <a:gd name="connsiteX29" fmla="*/ 54477 w 666370"/>
              <a:gd name="connsiteY29" fmla="*/ 331376 h 666303"/>
              <a:gd name="connsiteX30" fmla="*/ 15299 w 666370"/>
              <a:gd name="connsiteY30" fmla="*/ 331376 h 666303"/>
              <a:gd name="connsiteX31" fmla="*/ 12854 w 666370"/>
              <a:gd name="connsiteY31" fmla="*/ 331598 h 666303"/>
              <a:gd name="connsiteX32" fmla="*/ 3407 w 666370"/>
              <a:gd name="connsiteY32" fmla="*/ 331710 h 666303"/>
              <a:gd name="connsiteX33" fmla="*/ 1351 w 666370"/>
              <a:gd name="connsiteY33" fmla="*/ 332099 h 666303"/>
              <a:gd name="connsiteX34" fmla="*/ 1129 w 666370"/>
              <a:gd name="connsiteY34" fmla="*/ 337545 h 666303"/>
              <a:gd name="connsiteX35" fmla="*/ 3741 w 666370"/>
              <a:gd name="connsiteY35" fmla="*/ 338323 h 666303"/>
              <a:gd name="connsiteX36" fmla="*/ 64313 w 666370"/>
              <a:gd name="connsiteY36" fmla="*/ 338323 h 666303"/>
              <a:gd name="connsiteX37" fmla="*/ 70037 w 666370"/>
              <a:gd name="connsiteY37" fmla="*/ 333877 h 666303"/>
              <a:gd name="connsiteX38" fmla="*/ 74761 w 666370"/>
              <a:gd name="connsiteY38" fmla="*/ 318706 h 666303"/>
              <a:gd name="connsiteX39" fmla="*/ 75261 w 666370"/>
              <a:gd name="connsiteY39" fmla="*/ 321207 h 666303"/>
              <a:gd name="connsiteX40" fmla="*/ 90043 w 666370"/>
              <a:gd name="connsiteY40" fmla="*/ 403007 h 666303"/>
              <a:gd name="connsiteX41" fmla="*/ 96211 w 666370"/>
              <a:gd name="connsiteY41" fmla="*/ 437350 h 666303"/>
              <a:gd name="connsiteX42" fmla="*/ 101601 w 666370"/>
              <a:gd name="connsiteY42" fmla="*/ 441185 h 666303"/>
              <a:gd name="connsiteX43" fmla="*/ 104213 w 666370"/>
              <a:gd name="connsiteY43" fmla="*/ 435850 h 666303"/>
              <a:gd name="connsiteX44" fmla="*/ 110104 w 666370"/>
              <a:gd name="connsiteY44" fmla="*/ 372999 h 666303"/>
              <a:gd name="connsiteX45" fmla="*/ 118717 w 666370"/>
              <a:gd name="connsiteY45" fmla="*/ 282640 h 666303"/>
              <a:gd name="connsiteX46" fmla="*/ 120440 w 666370"/>
              <a:gd name="connsiteY46" fmla="*/ 263968 h 666303"/>
              <a:gd name="connsiteX47" fmla="*/ 121107 w 666370"/>
              <a:gd name="connsiteY47" fmla="*/ 265191 h 666303"/>
              <a:gd name="connsiteX48" fmla="*/ 126775 w 666370"/>
              <a:gd name="connsiteY48" fmla="*/ 317761 h 666303"/>
              <a:gd name="connsiteX49" fmla="*/ 130943 w 666370"/>
              <a:gd name="connsiteY49" fmla="*/ 355994 h 666303"/>
              <a:gd name="connsiteX50" fmla="*/ 133166 w 666370"/>
              <a:gd name="connsiteY50" fmla="*/ 359551 h 666303"/>
              <a:gd name="connsiteX51" fmla="*/ 137556 w 666370"/>
              <a:gd name="connsiteY51" fmla="*/ 358828 h 666303"/>
              <a:gd name="connsiteX52" fmla="*/ 141001 w 666370"/>
              <a:gd name="connsiteY52" fmla="*/ 354883 h 666303"/>
              <a:gd name="connsiteX53" fmla="*/ 149837 w 666370"/>
              <a:gd name="connsiteY53" fmla="*/ 340768 h 666303"/>
              <a:gd name="connsiteX54" fmla="*/ 154450 w 666370"/>
              <a:gd name="connsiteY54" fmla="*/ 338211 h 666303"/>
              <a:gd name="connsiteX55" fmla="*/ 267537 w 666370"/>
              <a:gd name="connsiteY55" fmla="*/ 338267 h 666303"/>
              <a:gd name="connsiteX56" fmla="*/ 274483 w 666370"/>
              <a:gd name="connsiteY56" fmla="*/ 333210 h 666303"/>
              <a:gd name="connsiteX57" fmla="*/ 278707 w 666370"/>
              <a:gd name="connsiteY57" fmla="*/ 319762 h 666303"/>
              <a:gd name="connsiteX58" fmla="*/ 282097 w 666370"/>
              <a:gd name="connsiteY58" fmla="*/ 335600 h 666303"/>
              <a:gd name="connsiteX59" fmla="*/ 296156 w 666370"/>
              <a:gd name="connsiteY59" fmla="*/ 413010 h 666303"/>
              <a:gd name="connsiteX60" fmla="*/ 300546 w 666370"/>
              <a:gd name="connsiteY60" fmla="*/ 437573 h 666303"/>
              <a:gd name="connsiteX61" fmla="*/ 304714 w 666370"/>
              <a:gd name="connsiteY61" fmla="*/ 441407 h 666303"/>
              <a:gd name="connsiteX62" fmla="*/ 308326 w 666370"/>
              <a:gd name="connsiteY62" fmla="*/ 437295 h 666303"/>
              <a:gd name="connsiteX63" fmla="*/ 308771 w 666370"/>
              <a:gd name="connsiteY63" fmla="*/ 433183 h 666303"/>
              <a:gd name="connsiteX64" fmla="*/ 316273 w 666370"/>
              <a:gd name="connsiteY64" fmla="*/ 352438 h 666303"/>
              <a:gd name="connsiteX65" fmla="*/ 323219 w 666370"/>
              <a:gd name="connsiteY65" fmla="*/ 279417 h 666303"/>
              <a:gd name="connsiteX66" fmla="*/ 324720 w 666370"/>
              <a:gd name="connsiteY66" fmla="*/ 264079 h 666303"/>
              <a:gd name="connsiteX67" fmla="*/ 329610 w 666370"/>
              <a:gd name="connsiteY67" fmla="*/ 305091 h 666303"/>
              <a:gd name="connsiteX68" fmla="*/ 335167 w 666370"/>
              <a:gd name="connsiteY68" fmla="*/ 356272 h 666303"/>
              <a:gd name="connsiteX69" fmla="*/ 341447 w 666370"/>
              <a:gd name="connsiteY69" fmla="*/ 359106 h 666303"/>
              <a:gd name="connsiteX70" fmla="*/ 345281 w 666370"/>
              <a:gd name="connsiteY70" fmla="*/ 354772 h 666303"/>
              <a:gd name="connsiteX71" fmla="*/ 354006 w 666370"/>
              <a:gd name="connsiteY71" fmla="*/ 340934 h 666303"/>
              <a:gd name="connsiteX72" fmla="*/ 358840 w 666370"/>
              <a:gd name="connsiteY72" fmla="*/ 338267 h 666303"/>
              <a:gd name="connsiteX73" fmla="*/ 503881 w 666370"/>
              <a:gd name="connsiteY73" fmla="*/ 338323 h 666303"/>
              <a:gd name="connsiteX74" fmla="*/ 510216 w 666370"/>
              <a:gd name="connsiteY74" fmla="*/ 333599 h 666303"/>
              <a:gd name="connsiteX75" fmla="*/ 514940 w 666370"/>
              <a:gd name="connsiteY75" fmla="*/ 318761 h 666303"/>
              <a:gd name="connsiteX76" fmla="*/ 515440 w 666370"/>
              <a:gd name="connsiteY76" fmla="*/ 321151 h 666303"/>
              <a:gd name="connsiteX77" fmla="*/ 530278 w 666370"/>
              <a:gd name="connsiteY77" fmla="*/ 403230 h 666303"/>
              <a:gd name="connsiteX78" fmla="*/ 536501 w 666370"/>
              <a:gd name="connsiteY78" fmla="*/ 437573 h 666303"/>
              <a:gd name="connsiteX79" fmla="*/ 541503 w 666370"/>
              <a:gd name="connsiteY79" fmla="*/ 441240 h 666303"/>
              <a:gd name="connsiteX80" fmla="*/ 544337 w 666370"/>
              <a:gd name="connsiteY80" fmla="*/ 436350 h 666303"/>
              <a:gd name="connsiteX81" fmla="*/ 548283 w 666370"/>
              <a:gd name="connsiteY81" fmla="*/ 394449 h 666303"/>
              <a:gd name="connsiteX82" fmla="*/ 553784 w 666370"/>
              <a:gd name="connsiteY82" fmla="*/ 336600 h 666303"/>
              <a:gd name="connsiteX83" fmla="*/ 558563 w 666370"/>
              <a:gd name="connsiteY83" fmla="*/ 285030 h 666303"/>
              <a:gd name="connsiteX84" fmla="*/ 560619 w 666370"/>
              <a:gd name="connsiteY84" fmla="*/ 263913 h 666303"/>
              <a:gd name="connsiteX85" fmla="*/ 561231 w 666370"/>
              <a:gd name="connsiteY85" fmla="*/ 265135 h 666303"/>
              <a:gd name="connsiteX86" fmla="*/ 566899 w 666370"/>
              <a:gd name="connsiteY86" fmla="*/ 317706 h 666303"/>
              <a:gd name="connsiteX87" fmla="*/ 571067 w 666370"/>
              <a:gd name="connsiteY87" fmla="*/ 355939 h 666303"/>
              <a:gd name="connsiteX88" fmla="*/ 577680 w 666370"/>
              <a:gd name="connsiteY88" fmla="*/ 358773 h 666303"/>
              <a:gd name="connsiteX89" fmla="*/ 581292 w 666370"/>
              <a:gd name="connsiteY89" fmla="*/ 354605 h 666303"/>
              <a:gd name="connsiteX90" fmla="*/ 590183 w 666370"/>
              <a:gd name="connsiteY90" fmla="*/ 340490 h 666303"/>
              <a:gd name="connsiteX91" fmla="*/ 594351 w 666370"/>
              <a:gd name="connsiteY91" fmla="*/ 338156 h 666303"/>
              <a:gd name="connsiteX92" fmla="*/ 648533 w 666370"/>
              <a:gd name="connsiteY92" fmla="*/ 338211 h 666303"/>
              <a:gd name="connsiteX93" fmla="*/ 663537 w 666370"/>
              <a:gd name="connsiteY93" fmla="*/ 338211 h 666303"/>
              <a:gd name="connsiteX94" fmla="*/ 665705 w 666370"/>
              <a:gd name="connsiteY94" fmla="*/ 337545 h 666303"/>
              <a:gd name="connsiteX95" fmla="*/ 665593 w 666370"/>
              <a:gd name="connsiteY95" fmla="*/ 332599 h 666303"/>
              <a:gd name="connsiteX96" fmla="*/ 662537 w 666370"/>
              <a:gd name="connsiteY96" fmla="*/ 332099 h 666303"/>
              <a:gd name="connsiteX97" fmla="*/ 591128 w 666370"/>
              <a:gd name="connsiteY97" fmla="*/ 331987 h 666303"/>
              <a:gd name="connsiteX98" fmla="*/ 584848 w 666370"/>
              <a:gd name="connsiteY98" fmla="*/ 335488 h 666303"/>
              <a:gd name="connsiteX99" fmla="*/ 577735 w 666370"/>
              <a:gd name="connsiteY99" fmla="*/ 346714 h 666303"/>
              <a:gd name="connsiteX100" fmla="*/ 577513 w 666370"/>
              <a:gd name="connsiteY100" fmla="*/ 345047 h 666303"/>
              <a:gd name="connsiteX101" fmla="*/ 572901 w 666370"/>
              <a:gd name="connsiteY101" fmla="*/ 303202 h 666303"/>
              <a:gd name="connsiteX102" fmla="*/ 568010 w 666370"/>
              <a:gd name="connsiteY102" fmla="*/ 258078 h 666303"/>
              <a:gd name="connsiteX103" fmla="*/ 564454 w 666370"/>
              <a:gd name="connsiteY103" fmla="*/ 225624 h 666303"/>
              <a:gd name="connsiteX104" fmla="*/ 560230 w 666370"/>
              <a:gd name="connsiteY104" fmla="*/ 222012 h 666303"/>
              <a:gd name="connsiteX105" fmla="*/ 556674 w 666370"/>
              <a:gd name="connsiteY105" fmla="*/ 226347 h 666303"/>
              <a:gd name="connsiteX106" fmla="*/ 553840 w 666370"/>
              <a:gd name="connsiteY106" fmla="*/ 256411 h 666303"/>
              <a:gd name="connsiteX107" fmla="*/ 548005 w 666370"/>
              <a:gd name="connsiteY107" fmla="*/ 318984 h 666303"/>
              <a:gd name="connsiteX108" fmla="*/ 541614 w 666370"/>
              <a:gd name="connsiteY108" fmla="*/ 385391 h 666303"/>
              <a:gd name="connsiteX109" fmla="*/ 539391 w 666370"/>
              <a:gd name="connsiteY109" fmla="*/ 409231 h 666303"/>
              <a:gd name="connsiteX110" fmla="*/ 538669 w 666370"/>
              <a:gd name="connsiteY110" fmla="*/ 408398 h 666303"/>
              <a:gd name="connsiteX111" fmla="*/ 532334 w 666370"/>
              <a:gd name="connsiteY111" fmla="*/ 372666 h 666303"/>
              <a:gd name="connsiteX112" fmla="*/ 520052 w 666370"/>
              <a:gd name="connsiteY112" fmla="*/ 304480 h 666303"/>
              <a:gd name="connsiteX113" fmla="*/ 516051 w 666370"/>
              <a:gd name="connsiteY113" fmla="*/ 299700 h 666303"/>
              <a:gd name="connsiteX114" fmla="*/ 511661 w 666370"/>
              <a:gd name="connsiteY114" fmla="*/ 304146 h 666303"/>
              <a:gd name="connsiteX115" fmla="*/ 503992 w 666370"/>
              <a:gd name="connsiteY115" fmla="*/ 329042 h 666303"/>
              <a:gd name="connsiteX116" fmla="*/ 499769 w 666370"/>
              <a:gd name="connsiteY116" fmla="*/ 332099 h 666303"/>
              <a:gd name="connsiteX117" fmla="*/ 355562 w 666370"/>
              <a:gd name="connsiteY117" fmla="*/ 331932 h 666303"/>
              <a:gd name="connsiteX118" fmla="*/ 348615 w 666370"/>
              <a:gd name="connsiteY118" fmla="*/ 335766 h 666303"/>
              <a:gd name="connsiteX119" fmla="*/ 341724 w 666370"/>
              <a:gd name="connsiteY119" fmla="*/ 346714 h 666303"/>
              <a:gd name="connsiteX120" fmla="*/ 340502 w 666370"/>
              <a:gd name="connsiteY120" fmla="*/ 335989 h 666303"/>
              <a:gd name="connsiteX121" fmla="*/ 328499 w 666370"/>
              <a:gd name="connsiteY121" fmla="*/ 225902 h 666303"/>
              <a:gd name="connsiteX122" fmla="*/ 324609 w 666370"/>
              <a:gd name="connsiteY122" fmla="*/ 221956 h 666303"/>
              <a:gd name="connsiteX123" fmla="*/ 220967 w 666370"/>
              <a:gd name="connsiteY123" fmla="*/ 5 h 666303"/>
              <a:gd name="connsiteX124" fmla="*/ 444086 w 666370"/>
              <a:gd name="connsiteY124" fmla="*/ 5 h 666303"/>
              <a:gd name="connsiteX125" fmla="*/ 448365 w 666370"/>
              <a:gd name="connsiteY125" fmla="*/ 4395 h 666303"/>
              <a:gd name="connsiteX126" fmla="*/ 448365 w 666370"/>
              <a:gd name="connsiteY126" fmla="*/ 214176 h 666303"/>
              <a:gd name="connsiteX127" fmla="*/ 452199 w 666370"/>
              <a:gd name="connsiteY127" fmla="*/ 218066 h 666303"/>
              <a:gd name="connsiteX128" fmla="*/ 662258 w 666370"/>
              <a:gd name="connsiteY128" fmla="*/ 218066 h 666303"/>
              <a:gd name="connsiteX129" fmla="*/ 666370 w 666370"/>
              <a:gd name="connsiteY129" fmla="*/ 222067 h 666303"/>
              <a:gd name="connsiteX130" fmla="*/ 666370 w 666370"/>
              <a:gd name="connsiteY130" fmla="*/ 444908 h 666303"/>
              <a:gd name="connsiteX131" fmla="*/ 662647 w 666370"/>
              <a:gd name="connsiteY131" fmla="*/ 448687 h 666303"/>
              <a:gd name="connsiteX132" fmla="*/ 453977 w 666370"/>
              <a:gd name="connsiteY132" fmla="*/ 448687 h 666303"/>
              <a:gd name="connsiteX133" fmla="*/ 450087 w 666370"/>
              <a:gd name="connsiteY133" fmla="*/ 452577 h 666303"/>
              <a:gd name="connsiteX134" fmla="*/ 450087 w 666370"/>
              <a:gd name="connsiteY134" fmla="*/ 662358 h 666303"/>
              <a:gd name="connsiteX135" fmla="*/ 446197 w 666370"/>
              <a:gd name="connsiteY135" fmla="*/ 666303 h 666303"/>
              <a:gd name="connsiteX136" fmla="*/ 333999 w 666370"/>
              <a:gd name="connsiteY136" fmla="*/ 666248 h 666303"/>
              <a:gd name="connsiteX137" fmla="*/ 221190 w 666370"/>
              <a:gd name="connsiteY137" fmla="*/ 666303 h 666303"/>
              <a:gd name="connsiteX138" fmla="*/ 217800 w 666370"/>
              <a:gd name="connsiteY138" fmla="*/ 662969 h 666303"/>
              <a:gd name="connsiteX139" fmla="*/ 217856 w 666370"/>
              <a:gd name="connsiteY139" fmla="*/ 452910 h 666303"/>
              <a:gd name="connsiteX140" fmla="*/ 213521 w 666370"/>
              <a:gd name="connsiteY140" fmla="*/ 448687 h 666303"/>
              <a:gd name="connsiteX141" fmla="*/ 4018 w 666370"/>
              <a:gd name="connsiteY141" fmla="*/ 448687 h 666303"/>
              <a:gd name="connsiteX142" fmla="*/ 17 w 666370"/>
              <a:gd name="connsiteY142" fmla="*/ 444630 h 666303"/>
              <a:gd name="connsiteX143" fmla="*/ 17 w 666370"/>
              <a:gd name="connsiteY143" fmla="*/ 222067 h 666303"/>
              <a:gd name="connsiteX144" fmla="*/ 4018 w 666370"/>
              <a:gd name="connsiteY144" fmla="*/ 218066 h 666303"/>
              <a:gd name="connsiteX145" fmla="*/ 212965 w 666370"/>
              <a:gd name="connsiteY145" fmla="*/ 218066 h 666303"/>
              <a:gd name="connsiteX146" fmla="*/ 217022 w 666370"/>
              <a:gd name="connsiteY146" fmla="*/ 214121 h 666303"/>
              <a:gd name="connsiteX147" fmla="*/ 217022 w 666370"/>
              <a:gd name="connsiteY147" fmla="*/ 4062 h 666303"/>
              <a:gd name="connsiteX148" fmla="*/ 220967 w 666370"/>
              <a:gd name="connsiteY148" fmla="*/ 5 h 66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66370" h="666303">
                <a:moveTo>
                  <a:pt x="324609" y="221956"/>
                </a:moveTo>
                <a:cubicBezTo>
                  <a:pt x="321775" y="221956"/>
                  <a:pt x="320941" y="223568"/>
                  <a:pt x="320719" y="225957"/>
                </a:cubicBezTo>
                <a:cubicBezTo>
                  <a:pt x="320052" y="233126"/>
                  <a:pt x="319385" y="240295"/>
                  <a:pt x="318718" y="247464"/>
                </a:cubicBezTo>
                <a:cubicBezTo>
                  <a:pt x="316606" y="270359"/>
                  <a:pt x="314495" y="293199"/>
                  <a:pt x="312327" y="316094"/>
                </a:cubicBezTo>
                <a:cubicBezTo>
                  <a:pt x="309938" y="341268"/>
                  <a:pt x="307548" y="366442"/>
                  <a:pt x="305159" y="391615"/>
                </a:cubicBezTo>
                <a:cubicBezTo>
                  <a:pt x="304603" y="397506"/>
                  <a:pt x="303992" y="403341"/>
                  <a:pt x="303436" y="409231"/>
                </a:cubicBezTo>
                <a:cubicBezTo>
                  <a:pt x="302602" y="406786"/>
                  <a:pt x="302213" y="404341"/>
                  <a:pt x="301769" y="401896"/>
                </a:cubicBezTo>
                <a:cubicBezTo>
                  <a:pt x="295823" y="369053"/>
                  <a:pt x="289877" y="336266"/>
                  <a:pt x="283986" y="303424"/>
                </a:cubicBezTo>
                <a:cubicBezTo>
                  <a:pt x="283597" y="301257"/>
                  <a:pt x="282541" y="299756"/>
                  <a:pt x="280263" y="299645"/>
                </a:cubicBezTo>
                <a:cubicBezTo>
                  <a:pt x="278040" y="299534"/>
                  <a:pt x="276762" y="300867"/>
                  <a:pt x="276095" y="302979"/>
                </a:cubicBezTo>
                <a:cubicBezTo>
                  <a:pt x="273428" y="311648"/>
                  <a:pt x="270593" y="320262"/>
                  <a:pt x="268093" y="328987"/>
                </a:cubicBezTo>
                <a:cubicBezTo>
                  <a:pt x="267426" y="331376"/>
                  <a:pt x="266370" y="332099"/>
                  <a:pt x="263925" y="332099"/>
                </a:cubicBezTo>
                <a:cubicBezTo>
                  <a:pt x="226581" y="331987"/>
                  <a:pt x="189293" y="332099"/>
                  <a:pt x="151949" y="331932"/>
                </a:cubicBezTo>
                <a:cubicBezTo>
                  <a:pt x="148059" y="331932"/>
                  <a:pt x="145725" y="333210"/>
                  <a:pt x="143947" y="336489"/>
                </a:cubicBezTo>
                <a:cubicBezTo>
                  <a:pt x="142113" y="339823"/>
                  <a:pt x="139834" y="342935"/>
                  <a:pt x="137445" y="346714"/>
                </a:cubicBezTo>
                <a:cubicBezTo>
                  <a:pt x="136222" y="335711"/>
                  <a:pt x="135055" y="325486"/>
                  <a:pt x="133944" y="315205"/>
                </a:cubicBezTo>
                <a:cubicBezTo>
                  <a:pt x="130721" y="285419"/>
                  <a:pt x="127442" y="255577"/>
                  <a:pt x="124219" y="225791"/>
                </a:cubicBezTo>
                <a:cubicBezTo>
                  <a:pt x="123830" y="222679"/>
                  <a:pt x="121996" y="221345"/>
                  <a:pt x="119051" y="222123"/>
                </a:cubicBezTo>
                <a:cubicBezTo>
                  <a:pt x="116606" y="222734"/>
                  <a:pt x="116550" y="224790"/>
                  <a:pt x="116383" y="226736"/>
                </a:cubicBezTo>
                <a:cubicBezTo>
                  <a:pt x="114049" y="251520"/>
                  <a:pt x="111771" y="276361"/>
                  <a:pt x="109437" y="301145"/>
                </a:cubicBezTo>
                <a:cubicBezTo>
                  <a:pt x="106603" y="331432"/>
                  <a:pt x="103713" y="361774"/>
                  <a:pt x="100823" y="392060"/>
                </a:cubicBezTo>
                <a:cubicBezTo>
                  <a:pt x="100268" y="397784"/>
                  <a:pt x="99712" y="403508"/>
                  <a:pt x="99156" y="409454"/>
                </a:cubicBezTo>
                <a:cubicBezTo>
                  <a:pt x="98823" y="409120"/>
                  <a:pt x="98601" y="409009"/>
                  <a:pt x="98601" y="408842"/>
                </a:cubicBezTo>
                <a:cubicBezTo>
                  <a:pt x="95322" y="390726"/>
                  <a:pt x="92099" y="372666"/>
                  <a:pt x="88876" y="354549"/>
                </a:cubicBezTo>
                <a:cubicBezTo>
                  <a:pt x="85764" y="337433"/>
                  <a:pt x="82652" y="320373"/>
                  <a:pt x="79595" y="303257"/>
                </a:cubicBezTo>
                <a:cubicBezTo>
                  <a:pt x="79206" y="301145"/>
                  <a:pt x="78206" y="299812"/>
                  <a:pt x="76039" y="299645"/>
                </a:cubicBezTo>
                <a:cubicBezTo>
                  <a:pt x="73816" y="299478"/>
                  <a:pt x="72482" y="300812"/>
                  <a:pt x="71815" y="302868"/>
                </a:cubicBezTo>
                <a:cubicBezTo>
                  <a:pt x="69204" y="311259"/>
                  <a:pt x="66536" y="319651"/>
                  <a:pt x="63980" y="328042"/>
                </a:cubicBezTo>
                <a:cubicBezTo>
                  <a:pt x="62590" y="332488"/>
                  <a:pt x="61868" y="332876"/>
                  <a:pt x="57033" y="331598"/>
                </a:cubicBezTo>
                <a:cubicBezTo>
                  <a:pt x="56255" y="330820"/>
                  <a:pt x="55311" y="331209"/>
                  <a:pt x="54477" y="331376"/>
                </a:cubicBezTo>
                <a:cubicBezTo>
                  <a:pt x="41418" y="331376"/>
                  <a:pt x="28359" y="331376"/>
                  <a:pt x="15299" y="331376"/>
                </a:cubicBezTo>
                <a:cubicBezTo>
                  <a:pt x="14521" y="331376"/>
                  <a:pt x="13632" y="331265"/>
                  <a:pt x="12854" y="331598"/>
                </a:cubicBezTo>
                <a:cubicBezTo>
                  <a:pt x="9687" y="331654"/>
                  <a:pt x="6575" y="331654"/>
                  <a:pt x="3407" y="331710"/>
                </a:cubicBezTo>
                <a:cubicBezTo>
                  <a:pt x="2685" y="331710"/>
                  <a:pt x="1684" y="331432"/>
                  <a:pt x="1351" y="332099"/>
                </a:cubicBezTo>
                <a:cubicBezTo>
                  <a:pt x="573" y="333821"/>
                  <a:pt x="795" y="335766"/>
                  <a:pt x="1129" y="337545"/>
                </a:cubicBezTo>
                <a:cubicBezTo>
                  <a:pt x="1407" y="338878"/>
                  <a:pt x="2851" y="338323"/>
                  <a:pt x="3741" y="338323"/>
                </a:cubicBezTo>
                <a:cubicBezTo>
                  <a:pt x="23913" y="338323"/>
                  <a:pt x="44141" y="338323"/>
                  <a:pt x="64313" y="338323"/>
                </a:cubicBezTo>
                <a:cubicBezTo>
                  <a:pt x="68370" y="338323"/>
                  <a:pt x="68814" y="337933"/>
                  <a:pt x="70037" y="333877"/>
                </a:cubicBezTo>
                <a:cubicBezTo>
                  <a:pt x="71482" y="329042"/>
                  <a:pt x="73038" y="324263"/>
                  <a:pt x="74761" y="318706"/>
                </a:cubicBezTo>
                <a:cubicBezTo>
                  <a:pt x="75038" y="320151"/>
                  <a:pt x="75150" y="320651"/>
                  <a:pt x="75261" y="321207"/>
                </a:cubicBezTo>
                <a:cubicBezTo>
                  <a:pt x="80207" y="348492"/>
                  <a:pt x="85097" y="375722"/>
                  <a:pt x="90043" y="403007"/>
                </a:cubicBezTo>
                <a:cubicBezTo>
                  <a:pt x="92099" y="414455"/>
                  <a:pt x="94155" y="425903"/>
                  <a:pt x="96211" y="437350"/>
                </a:cubicBezTo>
                <a:cubicBezTo>
                  <a:pt x="96822" y="440629"/>
                  <a:pt x="98934" y="442185"/>
                  <a:pt x="101601" y="441185"/>
                </a:cubicBezTo>
                <a:cubicBezTo>
                  <a:pt x="104158" y="440240"/>
                  <a:pt x="103991" y="437906"/>
                  <a:pt x="104213" y="435850"/>
                </a:cubicBezTo>
                <a:cubicBezTo>
                  <a:pt x="106214" y="414900"/>
                  <a:pt x="108103" y="393949"/>
                  <a:pt x="110104" y="372999"/>
                </a:cubicBezTo>
                <a:cubicBezTo>
                  <a:pt x="112938" y="342879"/>
                  <a:pt x="115828" y="312760"/>
                  <a:pt x="118717" y="282640"/>
                </a:cubicBezTo>
                <a:cubicBezTo>
                  <a:pt x="119273" y="276416"/>
                  <a:pt x="119884" y="270248"/>
                  <a:pt x="120440" y="263968"/>
                </a:cubicBezTo>
                <a:cubicBezTo>
                  <a:pt x="121218" y="264246"/>
                  <a:pt x="121051" y="264802"/>
                  <a:pt x="121107" y="265191"/>
                </a:cubicBezTo>
                <a:cubicBezTo>
                  <a:pt x="122996" y="282696"/>
                  <a:pt x="124886" y="300256"/>
                  <a:pt x="126775" y="317761"/>
                </a:cubicBezTo>
                <a:cubicBezTo>
                  <a:pt x="128165" y="330487"/>
                  <a:pt x="129554" y="343268"/>
                  <a:pt x="130943" y="355994"/>
                </a:cubicBezTo>
                <a:cubicBezTo>
                  <a:pt x="131110" y="357606"/>
                  <a:pt x="131610" y="358884"/>
                  <a:pt x="133166" y="359551"/>
                </a:cubicBezTo>
                <a:cubicBezTo>
                  <a:pt x="134777" y="360273"/>
                  <a:pt x="136222" y="359884"/>
                  <a:pt x="137556" y="358828"/>
                </a:cubicBezTo>
                <a:cubicBezTo>
                  <a:pt x="138945" y="357717"/>
                  <a:pt x="140057" y="356383"/>
                  <a:pt x="141001" y="354883"/>
                </a:cubicBezTo>
                <a:cubicBezTo>
                  <a:pt x="143947" y="350159"/>
                  <a:pt x="147003" y="345547"/>
                  <a:pt x="149837" y="340768"/>
                </a:cubicBezTo>
                <a:cubicBezTo>
                  <a:pt x="150949" y="338878"/>
                  <a:pt x="152227" y="338211"/>
                  <a:pt x="154450" y="338211"/>
                </a:cubicBezTo>
                <a:cubicBezTo>
                  <a:pt x="192127" y="338267"/>
                  <a:pt x="229860" y="338267"/>
                  <a:pt x="267537" y="338267"/>
                </a:cubicBezTo>
                <a:cubicBezTo>
                  <a:pt x="272927" y="338267"/>
                  <a:pt x="272927" y="338267"/>
                  <a:pt x="274483" y="333210"/>
                </a:cubicBezTo>
                <a:cubicBezTo>
                  <a:pt x="275873" y="328709"/>
                  <a:pt x="277318" y="324263"/>
                  <a:pt x="278707" y="319762"/>
                </a:cubicBezTo>
                <a:cubicBezTo>
                  <a:pt x="280207" y="325097"/>
                  <a:pt x="281152" y="330376"/>
                  <a:pt x="282097" y="335600"/>
                </a:cubicBezTo>
                <a:cubicBezTo>
                  <a:pt x="286765" y="361385"/>
                  <a:pt x="291488" y="387225"/>
                  <a:pt x="296156" y="413010"/>
                </a:cubicBezTo>
                <a:cubicBezTo>
                  <a:pt x="297657" y="421179"/>
                  <a:pt x="299157" y="429404"/>
                  <a:pt x="300546" y="437573"/>
                </a:cubicBezTo>
                <a:cubicBezTo>
                  <a:pt x="300991" y="440018"/>
                  <a:pt x="302047" y="441518"/>
                  <a:pt x="304714" y="441407"/>
                </a:cubicBezTo>
                <a:cubicBezTo>
                  <a:pt x="307326" y="441296"/>
                  <a:pt x="308104" y="439518"/>
                  <a:pt x="308326" y="437295"/>
                </a:cubicBezTo>
                <a:cubicBezTo>
                  <a:pt x="308493" y="435905"/>
                  <a:pt x="308660" y="434572"/>
                  <a:pt x="308771" y="433183"/>
                </a:cubicBezTo>
                <a:cubicBezTo>
                  <a:pt x="311271" y="406286"/>
                  <a:pt x="313717" y="379334"/>
                  <a:pt x="316273" y="352438"/>
                </a:cubicBezTo>
                <a:cubicBezTo>
                  <a:pt x="318551" y="328097"/>
                  <a:pt x="320885" y="303757"/>
                  <a:pt x="323219" y="279417"/>
                </a:cubicBezTo>
                <a:cubicBezTo>
                  <a:pt x="323719" y="274304"/>
                  <a:pt x="324219" y="269192"/>
                  <a:pt x="324720" y="264079"/>
                </a:cubicBezTo>
                <a:cubicBezTo>
                  <a:pt x="326609" y="277750"/>
                  <a:pt x="328110" y="291420"/>
                  <a:pt x="329610" y="305091"/>
                </a:cubicBezTo>
                <a:cubicBezTo>
                  <a:pt x="331444" y="322151"/>
                  <a:pt x="333278" y="339212"/>
                  <a:pt x="335167" y="356272"/>
                </a:cubicBezTo>
                <a:cubicBezTo>
                  <a:pt x="335500" y="359606"/>
                  <a:pt x="338724" y="361051"/>
                  <a:pt x="341447" y="359106"/>
                </a:cubicBezTo>
                <a:cubicBezTo>
                  <a:pt x="343058" y="357939"/>
                  <a:pt x="344225" y="356439"/>
                  <a:pt x="345281" y="354772"/>
                </a:cubicBezTo>
                <a:cubicBezTo>
                  <a:pt x="348171" y="350159"/>
                  <a:pt x="351227" y="345602"/>
                  <a:pt x="354006" y="340934"/>
                </a:cubicBezTo>
                <a:cubicBezTo>
                  <a:pt x="355173" y="338989"/>
                  <a:pt x="356506" y="338267"/>
                  <a:pt x="358840" y="338267"/>
                </a:cubicBezTo>
                <a:cubicBezTo>
                  <a:pt x="407187" y="338323"/>
                  <a:pt x="455534" y="338323"/>
                  <a:pt x="503881" y="338323"/>
                </a:cubicBezTo>
                <a:cubicBezTo>
                  <a:pt x="508716" y="338323"/>
                  <a:pt x="508827" y="338156"/>
                  <a:pt x="510216" y="333599"/>
                </a:cubicBezTo>
                <a:cubicBezTo>
                  <a:pt x="511661" y="328875"/>
                  <a:pt x="513217" y="324207"/>
                  <a:pt x="514940" y="318761"/>
                </a:cubicBezTo>
                <a:cubicBezTo>
                  <a:pt x="515218" y="320095"/>
                  <a:pt x="515329" y="320595"/>
                  <a:pt x="515440" y="321151"/>
                </a:cubicBezTo>
                <a:cubicBezTo>
                  <a:pt x="520386" y="348492"/>
                  <a:pt x="525332" y="375889"/>
                  <a:pt x="530278" y="403230"/>
                </a:cubicBezTo>
                <a:cubicBezTo>
                  <a:pt x="532334" y="414677"/>
                  <a:pt x="534390" y="426125"/>
                  <a:pt x="536501" y="437573"/>
                </a:cubicBezTo>
                <a:cubicBezTo>
                  <a:pt x="537002" y="440574"/>
                  <a:pt x="538947" y="441907"/>
                  <a:pt x="541503" y="441240"/>
                </a:cubicBezTo>
                <a:cubicBezTo>
                  <a:pt x="544059" y="440518"/>
                  <a:pt x="544170" y="438351"/>
                  <a:pt x="544337" y="436350"/>
                </a:cubicBezTo>
                <a:cubicBezTo>
                  <a:pt x="545671" y="422402"/>
                  <a:pt x="546949" y="408398"/>
                  <a:pt x="548283" y="394449"/>
                </a:cubicBezTo>
                <a:cubicBezTo>
                  <a:pt x="550116" y="375166"/>
                  <a:pt x="551950" y="355883"/>
                  <a:pt x="553784" y="336600"/>
                </a:cubicBezTo>
                <a:cubicBezTo>
                  <a:pt x="555396" y="319373"/>
                  <a:pt x="556952" y="302201"/>
                  <a:pt x="558563" y="285030"/>
                </a:cubicBezTo>
                <a:cubicBezTo>
                  <a:pt x="559230" y="278028"/>
                  <a:pt x="559952" y="270970"/>
                  <a:pt x="560619" y="263913"/>
                </a:cubicBezTo>
                <a:cubicBezTo>
                  <a:pt x="561342" y="264190"/>
                  <a:pt x="561175" y="264746"/>
                  <a:pt x="561231" y="265135"/>
                </a:cubicBezTo>
                <a:cubicBezTo>
                  <a:pt x="563120" y="282640"/>
                  <a:pt x="565010" y="300201"/>
                  <a:pt x="566899" y="317706"/>
                </a:cubicBezTo>
                <a:cubicBezTo>
                  <a:pt x="568288" y="330431"/>
                  <a:pt x="569677" y="343213"/>
                  <a:pt x="571067" y="355939"/>
                </a:cubicBezTo>
                <a:cubicBezTo>
                  <a:pt x="571511" y="359662"/>
                  <a:pt x="574734" y="361051"/>
                  <a:pt x="577680" y="358773"/>
                </a:cubicBezTo>
                <a:cubicBezTo>
                  <a:pt x="579180" y="357661"/>
                  <a:pt x="580292" y="356161"/>
                  <a:pt x="581292" y="354605"/>
                </a:cubicBezTo>
                <a:cubicBezTo>
                  <a:pt x="584293" y="349881"/>
                  <a:pt x="587349" y="345269"/>
                  <a:pt x="590183" y="340490"/>
                </a:cubicBezTo>
                <a:cubicBezTo>
                  <a:pt x="591184" y="338767"/>
                  <a:pt x="592351" y="338156"/>
                  <a:pt x="594351" y="338156"/>
                </a:cubicBezTo>
                <a:cubicBezTo>
                  <a:pt x="612412" y="338267"/>
                  <a:pt x="630472" y="338211"/>
                  <a:pt x="648533" y="338211"/>
                </a:cubicBezTo>
                <a:cubicBezTo>
                  <a:pt x="653534" y="338211"/>
                  <a:pt x="658536" y="338267"/>
                  <a:pt x="663537" y="338211"/>
                </a:cubicBezTo>
                <a:cubicBezTo>
                  <a:pt x="664315" y="338156"/>
                  <a:pt x="665538" y="338600"/>
                  <a:pt x="665705" y="337545"/>
                </a:cubicBezTo>
                <a:cubicBezTo>
                  <a:pt x="665927" y="335877"/>
                  <a:pt x="666094" y="334099"/>
                  <a:pt x="665593" y="332599"/>
                </a:cubicBezTo>
                <a:cubicBezTo>
                  <a:pt x="665260" y="331543"/>
                  <a:pt x="663593" y="332099"/>
                  <a:pt x="662537" y="332099"/>
                </a:cubicBezTo>
                <a:cubicBezTo>
                  <a:pt x="638753" y="332043"/>
                  <a:pt x="614912" y="332099"/>
                  <a:pt x="591128" y="331987"/>
                </a:cubicBezTo>
                <a:cubicBezTo>
                  <a:pt x="588127" y="331987"/>
                  <a:pt x="586293" y="332988"/>
                  <a:pt x="584848" y="335488"/>
                </a:cubicBezTo>
                <a:cubicBezTo>
                  <a:pt x="582737" y="339156"/>
                  <a:pt x="580347" y="342601"/>
                  <a:pt x="577735" y="346714"/>
                </a:cubicBezTo>
                <a:cubicBezTo>
                  <a:pt x="577569" y="345714"/>
                  <a:pt x="577569" y="345380"/>
                  <a:pt x="577513" y="345047"/>
                </a:cubicBezTo>
                <a:cubicBezTo>
                  <a:pt x="575957" y="331098"/>
                  <a:pt x="574401" y="317150"/>
                  <a:pt x="572901" y="303202"/>
                </a:cubicBezTo>
                <a:cubicBezTo>
                  <a:pt x="571234" y="288142"/>
                  <a:pt x="569622" y="273138"/>
                  <a:pt x="568010" y="258078"/>
                </a:cubicBezTo>
                <a:cubicBezTo>
                  <a:pt x="566843" y="247241"/>
                  <a:pt x="565676" y="236461"/>
                  <a:pt x="564454" y="225624"/>
                </a:cubicBezTo>
                <a:cubicBezTo>
                  <a:pt x="564120" y="222790"/>
                  <a:pt x="563009" y="221956"/>
                  <a:pt x="560230" y="222012"/>
                </a:cubicBezTo>
                <a:cubicBezTo>
                  <a:pt x="557341" y="222068"/>
                  <a:pt x="556896" y="224124"/>
                  <a:pt x="556674" y="226347"/>
                </a:cubicBezTo>
                <a:cubicBezTo>
                  <a:pt x="555729" y="236405"/>
                  <a:pt x="554785" y="246408"/>
                  <a:pt x="553840" y="256411"/>
                </a:cubicBezTo>
                <a:cubicBezTo>
                  <a:pt x="551895" y="277250"/>
                  <a:pt x="550005" y="298145"/>
                  <a:pt x="548005" y="318984"/>
                </a:cubicBezTo>
                <a:cubicBezTo>
                  <a:pt x="545893" y="341101"/>
                  <a:pt x="543726" y="363274"/>
                  <a:pt x="541614" y="385391"/>
                </a:cubicBezTo>
                <a:cubicBezTo>
                  <a:pt x="540836" y="393338"/>
                  <a:pt x="540114" y="401285"/>
                  <a:pt x="539391" y="409231"/>
                </a:cubicBezTo>
                <a:cubicBezTo>
                  <a:pt x="538724" y="409120"/>
                  <a:pt x="538724" y="408731"/>
                  <a:pt x="538669" y="408398"/>
                </a:cubicBezTo>
                <a:cubicBezTo>
                  <a:pt x="536557" y="396506"/>
                  <a:pt x="534445" y="384558"/>
                  <a:pt x="532334" y="372666"/>
                </a:cubicBezTo>
                <a:cubicBezTo>
                  <a:pt x="528277" y="349937"/>
                  <a:pt x="524109" y="327208"/>
                  <a:pt x="520052" y="304480"/>
                </a:cubicBezTo>
                <a:cubicBezTo>
                  <a:pt x="519608" y="302090"/>
                  <a:pt x="519052" y="299756"/>
                  <a:pt x="516051" y="299700"/>
                </a:cubicBezTo>
                <a:cubicBezTo>
                  <a:pt x="513162" y="299589"/>
                  <a:pt x="512384" y="301757"/>
                  <a:pt x="511661" y="304146"/>
                </a:cubicBezTo>
                <a:cubicBezTo>
                  <a:pt x="509161" y="312426"/>
                  <a:pt x="506438" y="320706"/>
                  <a:pt x="503992" y="329042"/>
                </a:cubicBezTo>
                <a:cubicBezTo>
                  <a:pt x="503326" y="331376"/>
                  <a:pt x="502270" y="332099"/>
                  <a:pt x="499769" y="332099"/>
                </a:cubicBezTo>
                <a:cubicBezTo>
                  <a:pt x="451700" y="331987"/>
                  <a:pt x="403631" y="332043"/>
                  <a:pt x="355562" y="331932"/>
                </a:cubicBezTo>
                <a:cubicBezTo>
                  <a:pt x="352228" y="331932"/>
                  <a:pt x="350227" y="332988"/>
                  <a:pt x="348615" y="335766"/>
                </a:cubicBezTo>
                <a:cubicBezTo>
                  <a:pt x="346559" y="339323"/>
                  <a:pt x="344281" y="342713"/>
                  <a:pt x="341724" y="346714"/>
                </a:cubicBezTo>
                <a:cubicBezTo>
                  <a:pt x="341280" y="342713"/>
                  <a:pt x="340891" y="339378"/>
                  <a:pt x="340502" y="335989"/>
                </a:cubicBezTo>
                <a:cubicBezTo>
                  <a:pt x="336501" y="299312"/>
                  <a:pt x="332444" y="262579"/>
                  <a:pt x="328499" y="225902"/>
                </a:cubicBezTo>
                <a:cubicBezTo>
                  <a:pt x="328221" y="223457"/>
                  <a:pt x="327387" y="221956"/>
                  <a:pt x="324609" y="221956"/>
                </a:cubicBezTo>
                <a:close/>
                <a:moveTo>
                  <a:pt x="220967" y="5"/>
                </a:moveTo>
                <a:cubicBezTo>
                  <a:pt x="295322" y="5"/>
                  <a:pt x="369731" y="5"/>
                  <a:pt x="444086" y="5"/>
                </a:cubicBezTo>
                <a:cubicBezTo>
                  <a:pt x="449032" y="5"/>
                  <a:pt x="448365" y="-328"/>
                  <a:pt x="448365" y="4395"/>
                </a:cubicBezTo>
                <a:cubicBezTo>
                  <a:pt x="448365" y="74304"/>
                  <a:pt x="448365" y="144268"/>
                  <a:pt x="448365" y="214176"/>
                </a:cubicBezTo>
                <a:cubicBezTo>
                  <a:pt x="448365" y="218066"/>
                  <a:pt x="448365" y="218066"/>
                  <a:pt x="452199" y="218066"/>
                </a:cubicBezTo>
                <a:cubicBezTo>
                  <a:pt x="522219" y="218066"/>
                  <a:pt x="592239" y="218066"/>
                  <a:pt x="662258" y="218066"/>
                </a:cubicBezTo>
                <a:cubicBezTo>
                  <a:pt x="666315" y="218066"/>
                  <a:pt x="666370" y="218066"/>
                  <a:pt x="666370" y="222067"/>
                </a:cubicBezTo>
                <a:cubicBezTo>
                  <a:pt x="666370" y="296366"/>
                  <a:pt x="666370" y="370609"/>
                  <a:pt x="666370" y="444908"/>
                </a:cubicBezTo>
                <a:cubicBezTo>
                  <a:pt x="666370" y="448687"/>
                  <a:pt x="666370" y="448687"/>
                  <a:pt x="662647" y="448687"/>
                </a:cubicBezTo>
                <a:cubicBezTo>
                  <a:pt x="593072" y="448687"/>
                  <a:pt x="523553" y="448687"/>
                  <a:pt x="453977" y="448687"/>
                </a:cubicBezTo>
                <a:cubicBezTo>
                  <a:pt x="450087" y="448687"/>
                  <a:pt x="450087" y="448687"/>
                  <a:pt x="450087" y="452577"/>
                </a:cubicBezTo>
                <a:cubicBezTo>
                  <a:pt x="450087" y="522485"/>
                  <a:pt x="450087" y="592449"/>
                  <a:pt x="450087" y="662358"/>
                </a:cubicBezTo>
                <a:cubicBezTo>
                  <a:pt x="450087" y="666303"/>
                  <a:pt x="450087" y="666303"/>
                  <a:pt x="446197" y="666303"/>
                </a:cubicBezTo>
                <a:cubicBezTo>
                  <a:pt x="408854" y="666248"/>
                  <a:pt x="371399" y="666248"/>
                  <a:pt x="333999" y="666248"/>
                </a:cubicBezTo>
                <a:cubicBezTo>
                  <a:pt x="296378" y="666248"/>
                  <a:pt x="258811" y="666192"/>
                  <a:pt x="221190" y="666303"/>
                </a:cubicBezTo>
                <a:cubicBezTo>
                  <a:pt x="218522" y="666303"/>
                  <a:pt x="217800" y="665636"/>
                  <a:pt x="217800" y="662969"/>
                </a:cubicBezTo>
                <a:cubicBezTo>
                  <a:pt x="217856" y="592949"/>
                  <a:pt x="217856" y="522930"/>
                  <a:pt x="217856" y="452910"/>
                </a:cubicBezTo>
                <a:cubicBezTo>
                  <a:pt x="217856" y="448075"/>
                  <a:pt x="218411" y="448687"/>
                  <a:pt x="213521" y="448687"/>
                </a:cubicBezTo>
                <a:cubicBezTo>
                  <a:pt x="143668" y="448687"/>
                  <a:pt x="73871" y="448687"/>
                  <a:pt x="4018" y="448687"/>
                </a:cubicBezTo>
                <a:cubicBezTo>
                  <a:pt x="-373" y="448687"/>
                  <a:pt x="17" y="449242"/>
                  <a:pt x="17" y="444630"/>
                </a:cubicBezTo>
                <a:cubicBezTo>
                  <a:pt x="17" y="370442"/>
                  <a:pt x="17" y="296255"/>
                  <a:pt x="17" y="222067"/>
                </a:cubicBezTo>
                <a:cubicBezTo>
                  <a:pt x="17" y="217566"/>
                  <a:pt x="-484" y="218066"/>
                  <a:pt x="4018" y="218066"/>
                </a:cubicBezTo>
                <a:cubicBezTo>
                  <a:pt x="73648" y="218066"/>
                  <a:pt x="143335" y="218066"/>
                  <a:pt x="212965" y="218066"/>
                </a:cubicBezTo>
                <a:cubicBezTo>
                  <a:pt x="217411" y="218066"/>
                  <a:pt x="217022" y="218622"/>
                  <a:pt x="217022" y="214121"/>
                </a:cubicBezTo>
                <a:cubicBezTo>
                  <a:pt x="217022" y="144101"/>
                  <a:pt x="217022" y="74081"/>
                  <a:pt x="217022" y="4062"/>
                </a:cubicBezTo>
                <a:cubicBezTo>
                  <a:pt x="217022" y="-495"/>
                  <a:pt x="216522" y="61"/>
                  <a:pt x="220967" y="5"/>
                </a:cubicBezTo>
                <a:close/>
              </a:path>
            </a:pathLst>
          </a:custGeom>
          <a:solidFill>
            <a:schemeClr val="accent4"/>
          </a:solidFill>
          <a:ln w="26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1" name="자유형: 도형 330">
            <a:extLst>
              <a:ext uri="{FF2B5EF4-FFF2-40B4-BE49-F238E27FC236}">
                <a16:creationId xmlns:a16="http://schemas.microsoft.com/office/drawing/2014/main" id="{FEFC623E-8F93-4ADD-841C-36F275A269AC}"/>
              </a:ext>
            </a:extLst>
          </p:cNvPr>
          <p:cNvSpPr/>
          <p:nvPr/>
        </p:nvSpPr>
        <p:spPr>
          <a:xfrm>
            <a:off x="5462058" y="2959085"/>
            <a:ext cx="594220" cy="452481"/>
          </a:xfrm>
          <a:custGeom>
            <a:avLst/>
            <a:gdLst>
              <a:gd name="connsiteX0" fmla="*/ 581695 w 1120360"/>
              <a:gd name="connsiteY0" fmla="*/ 240193 h 853121"/>
              <a:gd name="connsiteX1" fmla="*/ 395411 w 1120360"/>
              <a:gd name="connsiteY1" fmla="*/ 426478 h 853121"/>
              <a:gd name="connsiteX2" fmla="*/ 581695 w 1120360"/>
              <a:gd name="connsiteY2" fmla="*/ 612761 h 853121"/>
              <a:gd name="connsiteX3" fmla="*/ 716306 w 1120360"/>
              <a:gd name="connsiteY3" fmla="*/ 555195 h 853121"/>
              <a:gd name="connsiteX4" fmla="*/ 667253 w 1120360"/>
              <a:gd name="connsiteY4" fmla="*/ 424349 h 853121"/>
              <a:gd name="connsiteX5" fmla="*/ 714123 w 1120360"/>
              <a:gd name="connsiteY5" fmla="*/ 295522 h 853121"/>
              <a:gd name="connsiteX6" fmla="*/ 581695 w 1120360"/>
              <a:gd name="connsiteY6" fmla="*/ 240193 h 853121"/>
              <a:gd name="connsiteX7" fmla="*/ 581640 w 1120360"/>
              <a:gd name="connsiteY7" fmla="*/ 146723 h 853121"/>
              <a:gd name="connsiteX8" fmla="*/ 823744 w 1120360"/>
              <a:gd name="connsiteY8" fmla="*/ 286355 h 853121"/>
              <a:gd name="connsiteX9" fmla="*/ 762141 w 1120360"/>
              <a:gd name="connsiteY9" fmla="*/ 426532 h 853121"/>
              <a:gd name="connsiteX10" fmla="*/ 823744 w 1120360"/>
              <a:gd name="connsiteY10" fmla="*/ 566709 h 853121"/>
              <a:gd name="connsiteX11" fmla="*/ 581640 w 1120360"/>
              <a:gd name="connsiteY11" fmla="*/ 706341 h 853121"/>
              <a:gd name="connsiteX12" fmla="*/ 301833 w 1120360"/>
              <a:gd name="connsiteY12" fmla="*/ 426532 h 853121"/>
              <a:gd name="connsiteX13" fmla="*/ 581640 w 1120360"/>
              <a:gd name="connsiteY13" fmla="*/ 146723 h 853121"/>
              <a:gd name="connsiteX14" fmla="*/ 581640 w 1120360"/>
              <a:gd name="connsiteY14" fmla="*/ 99252 h 853121"/>
              <a:gd name="connsiteX15" fmla="*/ 254361 w 1120360"/>
              <a:gd name="connsiteY15" fmla="*/ 426532 h 853121"/>
              <a:gd name="connsiteX16" fmla="*/ 581640 w 1120360"/>
              <a:gd name="connsiteY16" fmla="*/ 753812 h 853121"/>
              <a:gd name="connsiteX17" fmla="*/ 871925 w 1120360"/>
              <a:gd name="connsiteY17" fmla="*/ 577568 h 853121"/>
              <a:gd name="connsiteX18" fmla="*/ 962121 w 1120360"/>
              <a:gd name="connsiteY18" fmla="*/ 426532 h 853121"/>
              <a:gd name="connsiteX19" fmla="*/ 871925 w 1120360"/>
              <a:gd name="connsiteY19" fmla="*/ 275497 h 853121"/>
              <a:gd name="connsiteX20" fmla="*/ 581640 w 1120360"/>
              <a:gd name="connsiteY20" fmla="*/ 99252 h 853121"/>
              <a:gd name="connsiteX21" fmla="*/ 582351 w 1120360"/>
              <a:gd name="connsiteY21" fmla="*/ 0 h 853121"/>
              <a:gd name="connsiteX22" fmla="*/ 927473 w 1120360"/>
              <a:gd name="connsiteY22" fmla="*/ 175262 h 853121"/>
              <a:gd name="connsiteX23" fmla="*/ 1120360 w 1120360"/>
              <a:gd name="connsiteY23" fmla="*/ 425115 h 853121"/>
              <a:gd name="connsiteX24" fmla="*/ 930038 w 1120360"/>
              <a:gd name="connsiteY24" fmla="*/ 674312 h 853121"/>
              <a:gd name="connsiteX25" fmla="*/ 582351 w 1120360"/>
              <a:gd name="connsiteY25" fmla="*/ 853121 h 853121"/>
              <a:gd name="connsiteX26" fmla="*/ 329335 w 1120360"/>
              <a:gd name="connsiteY26" fmla="*/ 770237 h 853121"/>
              <a:gd name="connsiteX27" fmla="*/ 329389 w 1120360"/>
              <a:gd name="connsiteY27" fmla="*/ 770291 h 853121"/>
              <a:gd name="connsiteX28" fmla="*/ 84012 w 1120360"/>
              <a:gd name="connsiteY28" fmla="*/ 812525 h 853121"/>
              <a:gd name="connsiteX29" fmla="*/ 51327 w 1120360"/>
              <a:gd name="connsiteY29" fmla="*/ 807559 h 853121"/>
              <a:gd name="connsiteX30" fmla="*/ 2328 w 1120360"/>
              <a:gd name="connsiteY30" fmla="*/ 610362 h 853121"/>
              <a:gd name="connsiteX31" fmla="*/ 9858 w 1120360"/>
              <a:gd name="connsiteY31" fmla="*/ 578333 h 853121"/>
              <a:gd name="connsiteX32" fmla="*/ 159365 w 1120360"/>
              <a:gd name="connsiteY32" fmla="*/ 366130 h 853121"/>
              <a:gd name="connsiteX33" fmla="*/ 159420 w 1120360"/>
              <a:gd name="connsiteY33" fmla="*/ 366239 h 853121"/>
              <a:gd name="connsiteX34" fmla="*/ 582351 w 1120360"/>
              <a:gd name="connsiteY34" fmla="*/ 0 h 85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20360" h="853121">
                <a:moveTo>
                  <a:pt x="581695" y="240193"/>
                </a:moveTo>
                <a:cubicBezTo>
                  <a:pt x="478786" y="240193"/>
                  <a:pt x="395411" y="323623"/>
                  <a:pt x="395411" y="426478"/>
                </a:cubicBezTo>
                <a:cubicBezTo>
                  <a:pt x="395411" y="529386"/>
                  <a:pt x="478841" y="612761"/>
                  <a:pt x="581695" y="612761"/>
                </a:cubicBezTo>
                <a:cubicBezTo>
                  <a:pt x="634623" y="612761"/>
                  <a:pt x="682367" y="590663"/>
                  <a:pt x="716306" y="555195"/>
                </a:cubicBezTo>
                <a:cubicBezTo>
                  <a:pt x="686895" y="528622"/>
                  <a:pt x="667253" y="479951"/>
                  <a:pt x="667253" y="424349"/>
                </a:cubicBezTo>
                <a:cubicBezTo>
                  <a:pt x="667253" y="370112"/>
                  <a:pt x="685968" y="322586"/>
                  <a:pt x="714123" y="295522"/>
                </a:cubicBezTo>
                <a:cubicBezTo>
                  <a:pt x="680348" y="261364"/>
                  <a:pt x="633477" y="240193"/>
                  <a:pt x="581695" y="240193"/>
                </a:cubicBezTo>
                <a:close/>
                <a:moveTo>
                  <a:pt x="581640" y="146723"/>
                </a:moveTo>
                <a:cubicBezTo>
                  <a:pt x="685095" y="146723"/>
                  <a:pt x="775345" y="202925"/>
                  <a:pt x="823744" y="286355"/>
                </a:cubicBezTo>
                <a:cubicBezTo>
                  <a:pt x="787568" y="309218"/>
                  <a:pt x="762141" y="363346"/>
                  <a:pt x="762141" y="426532"/>
                </a:cubicBezTo>
                <a:cubicBezTo>
                  <a:pt x="762141" y="489718"/>
                  <a:pt x="787568" y="543846"/>
                  <a:pt x="823744" y="566709"/>
                </a:cubicBezTo>
                <a:cubicBezTo>
                  <a:pt x="775345" y="650139"/>
                  <a:pt x="685095" y="706341"/>
                  <a:pt x="581640" y="706341"/>
                </a:cubicBezTo>
                <a:cubicBezTo>
                  <a:pt x="427113" y="706341"/>
                  <a:pt x="301833" y="581060"/>
                  <a:pt x="301833" y="426532"/>
                </a:cubicBezTo>
                <a:cubicBezTo>
                  <a:pt x="301833" y="272004"/>
                  <a:pt x="427113" y="146723"/>
                  <a:pt x="581640" y="146723"/>
                </a:cubicBezTo>
                <a:close/>
                <a:moveTo>
                  <a:pt x="581640" y="99252"/>
                </a:moveTo>
                <a:cubicBezTo>
                  <a:pt x="400922" y="99252"/>
                  <a:pt x="254361" y="245759"/>
                  <a:pt x="254361" y="426532"/>
                </a:cubicBezTo>
                <a:cubicBezTo>
                  <a:pt x="254361" y="607305"/>
                  <a:pt x="400867" y="753812"/>
                  <a:pt x="581640" y="753812"/>
                </a:cubicBezTo>
                <a:cubicBezTo>
                  <a:pt x="707903" y="753812"/>
                  <a:pt x="817360" y="682277"/>
                  <a:pt x="871925" y="577568"/>
                </a:cubicBezTo>
                <a:cubicBezTo>
                  <a:pt x="922561" y="570092"/>
                  <a:pt x="962121" y="505324"/>
                  <a:pt x="962121" y="426532"/>
                </a:cubicBezTo>
                <a:cubicBezTo>
                  <a:pt x="962121" y="347741"/>
                  <a:pt x="922561" y="282972"/>
                  <a:pt x="871925" y="275497"/>
                </a:cubicBezTo>
                <a:cubicBezTo>
                  <a:pt x="817360" y="170787"/>
                  <a:pt x="707849" y="99252"/>
                  <a:pt x="581640" y="99252"/>
                </a:cubicBezTo>
                <a:close/>
                <a:moveTo>
                  <a:pt x="582351" y="0"/>
                </a:moveTo>
                <a:cubicBezTo>
                  <a:pt x="724165" y="0"/>
                  <a:pt x="849773" y="69025"/>
                  <a:pt x="927473" y="175262"/>
                </a:cubicBezTo>
                <a:cubicBezTo>
                  <a:pt x="1038458" y="204181"/>
                  <a:pt x="1120360" y="305072"/>
                  <a:pt x="1120360" y="425115"/>
                </a:cubicBezTo>
                <a:cubicBezTo>
                  <a:pt x="1120360" y="544175"/>
                  <a:pt x="1039713" y="644411"/>
                  <a:pt x="930038" y="674312"/>
                </a:cubicBezTo>
                <a:cubicBezTo>
                  <a:pt x="852556" y="782514"/>
                  <a:pt x="725748" y="853121"/>
                  <a:pt x="582351" y="853121"/>
                </a:cubicBezTo>
                <a:cubicBezTo>
                  <a:pt x="487627" y="853121"/>
                  <a:pt x="400160" y="822292"/>
                  <a:pt x="329335" y="770237"/>
                </a:cubicBezTo>
                <a:cubicBezTo>
                  <a:pt x="329389" y="770237"/>
                  <a:pt x="329389" y="770291"/>
                  <a:pt x="329389" y="770291"/>
                </a:cubicBezTo>
                <a:cubicBezTo>
                  <a:pt x="230354" y="710488"/>
                  <a:pt x="125535" y="779185"/>
                  <a:pt x="84012" y="812525"/>
                </a:cubicBezTo>
                <a:cubicBezTo>
                  <a:pt x="73753" y="820709"/>
                  <a:pt x="55583" y="821691"/>
                  <a:pt x="51327" y="807559"/>
                </a:cubicBezTo>
                <a:lnTo>
                  <a:pt x="2328" y="610362"/>
                </a:lnTo>
                <a:cubicBezTo>
                  <a:pt x="-1546" y="594593"/>
                  <a:pt x="-1546" y="584716"/>
                  <a:pt x="9858" y="578333"/>
                </a:cubicBezTo>
                <a:cubicBezTo>
                  <a:pt x="59130" y="550722"/>
                  <a:pt x="135139" y="531734"/>
                  <a:pt x="159365" y="366130"/>
                </a:cubicBezTo>
                <a:cubicBezTo>
                  <a:pt x="159365" y="366185"/>
                  <a:pt x="159420" y="366185"/>
                  <a:pt x="159420" y="366239"/>
                </a:cubicBezTo>
                <a:cubicBezTo>
                  <a:pt x="188830" y="159221"/>
                  <a:pt x="366930" y="0"/>
                  <a:pt x="58235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0" name="Group 56">
            <a:extLst>
              <a:ext uri="{FF2B5EF4-FFF2-40B4-BE49-F238E27FC236}">
                <a16:creationId xmlns:a16="http://schemas.microsoft.com/office/drawing/2014/main" id="{2B2F9182-A9FE-4133-86D6-9EDB3A283C99}"/>
              </a:ext>
            </a:extLst>
          </p:cNvPr>
          <p:cNvGrpSpPr/>
          <p:nvPr/>
        </p:nvGrpSpPr>
        <p:grpSpPr>
          <a:xfrm>
            <a:off x="432795" y="3275542"/>
            <a:ext cx="1597945" cy="2815023"/>
            <a:chOff x="8276234" y="829027"/>
            <a:chExt cx="3105562" cy="5470923"/>
          </a:xfrm>
        </p:grpSpPr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id="{07231580-875F-45E4-A163-AE3C1F37B4A8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63" name="Freeform: Shape 8">
                <a:extLst>
                  <a:ext uri="{FF2B5EF4-FFF2-40B4-BE49-F238E27FC236}">
                    <a16:creationId xmlns:a16="http://schemas.microsoft.com/office/drawing/2014/main" id="{B4B9FF42-7164-4131-AA1C-3C32587E554A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4" name="Freeform: Shape 9">
                <a:extLst>
                  <a:ext uri="{FF2B5EF4-FFF2-40B4-BE49-F238E27FC236}">
                    <a16:creationId xmlns:a16="http://schemas.microsoft.com/office/drawing/2014/main" id="{B791BA12-8CB4-4FB5-B3DC-EB2052459A5A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5" name="Rectangle: Rounded Corners 3">
                <a:extLst>
                  <a:ext uri="{FF2B5EF4-FFF2-40B4-BE49-F238E27FC236}">
                    <a16:creationId xmlns:a16="http://schemas.microsoft.com/office/drawing/2014/main" id="{810215B8-4F57-46A5-AAAA-EA17349596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6" name="Rectangle: Rounded Corners 4">
                <a:extLst>
                  <a:ext uri="{FF2B5EF4-FFF2-40B4-BE49-F238E27FC236}">
                    <a16:creationId xmlns:a16="http://schemas.microsoft.com/office/drawing/2014/main" id="{5E694597-4B2B-42BD-BC07-DBEB4A74CA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7" name="Rectangle: Top Corners Rounded 5">
                <a:extLst>
                  <a:ext uri="{FF2B5EF4-FFF2-40B4-BE49-F238E27FC236}">
                    <a16:creationId xmlns:a16="http://schemas.microsoft.com/office/drawing/2014/main" id="{79141A7B-33D7-4FB1-8881-F759470018ED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8" name="Rectangle: Top Corners Rounded 6">
                <a:extLst>
                  <a:ext uri="{FF2B5EF4-FFF2-40B4-BE49-F238E27FC236}">
                    <a16:creationId xmlns:a16="http://schemas.microsoft.com/office/drawing/2014/main" id="{3BDBB9FE-F010-49AA-BAB1-C326FC2B8E3C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9" name="Rectangle: Top Corners Rounded 7">
                <a:extLst>
                  <a:ext uri="{FF2B5EF4-FFF2-40B4-BE49-F238E27FC236}">
                    <a16:creationId xmlns:a16="http://schemas.microsoft.com/office/drawing/2014/main" id="{DB092C61-4EB0-4BB2-9112-0C2A6F8D48D9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2" name="Group 12">
              <a:extLst>
                <a:ext uri="{FF2B5EF4-FFF2-40B4-BE49-F238E27FC236}">
                  <a16:creationId xmlns:a16="http://schemas.microsoft.com/office/drawing/2014/main" id="{E8FAE127-518F-49CD-B087-4F9625038ED8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59" name="Block Arc 23">
                <a:extLst>
                  <a:ext uri="{FF2B5EF4-FFF2-40B4-BE49-F238E27FC236}">
                    <a16:creationId xmlns:a16="http://schemas.microsoft.com/office/drawing/2014/main" id="{5413D34E-556D-4FE6-9DDD-629289F679B7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Rectangle 24">
                <a:extLst>
                  <a:ext uri="{FF2B5EF4-FFF2-40B4-BE49-F238E27FC236}">
                    <a16:creationId xmlns:a16="http://schemas.microsoft.com/office/drawing/2014/main" id="{BD481191-F3EB-4C19-9AB8-C6B00C131998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1" name="Chord 25">
                <a:extLst>
                  <a:ext uri="{FF2B5EF4-FFF2-40B4-BE49-F238E27FC236}">
                    <a16:creationId xmlns:a16="http://schemas.microsoft.com/office/drawing/2014/main" id="{0458373E-602E-4E03-82F8-B3DF2F1BE09B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2" name="Rectangle 26">
                <a:extLst>
                  <a:ext uri="{FF2B5EF4-FFF2-40B4-BE49-F238E27FC236}">
                    <a16:creationId xmlns:a16="http://schemas.microsoft.com/office/drawing/2014/main" id="{9CF64C6E-FBB5-49DF-8999-724A52DDAA02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3" name="Graphic 213">
              <a:extLst>
                <a:ext uri="{FF2B5EF4-FFF2-40B4-BE49-F238E27FC236}">
                  <a16:creationId xmlns:a16="http://schemas.microsoft.com/office/drawing/2014/main" id="{86A64367-333B-4824-9066-3C5685147BC7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4" name="Group 14">
              <a:extLst>
                <a:ext uri="{FF2B5EF4-FFF2-40B4-BE49-F238E27FC236}">
                  <a16:creationId xmlns:a16="http://schemas.microsoft.com/office/drawing/2014/main" id="{57D895DD-A19E-4A8B-A98C-9FF32A213C63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56" name="Rectangle 20">
                <a:extLst>
                  <a:ext uri="{FF2B5EF4-FFF2-40B4-BE49-F238E27FC236}">
                    <a16:creationId xmlns:a16="http://schemas.microsoft.com/office/drawing/2014/main" id="{233C243F-E095-4542-BB40-F428E7EC5F64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" name="Rectangle 21">
                <a:extLst>
                  <a:ext uri="{FF2B5EF4-FFF2-40B4-BE49-F238E27FC236}">
                    <a16:creationId xmlns:a16="http://schemas.microsoft.com/office/drawing/2014/main" id="{11465298-0BE5-47AD-8BCE-1C86446C0186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8E1C3147-C4A3-4A38-B84F-75A756019CBD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A43369F3-AEA0-43BF-BD4B-53BE9D91473A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7032870A-4512-4FC7-AA7F-2F850286C71C}"/>
              </a:ext>
            </a:extLst>
          </p:cNvPr>
          <p:cNvGrpSpPr/>
          <p:nvPr/>
        </p:nvGrpSpPr>
        <p:grpSpPr>
          <a:xfrm flipH="1">
            <a:off x="8471082" y="2211102"/>
            <a:ext cx="3373301" cy="3588831"/>
            <a:chOff x="536605" y="1087721"/>
            <a:chExt cx="4532141" cy="4821712"/>
          </a:xfrm>
        </p:grpSpPr>
        <p:sp>
          <p:nvSpPr>
            <p:cNvPr id="71" name="Oval 84">
              <a:extLst>
                <a:ext uri="{FF2B5EF4-FFF2-40B4-BE49-F238E27FC236}">
                  <a16:creationId xmlns:a16="http://schemas.microsoft.com/office/drawing/2014/main" id="{DB89547C-5E1B-4AAF-BCA2-052DCA776884}"/>
                </a:ext>
              </a:extLst>
            </p:cNvPr>
            <p:cNvSpPr/>
            <p:nvPr/>
          </p:nvSpPr>
          <p:spPr>
            <a:xfrm rot="5400000" flipV="1">
              <a:off x="1406075" y="4201163"/>
              <a:ext cx="838800" cy="2577740"/>
            </a:xfrm>
            <a:prstGeom prst="triangle">
              <a:avLst>
                <a:gd name="adj" fmla="val 717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72" name="Group 52">
              <a:extLst>
                <a:ext uri="{FF2B5EF4-FFF2-40B4-BE49-F238E27FC236}">
                  <a16:creationId xmlns:a16="http://schemas.microsoft.com/office/drawing/2014/main" id="{3DB8BC98-C901-4A8B-ACC6-F7B3D544D193}"/>
                </a:ext>
              </a:extLst>
            </p:cNvPr>
            <p:cNvGrpSpPr/>
            <p:nvPr/>
          </p:nvGrpSpPr>
          <p:grpSpPr>
            <a:xfrm flipH="1">
              <a:off x="538779" y="1087721"/>
              <a:ext cx="4529967" cy="4644059"/>
              <a:chOff x="6446339" y="1280897"/>
              <a:chExt cx="4320718" cy="5306840"/>
            </a:xfrm>
          </p:grpSpPr>
          <p:sp>
            <p:nvSpPr>
              <p:cNvPr id="73" name="Freeform: Shape 53">
                <a:extLst>
                  <a:ext uri="{FF2B5EF4-FFF2-40B4-BE49-F238E27FC236}">
                    <a16:creationId xmlns:a16="http://schemas.microsoft.com/office/drawing/2014/main" id="{AF9852C7-7201-4423-A7AE-D910D255369B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58510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EEEF"/>
                  </a:gs>
                  <a:gs pos="51000">
                    <a:srgbClr val="D4D6D9"/>
                  </a:gs>
                  <a:gs pos="63000">
                    <a:srgbClr val="CACCCF"/>
                  </a:gs>
                  <a:gs pos="100000">
                    <a:srgbClr val="E6E8E9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54">
                <a:extLst>
                  <a:ext uri="{FF2B5EF4-FFF2-40B4-BE49-F238E27FC236}">
                    <a16:creationId xmlns:a16="http://schemas.microsoft.com/office/drawing/2014/main" id="{3497C406-785C-41C9-8287-6C98FF83EA39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09498"/>
                  </a:gs>
                  <a:gs pos="51000">
                    <a:srgbClr val="E3E5E5"/>
                  </a:gs>
                  <a:gs pos="63000">
                    <a:srgbClr val="7C8085"/>
                  </a:gs>
                  <a:gs pos="100000">
                    <a:srgbClr val="B0B4B6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55">
                <a:extLst>
                  <a:ext uri="{FF2B5EF4-FFF2-40B4-BE49-F238E27FC236}">
                    <a16:creationId xmlns:a16="http://schemas.microsoft.com/office/drawing/2014/main" id="{7F006B89-E0F5-4947-9489-DF478C92D4CD}"/>
                  </a:ext>
                </a:extLst>
              </p:cNvPr>
              <p:cNvSpPr/>
              <p:nvPr/>
            </p:nvSpPr>
            <p:spPr>
              <a:xfrm>
                <a:off x="6448413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gradFill>
                <a:gsLst>
                  <a:gs pos="79000">
                    <a:srgbClr val="C8CBCC"/>
                  </a:gs>
                  <a:gs pos="92000">
                    <a:srgbClr val="D7D8D9"/>
                  </a:gs>
                  <a:gs pos="14000">
                    <a:srgbClr val="C6C9CA"/>
                  </a:gs>
                  <a:gs pos="6000">
                    <a:srgbClr val="E2E3E3"/>
                  </a:gs>
                  <a:gs pos="0">
                    <a:srgbClr val="575959"/>
                  </a:gs>
                  <a:gs pos="100000">
                    <a:srgbClr val="8E909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56">
                <a:extLst>
                  <a:ext uri="{FF2B5EF4-FFF2-40B4-BE49-F238E27FC236}">
                    <a16:creationId xmlns:a16="http://schemas.microsoft.com/office/drawing/2014/main" id="{02D29D10-4EBE-481B-9ECC-29E18251872B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57">
                <a:extLst>
                  <a:ext uri="{FF2B5EF4-FFF2-40B4-BE49-F238E27FC236}">
                    <a16:creationId xmlns:a16="http://schemas.microsoft.com/office/drawing/2014/main" id="{C6E721E8-8B49-454A-A166-FC0AC7F8B323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58">
                <a:extLst>
                  <a:ext uri="{FF2B5EF4-FFF2-40B4-BE49-F238E27FC236}">
                    <a16:creationId xmlns:a16="http://schemas.microsoft.com/office/drawing/2014/main" id="{DDD4DF21-B3EF-4F36-9575-BF54DFDD23A0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gradFill>
                <a:gsLst>
                  <a:gs pos="50400">
                    <a:srgbClr val="C4C5C8"/>
                  </a:gs>
                  <a:gs pos="0">
                    <a:srgbClr val="D5D7D9"/>
                  </a:gs>
                  <a:gs pos="100000">
                    <a:srgbClr val="AFB3B8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59">
                <a:extLst>
                  <a:ext uri="{FF2B5EF4-FFF2-40B4-BE49-F238E27FC236}">
                    <a16:creationId xmlns:a16="http://schemas.microsoft.com/office/drawing/2014/main" id="{38B19FE5-2F23-4CE4-B418-7352E6A288C9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5" name="Graphic 2">
            <a:extLst>
              <a:ext uri="{FF2B5EF4-FFF2-40B4-BE49-F238E27FC236}">
                <a16:creationId xmlns:a16="http://schemas.microsoft.com/office/drawing/2014/main" id="{C3A5E00A-D9D6-4E84-BC28-DA5BF2C21B10}"/>
              </a:ext>
            </a:extLst>
          </p:cNvPr>
          <p:cNvGrpSpPr/>
          <p:nvPr/>
        </p:nvGrpSpPr>
        <p:grpSpPr>
          <a:xfrm flipH="1">
            <a:off x="1268793" y="1327637"/>
            <a:ext cx="3871018" cy="1410813"/>
            <a:chOff x="280987" y="1309687"/>
            <a:chExt cx="11630025" cy="4238625"/>
          </a:xfrm>
        </p:grpSpPr>
        <p:sp>
          <p:nvSpPr>
            <p:cNvPr id="116" name="Freeform: Shape 49">
              <a:extLst>
                <a:ext uri="{FF2B5EF4-FFF2-40B4-BE49-F238E27FC236}">
                  <a16:creationId xmlns:a16="http://schemas.microsoft.com/office/drawing/2014/main" id="{A9A2BD84-5A98-4C6A-8BB2-E59A263EE776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50">
              <a:extLst>
                <a:ext uri="{FF2B5EF4-FFF2-40B4-BE49-F238E27FC236}">
                  <a16:creationId xmlns:a16="http://schemas.microsoft.com/office/drawing/2014/main" id="{6F813016-F979-4F00-A6AC-4DF87156E8E2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51">
              <a:extLst>
                <a:ext uri="{FF2B5EF4-FFF2-40B4-BE49-F238E27FC236}">
                  <a16:creationId xmlns:a16="http://schemas.microsoft.com/office/drawing/2014/main" id="{E4D67D15-10D9-4A4D-887D-1B439DDD2722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52">
              <a:extLst>
                <a:ext uri="{FF2B5EF4-FFF2-40B4-BE49-F238E27FC236}">
                  <a16:creationId xmlns:a16="http://schemas.microsoft.com/office/drawing/2014/main" id="{43C0A09B-56A4-4F98-877F-CF11947B49A2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53">
              <a:extLst>
                <a:ext uri="{FF2B5EF4-FFF2-40B4-BE49-F238E27FC236}">
                  <a16:creationId xmlns:a16="http://schemas.microsoft.com/office/drawing/2014/main" id="{9E3090C7-A502-426A-B852-465A35F35A10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54">
              <a:extLst>
                <a:ext uri="{FF2B5EF4-FFF2-40B4-BE49-F238E27FC236}">
                  <a16:creationId xmlns:a16="http://schemas.microsoft.com/office/drawing/2014/main" id="{5798A905-1DB0-4E9A-AC55-0DE6882DA89D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4" name="Group 39">
            <a:extLst>
              <a:ext uri="{FF2B5EF4-FFF2-40B4-BE49-F238E27FC236}">
                <a16:creationId xmlns:a16="http://schemas.microsoft.com/office/drawing/2014/main" id="{E7384ADF-77AA-41A2-AE9B-7099A0C8CE00}"/>
              </a:ext>
            </a:extLst>
          </p:cNvPr>
          <p:cNvGrpSpPr/>
          <p:nvPr/>
        </p:nvGrpSpPr>
        <p:grpSpPr>
          <a:xfrm>
            <a:off x="4233754" y="3789755"/>
            <a:ext cx="4076849" cy="2239952"/>
            <a:chOff x="-548507" y="477868"/>
            <a:chExt cx="11570449" cy="6357177"/>
          </a:xfrm>
        </p:grpSpPr>
        <p:sp>
          <p:nvSpPr>
            <p:cNvPr id="155" name="Freeform: Shape 40">
              <a:extLst>
                <a:ext uri="{FF2B5EF4-FFF2-40B4-BE49-F238E27FC236}">
                  <a16:creationId xmlns:a16="http://schemas.microsoft.com/office/drawing/2014/main" id="{F2DFB787-918E-499D-949B-2173662A49E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41">
              <a:extLst>
                <a:ext uri="{FF2B5EF4-FFF2-40B4-BE49-F238E27FC236}">
                  <a16:creationId xmlns:a16="http://schemas.microsoft.com/office/drawing/2014/main" id="{F205BF3D-5D38-491E-8DE8-224CAFD606F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42">
              <a:extLst>
                <a:ext uri="{FF2B5EF4-FFF2-40B4-BE49-F238E27FC236}">
                  <a16:creationId xmlns:a16="http://schemas.microsoft.com/office/drawing/2014/main" id="{A24A2EB6-4138-4E01-BE96-53DD4629DA8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43">
              <a:extLst>
                <a:ext uri="{FF2B5EF4-FFF2-40B4-BE49-F238E27FC236}">
                  <a16:creationId xmlns:a16="http://schemas.microsoft.com/office/drawing/2014/main" id="{81D87C02-F5AA-4FC3-9420-FAC0370509C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44">
              <a:extLst>
                <a:ext uri="{FF2B5EF4-FFF2-40B4-BE49-F238E27FC236}">
                  <a16:creationId xmlns:a16="http://schemas.microsoft.com/office/drawing/2014/main" id="{5F3B25B3-6290-4E13-BC55-D876C536323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0" name="Group 45">
              <a:extLst>
                <a:ext uri="{FF2B5EF4-FFF2-40B4-BE49-F238E27FC236}">
                  <a16:creationId xmlns:a16="http://schemas.microsoft.com/office/drawing/2014/main" id="{891EAACD-550D-42EF-A149-ECBC3E19E59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5" name="Rectangle: Rounded Corners 50">
                <a:extLst>
                  <a:ext uri="{FF2B5EF4-FFF2-40B4-BE49-F238E27FC236}">
                    <a16:creationId xmlns:a16="http://schemas.microsoft.com/office/drawing/2014/main" id="{6A964D91-4CC9-4F0E-BC5B-E153F538CCD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: Rounded Corners 51">
                <a:extLst>
                  <a:ext uri="{FF2B5EF4-FFF2-40B4-BE49-F238E27FC236}">
                    <a16:creationId xmlns:a16="http://schemas.microsoft.com/office/drawing/2014/main" id="{E68C2939-6F0A-48F7-9B24-956DF61F121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46">
              <a:extLst>
                <a:ext uri="{FF2B5EF4-FFF2-40B4-BE49-F238E27FC236}">
                  <a16:creationId xmlns:a16="http://schemas.microsoft.com/office/drawing/2014/main" id="{A5C8A4A9-87C3-4B05-A136-8FEA089EF9F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3" name="Rectangle: Rounded Corners 48">
                <a:extLst>
                  <a:ext uri="{FF2B5EF4-FFF2-40B4-BE49-F238E27FC236}">
                    <a16:creationId xmlns:a16="http://schemas.microsoft.com/office/drawing/2014/main" id="{0AAE5067-615F-4AAD-9550-F739C3ADB59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49">
                <a:extLst>
                  <a:ext uri="{FF2B5EF4-FFF2-40B4-BE49-F238E27FC236}">
                    <a16:creationId xmlns:a16="http://schemas.microsoft.com/office/drawing/2014/main" id="{BD0542BC-E773-49DB-BED6-1A3D36EBAF5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2" name="Freeform: Shape 47">
              <a:extLst>
                <a:ext uri="{FF2B5EF4-FFF2-40B4-BE49-F238E27FC236}">
                  <a16:creationId xmlns:a16="http://schemas.microsoft.com/office/drawing/2014/main" id="{81CCC61F-60C6-4C6C-9F6E-C96E7E0C71C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EFBCEACE-EF42-42B5-890C-DF21B96D4279}"/>
              </a:ext>
            </a:extLst>
          </p:cNvPr>
          <p:cNvGrpSpPr/>
          <p:nvPr/>
        </p:nvGrpSpPr>
        <p:grpSpPr>
          <a:xfrm>
            <a:off x="2620642" y="3317280"/>
            <a:ext cx="1444763" cy="2883494"/>
            <a:chOff x="3562232" y="2208816"/>
            <a:chExt cx="1576880" cy="3147176"/>
          </a:xfrm>
        </p:grpSpPr>
        <p:sp>
          <p:nvSpPr>
            <p:cNvPr id="168" name="Graphic 2">
              <a:extLst>
                <a:ext uri="{FF2B5EF4-FFF2-40B4-BE49-F238E27FC236}">
                  <a16:creationId xmlns:a16="http://schemas.microsoft.com/office/drawing/2014/main" id="{CED6B81A-A51F-4733-883C-F0F657A3A01F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Graphic 2">
              <a:extLst>
                <a:ext uri="{FF2B5EF4-FFF2-40B4-BE49-F238E27FC236}">
                  <a16:creationId xmlns:a16="http://schemas.microsoft.com/office/drawing/2014/main" id="{8F9EA725-4531-4630-A75C-48B23A115F12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Graphic 2">
              <a:extLst>
                <a:ext uri="{FF2B5EF4-FFF2-40B4-BE49-F238E27FC236}">
                  <a16:creationId xmlns:a16="http://schemas.microsoft.com/office/drawing/2014/main" id="{DCD088DE-489E-4EE7-B32C-B69FB32BC88A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Graphic 2">
              <a:extLst>
                <a:ext uri="{FF2B5EF4-FFF2-40B4-BE49-F238E27FC236}">
                  <a16:creationId xmlns:a16="http://schemas.microsoft.com/office/drawing/2014/main" id="{6E78F561-0BAE-4C44-9A92-E00B30CDB8DB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Graphic 2">
              <a:extLst>
                <a:ext uri="{FF2B5EF4-FFF2-40B4-BE49-F238E27FC236}">
                  <a16:creationId xmlns:a16="http://schemas.microsoft.com/office/drawing/2014/main" id="{50D9F344-35DD-44FE-BA64-1E350D7B8094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Graphic 2">
              <a:extLst>
                <a:ext uri="{FF2B5EF4-FFF2-40B4-BE49-F238E27FC236}">
                  <a16:creationId xmlns:a16="http://schemas.microsoft.com/office/drawing/2014/main" id="{ECE3F4E9-E9E3-4F2B-BE9C-397734DEE143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Graphic 2">
              <a:extLst>
                <a:ext uri="{FF2B5EF4-FFF2-40B4-BE49-F238E27FC236}">
                  <a16:creationId xmlns:a16="http://schemas.microsoft.com/office/drawing/2014/main" id="{985A7088-E69D-40F7-ABA6-54FC4D0C403C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Graphic 2">
              <a:extLst>
                <a:ext uri="{FF2B5EF4-FFF2-40B4-BE49-F238E27FC236}">
                  <a16:creationId xmlns:a16="http://schemas.microsoft.com/office/drawing/2014/main" id="{18FD4A41-38E8-423A-90EA-E763C5BB3290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Graphic 2">
              <a:extLst>
                <a:ext uri="{FF2B5EF4-FFF2-40B4-BE49-F238E27FC236}">
                  <a16:creationId xmlns:a16="http://schemas.microsoft.com/office/drawing/2014/main" id="{A334613C-2534-450E-9890-B3254D818E5B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7" name="Graphic 2">
              <a:extLst>
                <a:ext uri="{FF2B5EF4-FFF2-40B4-BE49-F238E27FC236}">
                  <a16:creationId xmlns:a16="http://schemas.microsoft.com/office/drawing/2014/main" id="{298E102E-A678-42FB-AB9E-3D54541EFCB3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8" name="Graphic 2">
              <a:extLst>
                <a:ext uri="{FF2B5EF4-FFF2-40B4-BE49-F238E27FC236}">
                  <a16:creationId xmlns:a16="http://schemas.microsoft.com/office/drawing/2014/main" id="{E6E6AB52-B5D5-4829-A466-BBB97AEF495A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Graphic 2">
              <a:extLst>
                <a:ext uri="{FF2B5EF4-FFF2-40B4-BE49-F238E27FC236}">
                  <a16:creationId xmlns:a16="http://schemas.microsoft.com/office/drawing/2014/main" id="{160483E2-CF13-4125-9970-4F6B3DF52992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Oval 216">
              <a:extLst>
                <a:ext uri="{FF2B5EF4-FFF2-40B4-BE49-F238E27FC236}">
                  <a16:creationId xmlns:a16="http://schemas.microsoft.com/office/drawing/2014/main" id="{542B76BF-F54D-4380-AA32-2361CF045A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217">
              <a:extLst>
                <a:ext uri="{FF2B5EF4-FFF2-40B4-BE49-F238E27FC236}">
                  <a16:creationId xmlns:a16="http://schemas.microsoft.com/office/drawing/2014/main" id="{88BD5429-F365-41CA-BEC3-A841C00F4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2" name="Oval 218">
              <a:extLst>
                <a:ext uri="{FF2B5EF4-FFF2-40B4-BE49-F238E27FC236}">
                  <a16:creationId xmlns:a16="http://schemas.microsoft.com/office/drawing/2014/main" id="{E4D34477-9A66-4E07-B0DD-A0FEC306E9AB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3" name="Oval 219">
              <a:extLst>
                <a:ext uri="{FF2B5EF4-FFF2-40B4-BE49-F238E27FC236}">
                  <a16:creationId xmlns:a16="http://schemas.microsoft.com/office/drawing/2014/main" id="{CE5F5971-1DA9-48A6-AE68-B667F2F4BC56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" name="Graphic 2">
              <a:extLst>
                <a:ext uri="{FF2B5EF4-FFF2-40B4-BE49-F238E27FC236}">
                  <a16:creationId xmlns:a16="http://schemas.microsoft.com/office/drawing/2014/main" id="{BAFC0515-CD7E-4663-92CA-25492255A562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6C14D761-9ACF-4883-B130-73A51B28B22B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99" name="그룹 198">
            <a:extLst>
              <a:ext uri="{FF2B5EF4-FFF2-40B4-BE49-F238E27FC236}">
                <a16:creationId xmlns:a16="http://schemas.microsoft.com/office/drawing/2014/main" id="{82010F40-829C-4DF1-ADD8-86D1CBC7496D}"/>
              </a:ext>
            </a:extLst>
          </p:cNvPr>
          <p:cNvGrpSpPr/>
          <p:nvPr/>
        </p:nvGrpSpPr>
        <p:grpSpPr>
          <a:xfrm>
            <a:off x="5861105" y="1326922"/>
            <a:ext cx="2706491" cy="1686055"/>
            <a:chOff x="593248" y="-39"/>
            <a:chExt cx="11004531" cy="6855463"/>
          </a:xfrm>
        </p:grpSpPr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276C9DD6-364F-4E04-BA41-E779A2B1B4C2}"/>
                </a:ext>
              </a:extLst>
            </p:cNvPr>
            <p:cNvSpPr/>
            <p:nvPr/>
          </p:nvSpPr>
          <p:spPr>
            <a:xfrm>
              <a:off x="2724939" y="-39"/>
              <a:ext cx="8859769" cy="5261333"/>
            </a:xfrm>
            <a:custGeom>
              <a:avLst/>
              <a:gdLst>
                <a:gd name="connsiteX0" fmla="*/ 0 w 8859769"/>
                <a:gd name="connsiteY0" fmla="*/ 3417069 h 5261333"/>
                <a:gd name="connsiteX1" fmla="*/ 2977037 w 8859769"/>
                <a:gd name="connsiteY1" fmla="*/ 5224090 h 5261333"/>
                <a:gd name="connsiteX2" fmla="*/ 3241382 w 8859769"/>
                <a:gd name="connsiteY2" fmla="*/ 5225254 h 5261333"/>
                <a:gd name="connsiteX3" fmla="*/ 8837011 w 8859769"/>
                <a:gd name="connsiteY3" fmla="*/ 1918451 h 5261333"/>
                <a:gd name="connsiteX4" fmla="*/ 8837759 w 8859769"/>
                <a:gd name="connsiteY4" fmla="*/ 1838815 h 5261333"/>
                <a:gd name="connsiteX5" fmla="*/ 5884746 w 8859769"/>
                <a:gd name="connsiteY5" fmla="*/ 28885 h 5261333"/>
                <a:gd name="connsiteX6" fmla="*/ 5685407 w 8859769"/>
                <a:gd name="connsiteY6" fmla="*/ 27056 h 5261333"/>
                <a:gd name="connsiteX7" fmla="*/ 0 w 8859769"/>
                <a:gd name="connsiteY7" fmla="*/ 3417069 h 52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9769" h="5261333">
                  <a:moveTo>
                    <a:pt x="0" y="3417069"/>
                  </a:moveTo>
                  <a:lnTo>
                    <a:pt x="2977037" y="5224090"/>
                  </a:lnTo>
                  <a:cubicBezTo>
                    <a:pt x="3058169" y="5273301"/>
                    <a:pt x="3159834" y="5273800"/>
                    <a:pt x="3241382" y="5225254"/>
                  </a:cubicBezTo>
                  <a:lnTo>
                    <a:pt x="8837011" y="1918451"/>
                  </a:lnTo>
                  <a:cubicBezTo>
                    <a:pt x="8867020" y="1900578"/>
                    <a:pt x="8867435" y="1857269"/>
                    <a:pt x="8837759" y="1838815"/>
                  </a:cubicBezTo>
                  <a:lnTo>
                    <a:pt x="5884746" y="28885"/>
                  </a:lnTo>
                  <a:cubicBezTo>
                    <a:pt x="5823897" y="-8938"/>
                    <a:pt x="5747004" y="-9686"/>
                    <a:pt x="5685407" y="27056"/>
                  </a:cubicBezTo>
                  <a:lnTo>
                    <a:pt x="0" y="3417069"/>
                  </a:ln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3EAC9FC1-DBA5-4C49-AF64-1E31417983FB}"/>
                </a:ext>
              </a:extLst>
            </p:cNvPr>
            <p:cNvSpPr/>
            <p:nvPr/>
          </p:nvSpPr>
          <p:spPr>
            <a:xfrm>
              <a:off x="2722247" y="1885058"/>
              <a:ext cx="8875532" cy="3725856"/>
            </a:xfrm>
            <a:custGeom>
              <a:avLst/>
              <a:gdLst>
                <a:gd name="connsiteX0" fmla="*/ 8874616 w 8875532"/>
                <a:gd name="connsiteY0" fmla="*/ 24873 h 3725856"/>
                <a:gd name="connsiteX1" fmla="*/ 8856993 w 8875532"/>
                <a:gd name="connsiteY1" fmla="*/ 268 h 3725856"/>
                <a:gd name="connsiteX2" fmla="*/ 8847101 w 8875532"/>
                <a:gd name="connsiteY2" fmla="*/ 21798 h 3725856"/>
                <a:gd name="connsiteX3" fmla="*/ 3287964 w 8875532"/>
                <a:gd name="connsiteY3" fmla="*/ 3310894 h 3725856"/>
                <a:gd name="connsiteX4" fmla="*/ 2958199 w 8875532"/>
                <a:gd name="connsiteY4" fmla="*/ 3316630 h 3725856"/>
                <a:gd name="connsiteX5" fmla="*/ 10671 w 8875532"/>
                <a:gd name="connsiteY5" fmla="*/ 1528729 h 3725856"/>
                <a:gd name="connsiteX6" fmla="*/ 31 w 8875532"/>
                <a:gd name="connsiteY6" fmla="*/ 1939461 h 3725856"/>
                <a:gd name="connsiteX7" fmla="*/ 39932 w 8875532"/>
                <a:gd name="connsiteY7" fmla="*/ 2005464 h 3725856"/>
                <a:gd name="connsiteX8" fmla="*/ 2828021 w 8875532"/>
                <a:gd name="connsiteY8" fmla="*/ 3636421 h 3725856"/>
                <a:gd name="connsiteX9" fmla="*/ 3080894 w 8875532"/>
                <a:gd name="connsiteY9" fmla="*/ 3722374 h 3725856"/>
                <a:gd name="connsiteX10" fmla="*/ 3202260 w 8875532"/>
                <a:gd name="connsiteY10" fmla="*/ 3722541 h 3725856"/>
                <a:gd name="connsiteX11" fmla="*/ 3345073 w 8875532"/>
                <a:gd name="connsiteY11" fmla="*/ 3677818 h 3725856"/>
                <a:gd name="connsiteX12" fmla="*/ 8845188 w 8875532"/>
                <a:gd name="connsiteY12" fmla="*/ 470186 h 3725856"/>
                <a:gd name="connsiteX13" fmla="*/ 8875530 w 8875532"/>
                <a:gd name="connsiteY13" fmla="*/ 431698 h 3725856"/>
                <a:gd name="connsiteX14" fmla="*/ 8874616 w 8875532"/>
                <a:gd name="connsiteY14" fmla="*/ 24873 h 37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5532" h="3725856">
                  <a:moveTo>
                    <a:pt x="8874616" y="24873"/>
                  </a:moveTo>
                  <a:cubicBezTo>
                    <a:pt x="8874616" y="13235"/>
                    <a:pt x="8877691" y="-2226"/>
                    <a:pt x="8856993" y="268"/>
                  </a:cubicBezTo>
                  <a:cubicBezTo>
                    <a:pt x="8863975" y="12238"/>
                    <a:pt x="8856328" y="16394"/>
                    <a:pt x="8847101" y="21798"/>
                  </a:cubicBezTo>
                  <a:cubicBezTo>
                    <a:pt x="8681761" y="119389"/>
                    <a:pt x="3584729" y="3135496"/>
                    <a:pt x="3287964" y="3310894"/>
                  </a:cubicBezTo>
                  <a:cubicBezTo>
                    <a:pt x="3179650" y="3374903"/>
                    <a:pt x="3068093" y="3377064"/>
                    <a:pt x="2958199" y="3316630"/>
                  </a:cubicBezTo>
                  <a:cubicBezTo>
                    <a:pt x="2752625" y="3203577"/>
                    <a:pt x="326804" y="1714851"/>
                    <a:pt x="10671" y="1528729"/>
                  </a:cubicBezTo>
                  <a:cubicBezTo>
                    <a:pt x="10256" y="1662896"/>
                    <a:pt x="2857" y="1805376"/>
                    <a:pt x="31" y="1939461"/>
                  </a:cubicBezTo>
                  <a:cubicBezTo>
                    <a:pt x="-717" y="1973543"/>
                    <a:pt x="12001" y="1989337"/>
                    <a:pt x="39932" y="2005464"/>
                  </a:cubicBezTo>
                  <a:cubicBezTo>
                    <a:pt x="345009" y="2182109"/>
                    <a:pt x="2519453" y="3454704"/>
                    <a:pt x="2828021" y="3636421"/>
                  </a:cubicBezTo>
                  <a:cubicBezTo>
                    <a:pt x="2906660" y="3682723"/>
                    <a:pt x="2987875" y="3719382"/>
                    <a:pt x="3080894" y="3722374"/>
                  </a:cubicBezTo>
                  <a:cubicBezTo>
                    <a:pt x="3121377" y="3727196"/>
                    <a:pt x="3161777" y="3726780"/>
                    <a:pt x="3202260" y="3722541"/>
                  </a:cubicBezTo>
                  <a:cubicBezTo>
                    <a:pt x="3254131" y="3721377"/>
                    <a:pt x="3301514" y="3702258"/>
                    <a:pt x="3345073" y="3677818"/>
                  </a:cubicBezTo>
                  <a:cubicBezTo>
                    <a:pt x="3471094" y="3607077"/>
                    <a:pt x="8618501" y="602525"/>
                    <a:pt x="8845188" y="470186"/>
                  </a:cubicBezTo>
                  <a:cubicBezTo>
                    <a:pt x="8859985" y="461541"/>
                    <a:pt x="8875780" y="456054"/>
                    <a:pt x="8875530" y="431698"/>
                  </a:cubicBezTo>
                  <a:cubicBezTo>
                    <a:pt x="8874034" y="296118"/>
                    <a:pt x="8874865" y="160454"/>
                    <a:pt x="8874616" y="24873"/>
                  </a:cubicBezTo>
                  <a:close/>
                </a:path>
              </a:pathLst>
            </a:custGeom>
            <a:solidFill>
              <a:srgbClr val="174859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6FB16123-4EE0-4CB9-8B8E-CC4E93A0B365}"/>
                </a:ext>
              </a:extLst>
            </p:cNvPr>
            <p:cNvSpPr/>
            <p:nvPr/>
          </p:nvSpPr>
          <p:spPr>
            <a:xfrm>
              <a:off x="3488961" y="374257"/>
              <a:ext cx="7396545" cy="4439426"/>
            </a:xfrm>
            <a:custGeom>
              <a:avLst/>
              <a:gdLst>
                <a:gd name="connsiteX0" fmla="*/ 16377 w 7396545"/>
                <a:gd name="connsiteY0" fmla="*/ 2723148 h 4439426"/>
                <a:gd name="connsiteX1" fmla="*/ 2841790 w 7396545"/>
                <a:gd name="connsiteY1" fmla="*/ 4424846 h 4439426"/>
                <a:gd name="connsiteX2" fmla="*/ 2945699 w 7396545"/>
                <a:gd name="connsiteY2" fmla="*/ 4425512 h 4439426"/>
                <a:gd name="connsiteX3" fmla="*/ 7378461 w 7396545"/>
                <a:gd name="connsiteY3" fmla="*/ 1835016 h 4439426"/>
                <a:gd name="connsiteX4" fmla="*/ 7377463 w 7396545"/>
                <a:gd name="connsiteY4" fmla="*/ 1771424 h 4439426"/>
                <a:gd name="connsiteX5" fmla="*/ 4552549 w 7396545"/>
                <a:gd name="connsiteY5" fmla="*/ 13365 h 4439426"/>
                <a:gd name="connsiteX6" fmla="*/ 4444235 w 7396545"/>
                <a:gd name="connsiteY6" fmla="*/ 15027 h 4439426"/>
                <a:gd name="connsiteX7" fmla="*/ 16793 w 7396545"/>
                <a:gd name="connsiteY7" fmla="*/ 2664876 h 4439426"/>
                <a:gd name="connsiteX8" fmla="*/ 16377 w 7396545"/>
                <a:gd name="connsiteY8" fmla="*/ 2723148 h 44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6545" h="4439426">
                  <a:moveTo>
                    <a:pt x="16377" y="2723148"/>
                  </a:moveTo>
                  <a:lnTo>
                    <a:pt x="2841790" y="4424846"/>
                  </a:lnTo>
                  <a:cubicBezTo>
                    <a:pt x="2873711" y="4444049"/>
                    <a:pt x="2913529" y="4444298"/>
                    <a:pt x="2945699" y="4425512"/>
                  </a:cubicBezTo>
                  <a:lnTo>
                    <a:pt x="7378461" y="1835016"/>
                  </a:lnTo>
                  <a:cubicBezTo>
                    <a:pt x="7402983" y="1820635"/>
                    <a:pt x="7402485" y="1784973"/>
                    <a:pt x="7377463" y="1771424"/>
                  </a:cubicBezTo>
                  <a:lnTo>
                    <a:pt x="4552549" y="13365"/>
                  </a:lnTo>
                  <a:cubicBezTo>
                    <a:pt x="4518634" y="-5006"/>
                    <a:pt x="4477569" y="-4424"/>
                    <a:pt x="4444235" y="15027"/>
                  </a:cubicBezTo>
                  <a:lnTo>
                    <a:pt x="16793" y="2664876"/>
                  </a:lnTo>
                  <a:cubicBezTo>
                    <a:pt x="-5402" y="2677843"/>
                    <a:pt x="-5652" y="2709847"/>
                    <a:pt x="16377" y="2723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9722B749-7C09-4025-92FF-532D19DE6296}"/>
                </a:ext>
              </a:extLst>
            </p:cNvPr>
            <p:cNvSpPr/>
            <p:nvPr/>
          </p:nvSpPr>
          <p:spPr>
            <a:xfrm>
              <a:off x="593248" y="100251"/>
              <a:ext cx="10255469" cy="6755173"/>
            </a:xfrm>
            <a:custGeom>
              <a:avLst/>
              <a:gdLst>
                <a:gd name="connsiteX0" fmla="*/ 1167414 w 10255469"/>
                <a:gd name="connsiteY0" fmla="*/ 3133150 h 6755173"/>
                <a:gd name="connsiteX1" fmla="*/ 1489615 w 10255469"/>
                <a:gd name="connsiteY1" fmla="*/ 2914692 h 6755173"/>
                <a:gd name="connsiteX2" fmla="*/ 1985553 w 10255469"/>
                <a:gd name="connsiteY2" fmla="*/ 2456660 h 6755173"/>
                <a:gd name="connsiteX3" fmla="*/ 2164775 w 10255469"/>
                <a:gd name="connsiteY3" fmla="*/ 2192814 h 6755173"/>
                <a:gd name="connsiteX4" fmla="*/ 3051826 w 10255469"/>
                <a:gd name="connsiteY4" fmla="*/ 1501029 h 6755173"/>
                <a:gd name="connsiteX5" fmla="*/ 4750199 w 10255469"/>
                <a:gd name="connsiteY5" fmla="*/ 631767 h 6755173"/>
                <a:gd name="connsiteX6" fmla="*/ 6687065 w 10255469"/>
                <a:gd name="connsiteY6" fmla="*/ 0 h 6755173"/>
                <a:gd name="connsiteX7" fmla="*/ 5057770 w 10255469"/>
                <a:gd name="connsiteY7" fmla="*/ 1571105 h 6755173"/>
                <a:gd name="connsiteX8" fmla="*/ 3868386 w 10255469"/>
                <a:gd name="connsiteY8" fmla="*/ 2285252 h 6755173"/>
                <a:gd name="connsiteX9" fmla="*/ 2672932 w 10255469"/>
                <a:gd name="connsiteY9" fmla="*/ 2993413 h 6755173"/>
                <a:gd name="connsiteX10" fmla="*/ 2187219 w 10255469"/>
                <a:gd name="connsiteY10" fmla="*/ 3280202 h 6755173"/>
                <a:gd name="connsiteX11" fmla="*/ 2141583 w 10255469"/>
                <a:gd name="connsiteY11" fmla="*/ 3324260 h 6755173"/>
                <a:gd name="connsiteX12" fmla="*/ 2140585 w 10255469"/>
                <a:gd name="connsiteY12" fmla="*/ 3722606 h 6755173"/>
                <a:gd name="connsiteX13" fmla="*/ 2173753 w 10255469"/>
                <a:gd name="connsiteY13" fmla="*/ 3779631 h 6755173"/>
                <a:gd name="connsiteX14" fmla="*/ 3374028 w 10255469"/>
                <a:gd name="connsiteY14" fmla="*/ 4480311 h 6755173"/>
                <a:gd name="connsiteX15" fmla="*/ 4100975 w 10255469"/>
                <a:gd name="connsiteY15" fmla="*/ 4905590 h 6755173"/>
                <a:gd name="connsiteX16" fmla="*/ 5010388 w 10255469"/>
                <a:gd name="connsiteY16" fmla="*/ 5437854 h 6755173"/>
                <a:gd name="connsiteX17" fmla="*/ 5215795 w 10255469"/>
                <a:gd name="connsiteY17" fmla="*/ 5498953 h 6755173"/>
                <a:gd name="connsiteX18" fmla="*/ 5324110 w 10255469"/>
                <a:gd name="connsiteY18" fmla="*/ 5499202 h 6755173"/>
                <a:gd name="connsiteX19" fmla="*/ 5519875 w 10255469"/>
                <a:gd name="connsiteY19" fmla="*/ 5423306 h 6755173"/>
                <a:gd name="connsiteX20" fmla="*/ 6753983 w 10255469"/>
                <a:gd name="connsiteY20" fmla="*/ 4706750 h 6755173"/>
                <a:gd name="connsiteX21" fmla="*/ 6816494 w 10255469"/>
                <a:gd name="connsiteY21" fmla="*/ 4620629 h 6755173"/>
                <a:gd name="connsiteX22" fmla="*/ 6830459 w 10255469"/>
                <a:gd name="connsiteY22" fmla="*/ 4555790 h 6755173"/>
                <a:gd name="connsiteX23" fmla="*/ 6822895 w 10255469"/>
                <a:gd name="connsiteY23" fmla="*/ 4450967 h 6755173"/>
                <a:gd name="connsiteX24" fmla="*/ 6764706 w 10255469"/>
                <a:gd name="connsiteY24" fmla="*/ 4295602 h 6755173"/>
                <a:gd name="connsiteX25" fmla="*/ 6717905 w 10255469"/>
                <a:gd name="connsiteY25" fmla="*/ 4161268 h 6755173"/>
                <a:gd name="connsiteX26" fmla="*/ 6527544 w 10255469"/>
                <a:gd name="connsiteY26" fmla="*/ 3872401 h 6755173"/>
                <a:gd name="connsiteX27" fmla="*/ 6182981 w 10255469"/>
                <a:gd name="connsiteY27" fmla="*/ 3580125 h 6755173"/>
                <a:gd name="connsiteX28" fmla="*/ 6044824 w 10255469"/>
                <a:gd name="connsiteY28" fmla="*/ 3329663 h 6755173"/>
                <a:gd name="connsiteX29" fmla="*/ 6074833 w 10255469"/>
                <a:gd name="connsiteY29" fmla="*/ 3154015 h 6755173"/>
                <a:gd name="connsiteX30" fmla="*/ 6131359 w 10255469"/>
                <a:gd name="connsiteY30" fmla="*/ 3183941 h 6755173"/>
                <a:gd name="connsiteX31" fmla="*/ 6399362 w 10255469"/>
                <a:gd name="connsiteY31" fmla="*/ 3346122 h 6755173"/>
                <a:gd name="connsiteX32" fmla="*/ 6548160 w 10255469"/>
                <a:gd name="connsiteY32" fmla="*/ 3374552 h 6755173"/>
                <a:gd name="connsiteX33" fmla="*/ 6724472 w 10255469"/>
                <a:gd name="connsiteY33" fmla="*/ 3240468 h 6755173"/>
                <a:gd name="connsiteX34" fmla="*/ 6754980 w 10255469"/>
                <a:gd name="connsiteY34" fmla="*/ 3192919 h 6755173"/>
                <a:gd name="connsiteX35" fmla="*/ 6808015 w 10255469"/>
                <a:gd name="connsiteY35" fmla="*/ 3212703 h 6755173"/>
                <a:gd name="connsiteX36" fmla="*/ 7246678 w 10255469"/>
                <a:gd name="connsiteY36" fmla="*/ 3493673 h 6755173"/>
                <a:gd name="connsiteX37" fmla="*/ 7294310 w 10255469"/>
                <a:gd name="connsiteY37" fmla="*/ 3549285 h 6755173"/>
                <a:gd name="connsiteX38" fmla="*/ 7405783 w 10255469"/>
                <a:gd name="connsiteY38" fmla="*/ 3770986 h 6755173"/>
                <a:gd name="connsiteX39" fmla="*/ 7585255 w 10255469"/>
                <a:gd name="connsiteY39" fmla="*/ 4121201 h 6755173"/>
                <a:gd name="connsiteX40" fmla="*/ 7647019 w 10255469"/>
                <a:gd name="connsiteY40" fmla="*/ 4169415 h 6755173"/>
                <a:gd name="connsiteX41" fmla="*/ 7655581 w 10255469"/>
                <a:gd name="connsiteY41" fmla="*/ 4097842 h 6755173"/>
                <a:gd name="connsiteX42" fmla="*/ 7606702 w 10255469"/>
                <a:gd name="connsiteY42" fmla="*/ 3804154 h 6755173"/>
                <a:gd name="connsiteX43" fmla="*/ 7621167 w 10255469"/>
                <a:gd name="connsiteY43" fmla="*/ 3640060 h 6755173"/>
                <a:gd name="connsiteX44" fmla="*/ 7476193 w 10255469"/>
                <a:gd name="connsiteY44" fmla="*/ 3428834 h 6755173"/>
                <a:gd name="connsiteX45" fmla="*/ 7227808 w 10255469"/>
                <a:gd name="connsiteY45" fmla="*/ 3037637 h 6755173"/>
                <a:gd name="connsiteX46" fmla="*/ 7128887 w 10255469"/>
                <a:gd name="connsiteY46" fmla="*/ 2670879 h 6755173"/>
                <a:gd name="connsiteX47" fmla="*/ 7153742 w 10255469"/>
                <a:gd name="connsiteY47" fmla="*/ 2580853 h 6755173"/>
                <a:gd name="connsiteX48" fmla="*/ 7192728 w 10255469"/>
                <a:gd name="connsiteY48" fmla="*/ 2602299 h 6755173"/>
                <a:gd name="connsiteX49" fmla="*/ 7342690 w 10255469"/>
                <a:gd name="connsiteY49" fmla="*/ 2795737 h 6755173"/>
                <a:gd name="connsiteX50" fmla="*/ 7605788 w 10255469"/>
                <a:gd name="connsiteY50" fmla="*/ 2947943 h 6755173"/>
                <a:gd name="connsiteX51" fmla="*/ 7769632 w 10255469"/>
                <a:gd name="connsiteY51" fmla="*/ 2913112 h 6755173"/>
                <a:gd name="connsiteX52" fmla="*/ 7878695 w 10255469"/>
                <a:gd name="connsiteY52" fmla="*/ 2837633 h 6755173"/>
                <a:gd name="connsiteX53" fmla="*/ 7917765 w 10255469"/>
                <a:gd name="connsiteY53" fmla="*/ 2816435 h 6755173"/>
                <a:gd name="connsiteX54" fmla="*/ 7955587 w 10255469"/>
                <a:gd name="connsiteY54" fmla="*/ 2839877 h 6755173"/>
                <a:gd name="connsiteX55" fmla="*/ 8203805 w 10255469"/>
                <a:gd name="connsiteY55" fmla="*/ 3077039 h 6755173"/>
                <a:gd name="connsiteX56" fmla="*/ 8337723 w 10255469"/>
                <a:gd name="connsiteY56" fmla="*/ 3238140 h 6755173"/>
                <a:gd name="connsiteX57" fmla="*/ 8489348 w 10255469"/>
                <a:gd name="connsiteY57" fmla="*/ 3577548 h 6755173"/>
                <a:gd name="connsiteX58" fmla="*/ 8510212 w 10255469"/>
                <a:gd name="connsiteY58" fmla="*/ 3405143 h 6755173"/>
                <a:gd name="connsiteX59" fmla="*/ 8517361 w 10255469"/>
                <a:gd name="connsiteY59" fmla="*/ 3351941 h 6755173"/>
                <a:gd name="connsiteX60" fmla="*/ 8477710 w 10255469"/>
                <a:gd name="connsiteY60" fmla="*/ 3148944 h 6755173"/>
                <a:gd name="connsiteX61" fmla="*/ 8286351 w 10255469"/>
                <a:gd name="connsiteY61" fmla="*/ 2704213 h 6755173"/>
                <a:gd name="connsiteX62" fmla="*/ 8259750 w 10255469"/>
                <a:gd name="connsiteY62" fmla="*/ 2406202 h 6755173"/>
                <a:gd name="connsiteX63" fmla="*/ 8365987 w 10255469"/>
                <a:gd name="connsiteY63" fmla="*/ 2239615 h 6755173"/>
                <a:gd name="connsiteX64" fmla="*/ 8407300 w 10255469"/>
                <a:gd name="connsiteY64" fmla="*/ 2288743 h 6755173"/>
                <a:gd name="connsiteX65" fmla="*/ 8512374 w 10255469"/>
                <a:gd name="connsiteY65" fmla="*/ 2522663 h 6755173"/>
                <a:gd name="connsiteX66" fmla="*/ 8594171 w 10255469"/>
                <a:gd name="connsiteY66" fmla="*/ 2621003 h 6755173"/>
                <a:gd name="connsiteX67" fmla="*/ 8813876 w 10255469"/>
                <a:gd name="connsiteY67" fmla="*/ 2647687 h 6755173"/>
                <a:gd name="connsiteX68" fmla="*/ 8939564 w 10255469"/>
                <a:gd name="connsiteY68" fmla="*/ 2577112 h 6755173"/>
                <a:gd name="connsiteX69" fmla="*/ 8986033 w 10255469"/>
                <a:gd name="connsiteY69" fmla="*/ 2621502 h 6755173"/>
                <a:gd name="connsiteX70" fmla="*/ 9104904 w 10255469"/>
                <a:gd name="connsiteY70" fmla="*/ 2786260 h 6755173"/>
                <a:gd name="connsiteX71" fmla="*/ 9157773 w 10255469"/>
                <a:gd name="connsiteY71" fmla="*/ 2863984 h 6755173"/>
                <a:gd name="connsiteX72" fmla="*/ 9238158 w 10255469"/>
                <a:gd name="connsiteY72" fmla="*/ 2979947 h 6755173"/>
                <a:gd name="connsiteX73" fmla="*/ 9316714 w 10255469"/>
                <a:gd name="connsiteY73" fmla="*/ 3151022 h 6755173"/>
                <a:gd name="connsiteX74" fmla="*/ 10139008 w 10255469"/>
                <a:gd name="connsiteY74" fmla="*/ 2730149 h 6755173"/>
                <a:gd name="connsiteX75" fmla="*/ 10218312 w 10255469"/>
                <a:gd name="connsiteY75" fmla="*/ 2684928 h 6755173"/>
                <a:gd name="connsiteX76" fmla="*/ 10255469 w 10255469"/>
                <a:gd name="connsiteY76" fmla="*/ 2675701 h 6755173"/>
                <a:gd name="connsiteX77" fmla="*/ 10007251 w 10255469"/>
                <a:gd name="connsiteY77" fmla="*/ 3206053 h 6755173"/>
                <a:gd name="connsiteX78" fmla="*/ 9410314 w 10255469"/>
                <a:gd name="connsiteY78" fmla="*/ 3653028 h 6755173"/>
                <a:gd name="connsiteX79" fmla="*/ 9324860 w 10255469"/>
                <a:gd name="connsiteY79" fmla="*/ 3715457 h 6755173"/>
                <a:gd name="connsiteX80" fmla="*/ 9303412 w 10255469"/>
                <a:gd name="connsiteY80" fmla="*/ 3734659 h 6755173"/>
                <a:gd name="connsiteX81" fmla="*/ 9185206 w 10255469"/>
                <a:gd name="connsiteY81" fmla="*/ 3912884 h 6755173"/>
                <a:gd name="connsiteX82" fmla="*/ 8993015 w 10255469"/>
                <a:gd name="connsiteY82" fmla="*/ 4173156 h 6755173"/>
                <a:gd name="connsiteX83" fmla="*/ 8609133 w 10255469"/>
                <a:gd name="connsiteY83" fmla="*/ 4358945 h 6755173"/>
                <a:gd name="connsiteX84" fmla="*/ 8414699 w 10255469"/>
                <a:gd name="connsiteY84" fmla="*/ 4524950 h 6755173"/>
                <a:gd name="connsiteX85" fmla="*/ 8137303 w 10255469"/>
                <a:gd name="connsiteY85" fmla="*/ 4962615 h 6755173"/>
                <a:gd name="connsiteX86" fmla="*/ 7881188 w 10255469"/>
                <a:gd name="connsiteY86" fmla="*/ 5149652 h 6755173"/>
                <a:gd name="connsiteX87" fmla="*/ 7458237 w 10255469"/>
                <a:gd name="connsiteY87" fmla="*/ 5263786 h 6755173"/>
                <a:gd name="connsiteX88" fmla="*/ 7228057 w 10255469"/>
                <a:gd name="connsiteY88" fmla="*/ 5406681 h 6755173"/>
                <a:gd name="connsiteX89" fmla="*/ 6910761 w 10255469"/>
                <a:gd name="connsiteY89" fmla="*/ 5674102 h 6755173"/>
                <a:gd name="connsiteX90" fmla="*/ 6689642 w 10255469"/>
                <a:gd name="connsiteY90" fmla="*/ 5795966 h 6755173"/>
                <a:gd name="connsiteX91" fmla="*/ 6424965 w 10255469"/>
                <a:gd name="connsiteY91" fmla="*/ 5958397 h 6755173"/>
                <a:gd name="connsiteX92" fmla="*/ 5803173 w 10255469"/>
                <a:gd name="connsiteY92" fmla="*/ 6241113 h 6755173"/>
                <a:gd name="connsiteX93" fmla="*/ 5524364 w 10255469"/>
                <a:gd name="connsiteY93" fmla="*/ 6276359 h 6755173"/>
                <a:gd name="connsiteX94" fmla="*/ 4997088 w 10255469"/>
                <a:gd name="connsiteY94" fmla="*/ 6276193 h 6755173"/>
                <a:gd name="connsiteX95" fmla="*/ 4314197 w 10255469"/>
                <a:gd name="connsiteY95" fmla="*/ 6177520 h 6755173"/>
                <a:gd name="connsiteX96" fmla="*/ 3416173 w 10255469"/>
                <a:gd name="connsiteY96" fmla="*/ 6011183 h 6755173"/>
                <a:gd name="connsiteX97" fmla="*/ 2685152 w 10255469"/>
                <a:gd name="connsiteY97" fmla="*/ 5964548 h 6755173"/>
                <a:gd name="connsiteX98" fmla="*/ 1601920 w 10255469"/>
                <a:gd name="connsiteY98" fmla="*/ 6219666 h 6755173"/>
                <a:gd name="connsiteX99" fmla="*/ 1108061 w 10255469"/>
                <a:gd name="connsiteY99" fmla="*/ 6573622 h 6755173"/>
                <a:gd name="connsiteX100" fmla="*/ 968324 w 10255469"/>
                <a:gd name="connsiteY100" fmla="*/ 6690748 h 6755173"/>
                <a:gd name="connsiteX101" fmla="*/ 567484 w 10255469"/>
                <a:gd name="connsiteY101" fmla="*/ 6654505 h 6755173"/>
                <a:gd name="connsiteX102" fmla="*/ 353515 w 10255469"/>
                <a:gd name="connsiteY102" fmla="*/ 6293483 h 6755173"/>
                <a:gd name="connsiteX103" fmla="*/ 161408 w 10255469"/>
                <a:gd name="connsiteY103" fmla="*/ 5524389 h 6755173"/>
                <a:gd name="connsiteX104" fmla="*/ 88754 w 10255469"/>
                <a:gd name="connsiteY104" fmla="*/ 4987720 h 6755173"/>
                <a:gd name="connsiteX105" fmla="*/ 53259 w 10255469"/>
                <a:gd name="connsiteY105" fmla="*/ 4583638 h 6755173"/>
                <a:gd name="connsiteX106" fmla="*/ 13940 w 10255469"/>
                <a:gd name="connsiteY106" fmla="*/ 4009228 h 6755173"/>
                <a:gd name="connsiteX107" fmla="*/ 58 w 10255469"/>
                <a:gd name="connsiteY107" fmla="*/ 3627841 h 6755173"/>
                <a:gd name="connsiteX108" fmla="*/ 27739 w 10255469"/>
                <a:gd name="connsiteY108" fmla="*/ 3601988 h 6755173"/>
                <a:gd name="connsiteX109" fmla="*/ 622598 w 10255469"/>
                <a:gd name="connsiteY109" fmla="*/ 3412208 h 6755173"/>
                <a:gd name="connsiteX110" fmla="*/ 1167414 w 10255469"/>
                <a:gd name="connsiteY110" fmla="*/ 3133150 h 6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255469" h="6755173">
                  <a:moveTo>
                    <a:pt x="1167414" y="3133150"/>
                  </a:moveTo>
                  <a:cubicBezTo>
                    <a:pt x="1281714" y="3070472"/>
                    <a:pt x="1386288" y="2993413"/>
                    <a:pt x="1489615" y="2914692"/>
                  </a:cubicBezTo>
                  <a:cubicBezTo>
                    <a:pt x="1669420" y="2777698"/>
                    <a:pt x="1838833" y="2628651"/>
                    <a:pt x="1985553" y="2456660"/>
                  </a:cubicBezTo>
                  <a:cubicBezTo>
                    <a:pt x="2054299" y="2376110"/>
                    <a:pt x="2102097" y="2278934"/>
                    <a:pt x="2164775" y="2192814"/>
                  </a:cubicBezTo>
                  <a:cubicBezTo>
                    <a:pt x="2394373" y="1877180"/>
                    <a:pt x="2687812" y="1644174"/>
                    <a:pt x="3051826" y="1501029"/>
                  </a:cubicBezTo>
                  <a:cubicBezTo>
                    <a:pt x="3063797" y="1496291"/>
                    <a:pt x="3852425" y="1130531"/>
                    <a:pt x="4750199" y="631767"/>
                  </a:cubicBezTo>
                  <a:cubicBezTo>
                    <a:pt x="5647974" y="374073"/>
                    <a:pt x="6396119" y="67749"/>
                    <a:pt x="6687065" y="0"/>
                  </a:cubicBezTo>
                  <a:cubicBezTo>
                    <a:pt x="7268956" y="615142"/>
                    <a:pt x="5522535" y="1488228"/>
                    <a:pt x="5057770" y="1571105"/>
                  </a:cubicBezTo>
                  <a:cubicBezTo>
                    <a:pt x="4791098" y="1728632"/>
                    <a:pt x="4134725" y="2127227"/>
                    <a:pt x="3868386" y="2285252"/>
                  </a:cubicBezTo>
                  <a:cubicBezTo>
                    <a:pt x="3470040" y="2521500"/>
                    <a:pt x="3071029" y="2756750"/>
                    <a:pt x="2672932" y="2993413"/>
                  </a:cubicBezTo>
                  <a:cubicBezTo>
                    <a:pt x="2511333" y="3089508"/>
                    <a:pt x="2349733" y="3185687"/>
                    <a:pt x="2187219" y="3280202"/>
                  </a:cubicBezTo>
                  <a:cubicBezTo>
                    <a:pt x="2168932" y="3290843"/>
                    <a:pt x="2145074" y="3297576"/>
                    <a:pt x="2141583" y="3324260"/>
                  </a:cubicBezTo>
                  <a:cubicBezTo>
                    <a:pt x="2139671" y="3457097"/>
                    <a:pt x="2141666" y="3589851"/>
                    <a:pt x="2140585" y="3722606"/>
                  </a:cubicBezTo>
                  <a:cubicBezTo>
                    <a:pt x="2140336" y="3749206"/>
                    <a:pt x="2150893" y="3766414"/>
                    <a:pt x="2173753" y="3779631"/>
                  </a:cubicBezTo>
                  <a:cubicBezTo>
                    <a:pt x="2574759" y="4011639"/>
                    <a:pt x="2973770" y="4247055"/>
                    <a:pt x="3374028" y="4480311"/>
                  </a:cubicBezTo>
                  <a:cubicBezTo>
                    <a:pt x="3616593" y="4621627"/>
                    <a:pt x="3858826" y="4763525"/>
                    <a:pt x="4100975" y="4905590"/>
                  </a:cubicBezTo>
                  <a:cubicBezTo>
                    <a:pt x="4403891" y="5083399"/>
                    <a:pt x="4707556" y="5259962"/>
                    <a:pt x="5010388" y="5437854"/>
                  </a:cubicBezTo>
                  <a:cubicBezTo>
                    <a:pt x="5073482" y="5474929"/>
                    <a:pt x="5143974" y="5489808"/>
                    <a:pt x="5215795" y="5498953"/>
                  </a:cubicBezTo>
                  <a:cubicBezTo>
                    <a:pt x="5251873" y="5505436"/>
                    <a:pt x="5288033" y="5504937"/>
                    <a:pt x="5324110" y="5499202"/>
                  </a:cubicBezTo>
                  <a:cubicBezTo>
                    <a:pt x="5395516" y="5489642"/>
                    <a:pt x="5458361" y="5459052"/>
                    <a:pt x="5519875" y="5423306"/>
                  </a:cubicBezTo>
                  <a:cubicBezTo>
                    <a:pt x="5931106" y="5184233"/>
                    <a:pt x="6342420" y="4945325"/>
                    <a:pt x="6753983" y="4706750"/>
                  </a:cubicBezTo>
                  <a:cubicBezTo>
                    <a:pt x="6789312" y="4686217"/>
                    <a:pt x="6810925" y="4661030"/>
                    <a:pt x="6816494" y="4620629"/>
                  </a:cubicBezTo>
                  <a:cubicBezTo>
                    <a:pt x="6819570" y="4598850"/>
                    <a:pt x="6823893" y="4576905"/>
                    <a:pt x="6830459" y="4555790"/>
                  </a:cubicBezTo>
                  <a:cubicBezTo>
                    <a:pt x="6841682" y="4519713"/>
                    <a:pt x="6838191" y="4485631"/>
                    <a:pt x="6822895" y="4450967"/>
                  </a:cubicBezTo>
                  <a:cubicBezTo>
                    <a:pt x="6800451" y="4400425"/>
                    <a:pt x="6785072" y="4347058"/>
                    <a:pt x="6764706" y="4295602"/>
                  </a:cubicBezTo>
                  <a:cubicBezTo>
                    <a:pt x="6750076" y="4250464"/>
                    <a:pt x="6736277" y="4205076"/>
                    <a:pt x="6717905" y="4161268"/>
                  </a:cubicBezTo>
                  <a:cubicBezTo>
                    <a:pt x="6670939" y="3984872"/>
                    <a:pt x="6670855" y="3984955"/>
                    <a:pt x="6527544" y="3872401"/>
                  </a:cubicBezTo>
                  <a:cubicBezTo>
                    <a:pt x="6409005" y="3779382"/>
                    <a:pt x="6285643" y="3691848"/>
                    <a:pt x="6182981" y="3580125"/>
                  </a:cubicBezTo>
                  <a:cubicBezTo>
                    <a:pt x="6116646" y="3507888"/>
                    <a:pt x="6060369" y="3429582"/>
                    <a:pt x="6044824" y="3329663"/>
                  </a:cubicBezTo>
                  <a:cubicBezTo>
                    <a:pt x="6035264" y="3268232"/>
                    <a:pt x="6042995" y="3208796"/>
                    <a:pt x="6074833" y="3154015"/>
                  </a:cubicBezTo>
                  <a:cubicBezTo>
                    <a:pt x="6100187" y="3151604"/>
                    <a:pt x="6114235" y="3171389"/>
                    <a:pt x="6131359" y="3183941"/>
                  </a:cubicBezTo>
                  <a:cubicBezTo>
                    <a:pt x="6216066" y="3245705"/>
                    <a:pt x="6300689" y="3307801"/>
                    <a:pt x="6399362" y="3346122"/>
                  </a:cubicBezTo>
                  <a:cubicBezTo>
                    <a:pt x="6446911" y="3364576"/>
                    <a:pt x="6496205" y="3379872"/>
                    <a:pt x="6548160" y="3374552"/>
                  </a:cubicBezTo>
                  <a:cubicBezTo>
                    <a:pt x="6633781" y="3365823"/>
                    <a:pt x="6685652" y="3311708"/>
                    <a:pt x="6724472" y="3240468"/>
                  </a:cubicBezTo>
                  <a:cubicBezTo>
                    <a:pt x="6733450" y="3224008"/>
                    <a:pt x="6735279" y="3202644"/>
                    <a:pt x="6754980" y="3192919"/>
                  </a:cubicBezTo>
                  <a:cubicBezTo>
                    <a:pt x="6776011" y="3190508"/>
                    <a:pt x="6791722" y="3202811"/>
                    <a:pt x="6808015" y="3212703"/>
                  </a:cubicBezTo>
                  <a:cubicBezTo>
                    <a:pt x="6956231" y="3303228"/>
                    <a:pt x="7102286" y="3397162"/>
                    <a:pt x="7246678" y="3493673"/>
                  </a:cubicBezTo>
                  <a:cubicBezTo>
                    <a:pt x="7268125" y="3508054"/>
                    <a:pt x="7282922" y="3526508"/>
                    <a:pt x="7294310" y="3549285"/>
                  </a:cubicBezTo>
                  <a:cubicBezTo>
                    <a:pt x="7331468" y="3623186"/>
                    <a:pt x="7366963" y="3697917"/>
                    <a:pt x="7405783" y="3770986"/>
                  </a:cubicBezTo>
                  <a:cubicBezTo>
                    <a:pt x="7467797" y="3886616"/>
                    <a:pt x="7526734" y="4003825"/>
                    <a:pt x="7585255" y="4121201"/>
                  </a:cubicBezTo>
                  <a:cubicBezTo>
                    <a:pt x="7598223" y="4147137"/>
                    <a:pt x="7614682" y="4182216"/>
                    <a:pt x="7647019" y="4169415"/>
                  </a:cubicBezTo>
                  <a:cubicBezTo>
                    <a:pt x="7673703" y="4158857"/>
                    <a:pt x="7661068" y="4122115"/>
                    <a:pt x="7655581" y="4097842"/>
                  </a:cubicBezTo>
                  <a:cubicBezTo>
                    <a:pt x="7633718" y="4000833"/>
                    <a:pt x="7611939" y="3904239"/>
                    <a:pt x="7606702" y="3804154"/>
                  </a:cubicBezTo>
                  <a:cubicBezTo>
                    <a:pt x="7603793" y="3748209"/>
                    <a:pt x="7613851" y="3694509"/>
                    <a:pt x="7621167" y="3640060"/>
                  </a:cubicBezTo>
                  <a:cubicBezTo>
                    <a:pt x="7580268" y="3564497"/>
                    <a:pt x="7525404" y="3498578"/>
                    <a:pt x="7476193" y="3428834"/>
                  </a:cubicBezTo>
                  <a:cubicBezTo>
                    <a:pt x="7386913" y="3302480"/>
                    <a:pt x="7299131" y="3175046"/>
                    <a:pt x="7227808" y="3037637"/>
                  </a:cubicBezTo>
                  <a:cubicBezTo>
                    <a:pt x="7168289" y="2923171"/>
                    <a:pt x="7117997" y="2804964"/>
                    <a:pt x="7128887" y="2670879"/>
                  </a:cubicBezTo>
                  <a:cubicBezTo>
                    <a:pt x="7131463" y="2639208"/>
                    <a:pt x="7132794" y="2607370"/>
                    <a:pt x="7153742" y="2580853"/>
                  </a:cubicBezTo>
                  <a:cubicBezTo>
                    <a:pt x="7175604" y="2571708"/>
                    <a:pt x="7183917" y="2589248"/>
                    <a:pt x="7192728" y="2602299"/>
                  </a:cubicBezTo>
                  <a:cubicBezTo>
                    <a:pt x="7238698" y="2669965"/>
                    <a:pt x="7286579" y="2736217"/>
                    <a:pt x="7342690" y="2795737"/>
                  </a:cubicBezTo>
                  <a:cubicBezTo>
                    <a:pt x="7414845" y="2872380"/>
                    <a:pt x="7494647" y="2937718"/>
                    <a:pt x="7605788" y="2947943"/>
                  </a:cubicBezTo>
                  <a:cubicBezTo>
                    <a:pt x="7664060" y="2953346"/>
                    <a:pt x="7718342" y="2940045"/>
                    <a:pt x="7769632" y="2913112"/>
                  </a:cubicBezTo>
                  <a:cubicBezTo>
                    <a:pt x="7809034" y="2892414"/>
                    <a:pt x="7845028" y="2866644"/>
                    <a:pt x="7878695" y="2837633"/>
                  </a:cubicBezTo>
                  <a:cubicBezTo>
                    <a:pt x="7890166" y="2827741"/>
                    <a:pt x="7900890" y="2816269"/>
                    <a:pt x="7917765" y="2816435"/>
                  </a:cubicBezTo>
                  <a:cubicBezTo>
                    <a:pt x="7934224" y="2818015"/>
                    <a:pt x="7944947" y="2829154"/>
                    <a:pt x="7955587" y="2839877"/>
                  </a:cubicBezTo>
                  <a:cubicBezTo>
                    <a:pt x="8036138" y="2921176"/>
                    <a:pt x="8121260" y="2997819"/>
                    <a:pt x="8203805" y="3077039"/>
                  </a:cubicBezTo>
                  <a:cubicBezTo>
                    <a:pt x="8255095" y="3126334"/>
                    <a:pt x="8302394" y="3176626"/>
                    <a:pt x="8337723" y="3238140"/>
                  </a:cubicBezTo>
                  <a:cubicBezTo>
                    <a:pt x="8406469" y="3351775"/>
                    <a:pt x="8465906" y="3469317"/>
                    <a:pt x="8489348" y="3577548"/>
                  </a:cubicBezTo>
                  <a:cubicBezTo>
                    <a:pt x="8488100" y="3534904"/>
                    <a:pt x="8502897" y="3470314"/>
                    <a:pt x="8510212" y="3405143"/>
                  </a:cubicBezTo>
                  <a:cubicBezTo>
                    <a:pt x="8512208" y="3387353"/>
                    <a:pt x="8512041" y="3368400"/>
                    <a:pt x="8517361" y="3351941"/>
                  </a:cubicBezTo>
                  <a:cubicBezTo>
                    <a:pt x="8541717" y="3276379"/>
                    <a:pt x="8517445" y="3211373"/>
                    <a:pt x="8477710" y="3148944"/>
                  </a:cubicBezTo>
                  <a:cubicBezTo>
                    <a:pt x="8399154" y="3007046"/>
                    <a:pt x="8333401" y="2859495"/>
                    <a:pt x="8286351" y="2704213"/>
                  </a:cubicBezTo>
                  <a:cubicBezTo>
                    <a:pt x="8256924" y="2607121"/>
                    <a:pt x="8237306" y="2508199"/>
                    <a:pt x="8259750" y="2406202"/>
                  </a:cubicBezTo>
                  <a:cubicBezTo>
                    <a:pt x="8274796" y="2337788"/>
                    <a:pt x="8305470" y="2279101"/>
                    <a:pt x="8365987" y="2239615"/>
                  </a:cubicBezTo>
                  <a:cubicBezTo>
                    <a:pt x="8398822" y="2239698"/>
                    <a:pt x="8399486" y="2268876"/>
                    <a:pt x="8407300" y="2288743"/>
                  </a:cubicBezTo>
                  <a:cubicBezTo>
                    <a:pt x="8438723" y="2368379"/>
                    <a:pt x="8466986" y="2449179"/>
                    <a:pt x="8512374" y="2522663"/>
                  </a:cubicBezTo>
                  <a:cubicBezTo>
                    <a:pt x="8535234" y="2559655"/>
                    <a:pt x="8562250" y="2592241"/>
                    <a:pt x="8594171" y="2621003"/>
                  </a:cubicBezTo>
                  <a:cubicBezTo>
                    <a:pt x="8661006" y="2681353"/>
                    <a:pt x="8734407" y="2681686"/>
                    <a:pt x="8813876" y="2647687"/>
                  </a:cubicBezTo>
                  <a:cubicBezTo>
                    <a:pt x="8858598" y="2628568"/>
                    <a:pt x="8893013" y="2592241"/>
                    <a:pt x="8939564" y="2577112"/>
                  </a:cubicBezTo>
                  <a:cubicBezTo>
                    <a:pt x="8964420" y="2582099"/>
                    <a:pt x="8973148" y="2604294"/>
                    <a:pt x="8986033" y="2621502"/>
                  </a:cubicBezTo>
                  <a:cubicBezTo>
                    <a:pt x="9026516" y="2675784"/>
                    <a:pt x="9062426" y="2733391"/>
                    <a:pt x="9104904" y="2786260"/>
                  </a:cubicBezTo>
                  <a:cubicBezTo>
                    <a:pt x="9120449" y="2813526"/>
                    <a:pt x="9141813" y="2836968"/>
                    <a:pt x="9157773" y="2863984"/>
                  </a:cubicBezTo>
                  <a:cubicBezTo>
                    <a:pt x="9182629" y="2903968"/>
                    <a:pt x="9209646" y="2942706"/>
                    <a:pt x="9238158" y="2979947"/>
                  </a:cubicBezTo>
                  <a:cubicBezTo>
                    <a:pt x="9277643" y="3031569"/>
                    <a:pt x="9306571" y="3085851"/>
                    <a:pt x="9316714" y="3151022"/>
                  </a:cubicBezTo>
                  <a:cubicBezTo>
                    <a:pt x="9324361" y="3200068"/>
                    <a:pt x="9883059" y="2878947"/>
                    <a:pt x="10139008" y="2730149"/>
                  </a:cubicBezTo>
                  <a:cubicBezTo>
                    <a:pt x="10165360" y="2714854"/>
                    <a:pt x="10191793" y="2699808"/>
                    <a:pt x="10218312" y="2684928"/>
                  </a:cubicBezTo>
                  <a:cubicBezTo>
                    <a:pt x="10229284" y="2678776"/>
                    <a:pt x="10239925" y="2665809"/>
                    <a:pt x="10255469" y="2675701"/>
                  </a:cubicBezTo>
                  <a:cubicBezTo>
                    <a:pt x="10218478" y="2873876"/>
                    <a:pt x="10138343" y="3053597"/>
                    <a:pt x="10007251" y="3206053"/>
                  </a:cubicBezTo>
                  <a:cubicBezTo>
                    <a:pt x="9841994" y="3398409"/>
                    <a:pt x="9635257" y="3538728"/>
                    <a:pt x="9410314" y="3653028"/>
                  </a:cubicBezTo>
                  <a:cubicBezTo>
                    <a:pt x="9378227" y="3669321"/>
                    <a:pt x="9345309" y="3683203"/>
                    <a:pt x="9324860" y="3715457"/>
                  </a:cubicBezTo>
                  <a:cubicBezTo>
                    <a:pt x="9319871" y="3723354"/>
                    <a:pt x="9311808" y="3730918"/>
                    <a:pt x="9303412" y="3734659"/>
                  </a:cubicBezTo>
                  <a:cubicBezTo>
                    <a:pt x="9226188" y="3769157"/>
                    <a:pt x="9198174" y="3838069"/>
                    <a:pt x="9185206" y="3912884"/>
                  </a:cubicBezTo>
                  <a:cubicBezTo>
                    <a:pt x="9164341" y="4033086"/>
                    <a:pt x="9095761" y="4114717"/>
                    <a:pt x="8993015" y="4173156"/>
                  </a:cubicBezTo>
                  <a:cubicBezTo>
                    <a:pt x="8869156" y="4243564"/>
                    <a:pt x="8742719" y="4308570"/>
                    <a:pt x="8609133" y="4358945"/>
                  </a:cubicBezTo>
                  <a:cubicBezTo>
                    <a:pt x="8524344" y="4390949"/>
                    <a:pt x="8461333" y="4446811"/>
                    <a:pt x="8414699" y="4524950"/>
                  </a:cubicBezTo>
                  <a:cubicBezTo>
                    <a:pt x="8326169" y="4673249"/>
                    <a:pt x="8235394" y="4820135"/>
                    <a:pt x="8137303" y="4962615"/>
                  </a:cubicBezTo>
                  <a:cubicBezTo>
                    <a:pt x="8073129" y="5055884"/>
                    <a:pt x="7985846" y="5113491"/>
                    <a:pt x="7881188" y="5149652"/>
                  </a:cubicBezTo>
                  <a:cubicBezTo>
                    <a:pt x="7742781" y="5197450"/>
                    <a:pt x="7601631" y="5234192"/>
                    <a:pt x="7458237" y="5263786"/>
                  </a:cubicBezTo>
                  <a:cubicBezTo>
                    <a:pt x="7365633" y="5282905"/>
                    <a:pt x="7284667" y="5326547"/>
                    <a:pt x="7228057" y="5406681"/>
                  </a:cubicBezTo>
                  <a:cubicBezTo>
                    <a:pt x="7145595" y="5523309"/>
                    <a:pt x="7035036" y="5606935"/>
                    <a:pt x="6910761" y="5674102"/>
                  </a:cubicBezTo>
                  <a:cubicBezTo>
                    <a:pt x="6836694" y="5714086"/>
                    <a:pt x="6759386" y="5748085"/>
                    <a:pt x="6689642" y="5795966"/>
                  </a:cubicBezTo>
                  <a:cubicBezTo>
                    <a:pt x="6596540" y="5842102"/>
                    <a:pt x="6510254" y="5899626"/>
                    <a:pt x="6424965" y="5958397"/>
                  </a:cubicBezTo>
                  <a:cubicBezTo>
                    <a:pt x="6234354" y="6089738"/>
                    <a:pt x="6031856" y="6193398"/>
                    <a:pt x="5803173" y="6241113"/>
                  </a:cubicBezTo>
                  <a:cubicBezTo>
                    <a:pt x="5710985" y="6260315"/>
                    <a:pt x="5617799" y="6274031"/>
                    <a:pt x="5524364" y="6276359"/>
                  </a:cubicBezTo>
                  <a:cubicBezTo>
                    <a:pt x="5348716" y="6280764"/>
                    <a:pt x="5172652" y="6283258"/>
                    <a:pt x="4997088" y="6276193"/>
                  </a:cubicBezTo>
                  <a:cubicBezTo>
                    <a:pt x="4766576" y="6266882"/>
                    <a:pt x="4539555" y="6226399"/>
                    <a:pt x="4314197" y="6177520"/>
                  </a:cubicBezTo>
                  <a:cubicBezTo>
                    <a:pt x="4016518" y="6112930"/>
                    <a:pt x="3718175" y="6052497"/>
                    <a:pt x="3416173" y="6011183"/>
                  </a:cubicBezTo>
                  <a:cubicBezTo>
                    <a:pt x="3173441" y="5978015"/>
                    <a:pt x="2930045" y="5956568"/>
                    <a:pt x="2685152" y="5964548"/>
                  </a:cubicBezTo>
                  <a:cubicBezTo>
                    <a:pt x="2307338" y="5976934"/>
                    <a:pt x="1942493" y="6047260"/>
                    <a:pt x="1601920" y="6219666"/>
                  </a:cubicBezTo>
                  <a:cubicBezTo>
                    <a:pt x="1418957" y="6312269"/>
                    <a:pt x="1258521" y="6435963"/>
                    <a:pt x="1108061" y="6573622"/>
                  </a:cubicBezTo>
                  <a:cubicBezTo>
                    <a:pt x="1063172" y="6614687"/>
                    <a:pt x="1016787" y="6653756"/>
                    <a:pt x="968324" y="6690748"/>
                  </a:cubicBezTo>
                  <a:cubicBezTo>
                    <a:pt x="830582" y="6795738"/>
                    <a:pt x="678459" y="6764399"/>
                    <a:pt x="567484" y="6654505"/>
                  </a:cubicBezTo>
                  <a:cubicBezTo>
                    <a:pt x="464988" y="6553006"/>
                    <a:pt x="404139" y="6425822"/>
                    <a:pt x="353515" y="6293483"/>
                  </a:cubicBezTo>
                  <a:cubicBezTo>
                    <a:pt x="258417" y="6045016"/>
                    <a:pt x="205382" y="5785742"/>
                    <a:pt x="161408" y="5524389"/>
                  </a:cubicBezTo>
                  <a:cubicBezTo>
                    <a:pt x="131399" y="5346248"/>
                    <a:pt x="108456" y="5167191"/>
                    <a:pt x="88754" y="4987720"/>
                  </a:cubicBezTo>
                  <a:cubicBezTo>
                    <a:pt x="74041" y="4853303"/>
                    <a:pt x="63401" y="4718470"/>
                    <a:pt x="53259" y="4583638"/>
                  </a:cubicBezTo>
                  <a:cubicBezTo>
                    <a:pt x="38878" y="4392279"/>
                    <a:pt x="24913" y="4200837"/>
                    <a:pt x="13940" y="4009228"/>
                  </a:cubicBezTo>
                  <a:cubicBezTo>
                    <a:pt x="6708" y="3882293"/>
                    <a:pt x="5710" y="3754942"/>
                    <a:pt x="58" y="3627841"/>
                  </a:cubicBezTo>
                  <a:cubicBezTo>
                    <a:pt x="-1023" y="3603484"/>
                    <a:pt x="13275" y="3605479"/>
                    <a:pt x="27739" y="3601988"/>
                  </a:cubicBezTo>
                  <a:cubicBezTo>
                    <a:pt x="230736" y="3553442"/>
                    <a:pt x="429909" y="3492592"/>
                    <a:pt x="622598" y="3412208"/>
                  </a:cubicBezTo>
                  <a:cubicBezTo>
                    <a:pt x="811297" y="3333653"/>
                    <a:pt x="995756" y="3245788"/>
                    <a:pt x="1167414" y="3133150"/>
                  </a:cubicBezTo>
                  <a:close/>
                </a:path>
              </a:pathLst>
            </a:custGeom>
            <a:solidFill>
              <a:srgbClr val="FEB381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CE6DEC36-BD77-44C3-98BD-37BF8613403A}"/>
                </a:ext>
              </a:extLst>
            </p:cNvPr>
            <p:cNvSpPr/>
            <p:nvPr/>
          </p:nvSpPr>
          <p:spPr>
            <a:xfrm>
              <a:off x="6670907" y="3052249"/>
              <a:ext cx="680397" cy="434531"/>
            </a:xfrm>
            <a:custGeom>
              <a:avLst/>
              <a:gdLst>
                <a:gd name="connsiteX0" fmla="*/ 0 w 680397"/>
                <a:gd name="connsiteY0" fmla="*/ 204594 h 434531"/>
                <a:gd name="connsiteX1" fmla="*/ 67417 w 680397"/>
                <a:gd name="connsiteY1" fmla="*/ 73087 h 434531"/>
                <a:gd name="connsiteX2" fmla="*/ 337746 w 680397"/>
                <a:gd name="connsiteY2" fmla="*/ 25953 h 434531"/>
                <a:gd name="connsiteX3" fmla="*/ 639831 w 680397"/>
                <a:gd name="connsiteY3" fmla="*/ 209415 h 434531"/>
                <a:gd name="connsiteX4" fmla="*/ 680397 w 680397"/>
                <a:gd name="connsiteY4" fmla="*/ 244080 h 434531"/>
                <a:gd name="connsiteX5" fmla="*/ 616721 w 680397"/>
                <a:gd name="connsiteY5" fmla="*/ 353807 h 434531"/>
                <a:gd name="connsiteX6" fmla="*/ 320373 w 680397"/>
                <a:gd name="connsiteY6" fmla="*/ 405097 h 434531"/>
                <a:gd name="connsiteX7" fmla="*/ 49378 w 680397"/>
                <a:gd name="connsiteY7" fmla="*/ 241669 h 434531"/>
                <a:gd name="connsiteX8" fmla="*/ 0 w 680397"/>
                <a:gd name="connsiteY8" fmla="*/ 204594 h 43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397" h="434531">
                  <a:moveTo>
                    <a:pt x="0" y="204594"/>
                  </a:moveTo>
                  <a:cubicBezTo>
                    <a:pt x="14049" y="156463"/>
                    <a:pt x="36410" y="112157"/>
                    <a:pt x="67417" y="73087"/>
                  </a:cubicBezTo>
                  <a:cubicBezTo>
                    <a:pt x="133502" y="-10373"/>
                    <a:pt x="204992" y="-16857"/>
                    <a:pt x="337746" y="25953"/>
                  </a:cubicBezTo>
                  <a:cubicBezTo>
                    <a:pt x="451963" y="62779"/>
                    <a:pt x="546230" y="136513"/>
                    <a:pt x="639831" y="209415"/>
                  </a:cubicBezTo>
                  <a:cubicBezTo>
                    <a:pt x="653879" y="220305"/>
                    <a:pt x="666847" y="232525"/>
                    <a:pt x="680397" y="244080"/>
                  </a:cubicBezTo>
                  <a:cubicBezTo>
                    <a:pt x="659366" y="280739"/>
                    <a:pt x="645400" y="321388"/>
                    <a:pt x="616721" y="353807"/>
                  </a:cubicBezTo>
                  <a:cubicBezTo>
                    <a:pt x="534093" y="447243"/>
                    <a:pt x="447474" y="452729"/>
                    <a:pt x="320373" y="405097"/>
                  </a:cubicBezTo>
                  <a:cubicBezTo>
                    <a:pt x="220205" y="367524"/>
                    <a:pt x="134750" y="304430"/>
                    <a:pt x="49378" y="241669"/>
                  </a:cubicBezTo>
                  <a:cubicBezTo>
                    <a:pt x="32752" y="229532"/>
                    <a:pt x="16460" y="216980"/>
                    <a:pt x="0" y="204594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1563D8AE-A15C-4585-8EBA-208BD33BDFD9}"/>
                </a:ext>
              </a:extLst>
            </p:cNvPr>
            <p:cNvSpPr/>
            <p:nvPr/>
          </p:nvSpPr>
          <p:spPr>
            <a:xfrm>
              <a:off x="8962809" y="2250488"/>
              <a:ext cx="573245" cy="531897"/>
            </a:xfrm>
            <a:custGeom>
              <a:avLst/>
              <a:gdLst>
                <a:gd name="connsiteX0" fmla="*/ 0 w 573245"/>
                <a:gd name="connsiteY0" fmla="*/ 91872 h 531897"/>
                <a:gd name="connsiteX1" fmla="*/ 174069 w 573245"/>
                <a:gd name="connsiteY1" fmla="*/ 17 h 531897"/>
                <a:gd name="connsiteX2" fmla="*/ 350132 w 573245"/>
                <a:gd name="connsiteY2" fmla="*/ 94532 h 531897"/>
                <a:gd name="connsiteX3" fmla="*/ 573245 w 573245"/>
                <a:gd name="connsiteY3" fmla="*/ 431447 h 531897"/>
                <a:gd name="connsiteX4" fmla="*/ 403667 w 573245"/>
                <a:gd name="connsiteY4" fmla="*/ 523386 h 531897"/>
                <a:gd name="connsiteX5" fmla="*/ 216630 w 573245"/>
                <a:gd name="connsiteY5" fmla="*/ 478996 h 531897"/>
                <a:gd name="connsiteX6" fmla="*/ 57441 w 573245"/>
                <a:gd name="connsiteY6" fmla="*/ 221717 h 531897"/>
                <a:gd name="connsiteX7" fmla="*/ 0 w 573245"/>
                <a:gd name="connsiteY7" fmla="*/ 91872 h 53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245" h="531897">
                  <a:moveTo>
                    <a:pt x="0" y="91872"/>
                  </a:moveTo>
                  <a:cubicBezTo>
                    <a:pt x="49211" y="44573"/>
                    <a:pt x="100418" y="1014"/>
                    <a:pt x="174069" y="17"/>
                  </a:cubicBezTo>
                  <a:cubicBezTo>
                    <a:pt x="250213" y="-981"/>
                    <a:pt x="302417" y="43409"/>
                    <a:pt x="350132" y="94532"/>
                  </a:cubicBezTo>
                  <a:cubicBezTo>
                    <a:pt x="443234" y="194285"/>
                    <a:pt x="505912" y="314487"/>
                    <a:pt x="573245" y="431447"/>
                  </a:cubicBezTo>
                  <a:cubicBezTo>
                    <a:pt x="518964" y="466194"/>
                    <a:pt x="467258" y="505264"/>
                    <a:pt x="403667" y="523386"/>
                  </a:cubicBezTo>
                  <a:cubicBezTo>
                    <a:pt x="332509" y="543586"/>
                    <a:pt x="271161" y="527459"/>
                    <a:pt x="216630" y="478996"/>
                  </a:cubicBezTo>
                  <a:cubicBezTo>
                    <a:pt x="137825" y="409003"/>
                    <a:pt x="97508" y="315817"/>
                    <a:pt x="57441" y="221717"/>
                  </a:cubicBezTo>
                  <a:cubicBezTo>
                    <a:pt x="38820" y="178241"/>
                    <a:pt x="33750" y="128697"/>
                    <a:pt x="0" y="91872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F14D0028-0000-4B8A-918D-B42BD685B21E}"/>
                </a:ext>
              </a:extLst>
            </p:cNvPr>
            <p:cNvSpPr/>
            <p:nvPr/>
          </p:nvSpPr>
          <p:spPr>
            <a:xfrm>
              <a:off x="7990636" y="3738399"/>
              <a:ext cx="277141" cy="551332"/>
            </a:xfrm>
            <a:custGeom>
              <a:avLst/>
              <a:gdLst>
                <a:gd name="connsiteX0" fmla="*/ 0 w 277141"/>
                <a:gd name="connsiteY0" fmla="*/ 133336 h 551332"/>
                <a:gd name="connsiteX1" fmla="*/ 237993 w 277141"/>
                <a:gd name="connsiteY1" fmla="*/ 0 h 551332"/>
                <a:gd name="connsiteX2" fmla="*/ 252956 w 277141"/>
                <a:gd name="connsiteY2" fmla="*/ 389285 h 551332"/>
                <a:gd name="connsiteX3" fmla="*/ 276980 w 277141"/>
                <a:gd name="connsiteY3" fmla="*/ 506744 h 551332"/>
                <a:gd name="connsiteX4" fmla="*/ 221618 w 277141"/>
                <a:gd name="connsiteY4" fmla="*/ 541075 h 551332"/>
                <a:gd name="connsiteX5" fmla="*/ 190944 w 277141"/>
                <a:gd name="connsiteY5" fmla="*/ 514558 h 551332"/>
                <a:gd name="connsiteX6" fmla="*/ 0 w 277141"/>
                <a:gd name="connsiteY6" fmla="*/ 133336 h 5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41" h="551332">
                  <a:moveTo>
                    <a:pt x="0" y="133336"/>
                  </a:moveTo>
                  <a:cubicBezTo>
                    <a:pt x="79304" y="88863"/>
                    <a:pt x="158607" y="44473"/>
                    <a:pt x="237993" y="0"/>
                  </a:cubicBezTo>
                  <a:cubicBezTo>
                    <a:pt x="200669" y="131424"/>
                    <a:pt x="226605" y="260355"/>
                    <a:pt x="252956" y="389285"/>
                  </a:cubicBezTo>
                  <a:cubicBezTo>
                    <a:pt x="260937" y="428438"/>
                    <a:pt x="275235" y="466344"/>
                    <a:pt x="276980" y="506744"/>
                  </a:cubicBezTo>
                  <a:cubicBezTo>
                    <a:pt x="278975" y="551716"/>
                    <a:pt x="262599" y="561691"/>
                    <a:pt x="221618" y="541075"/>
                  </a:cubicBezTo>
                  <a:cubicBezTo>
                    <a:pt x="209149" y="534758"/>
                    <a:pt x="197594" y="527858"/>
                    <a:pt x="190944" y="514558"/>
                  </a:cubicBezTo>
                  <a:cubicBezTo>
                    <a:pt x="127434" y="387456"/>
                    <a:pt x="63676" y="260438"/>
                    <a:pt x="0" y="133336"/>
                  </a:cubicBezTo>
                  <a:close/>
                </a:path>
              </a:pathLst>
            </a:custGeom>
            <a:solidFill>
              <a:srgbClr val="1B4C5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9FFAF8EA-7A41-4592-8551-EB231277547C}"/>
                </a:ext>
              </a:extLst>
            </p:cNvPr>
            <p:cNvSpPr/>
            <p:nvPr/>
          </p:nvSpPr>
          <p:spPr>
            <a:xfrm>
              <a:off x="8920664" y="3246784"/>
              <a:ext cx="214374" cy="468256"/>
            </a:xfrm>
            <a:custGeom>
              <a:avLst/>
              <a:gdLst>
                <a:gd name="connsiteX0" fmla="*/ 0 w 214374"/>
                <a:gd name="connsiteY0" fmla="*/ 91606 h 468256"/>
                <a:gd name="connsiteX1" fmla="*/ 157942 w 214374"/>
                <a:gd name="connsiteY1" fmla="*/ 0 h 468256"/>
                <a:gd name="connsiteX2" fmla="*/ 208567 w 214374"/>
                <a:gd name="connsiteY2" fmla="*/ 89362 h 468256"/>
                <a:gd name="connsiteX3" fmla="*/ 214053 w 214374"/>
                <a:gd name="connsiteY3" fmla="*/ 112804 h 468256"/>
                <a:gd name="connsiteX4" fmla="*/ 163345 w 214374"/>
                <a:gd name="connsiteY4" fmla="*/ 468256 h 468256"/>
                <a:gd name="connsiteX5" fmla="*/ 0 w 214374"/>
                <a:gd name="connsiteY5" fmla="*/ 91606 h 46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74" h="468256">
                  <a:moveTo>
                    <a:pt x="0" y="91606"/>
                  </a:moveTo>
                  <a:cubicBezTo>
                    <a:pt x="52620" y="61099"/>
                    <a:pt x="105322" y="30591"/>
                    <a:pt x="157942" y="0"/>
                  </a:cubicBezTo>
                  <a:cubicBezTo>
                    <a:pt x="174817" y="29843"/>
                    <a:pt x="191525" y="59686"/>
                    <a:pt x="208567" y="89362"/>
                  </a:cubicBezTo>
                  <a:cubicBezTo>
                    <a:pt x="212806" y="96760"/>
                    <a:pt x="215299" y="103992"/>
                    <a:pt x="214053" y="112804"/>
                  </a:cubicBezTo>
                  <a:cubicBezTo>
                    <a:pt x="197843" y="231177"/>
                    <a:pt x="181883" y="349634"/>
                    <a:pt x="163345" y="468256"/>
                  </a:cubicBezTo>
                  <a:cubicBezTo>
                    <a:pt x="128349" y="333839"/>
                    <a:pt x="70658" y="209896"/>
                    <a:pt x="0" y="91606"/>
                  </a:cubicBezTo>
                  <a:close/>
                </a:path>
              </a:pathLst>
            </a:custGeom>
            <a:solidFill>
              <a:srgbClr val="1D4E62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0B52FF7C-429E-4517-A399-0EBE596FE08A}"/>
                </a:ext>
              </a:extLst>
            </p:cNvPr>
            <p:cNvSpPr/>
            <p:nvPr/>
          </p:nvSpPr>
          <p:spPr>
            <a:xfrm>
              <a:off x="5803142" y="5607516"/>
              <a:ext cx="121365" cy="8157"/>
            </a:xfrm>
            <a:custGeom>
              <a:avLst/>
              <a:gdLst>
                <a:gd name="connsiteX0" fmla="*/ 0 w 121365"/>
                <a:gd name="connsiteY0" fmla="*/ 0 h 8157"/>
                <a:gd name="connsiteX1" fmla="*/ 121366 w 121365"/>
                <a:gd name="connsiteY1" fmla="*/ 166 h 8157"/>
                <a:gd name="connsiteX2" fmla="*/ 0 w 121365"/>
                <a:gd name="connsiteY2" fmla="*/ 0 h 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65" h="8157">
                  <a:moveTo>
                    <a:pt x="0" y="0"/>
                  </a:moveTo>
                  <a:cubicBezTo>
                    <a:pt x="40483" y="83"/>
                    <a:pt x="80883" y="83"/>
                    <a:pt x="121366" y="166"/>
                  </a:cubicBezTo>
                  <a:cubicBezTo>
                    <a:pt x="80883" y="10973"/>
                    <a:pt x="40400" y="10723"/>
                    <a:pt x="0" y="0"/>
                  </a:cubicBez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CB2CD8B5-349E-4559-8938-DD25A507DF9C}"/>
                </a:ext>
              </a:extLst>
            </p:cNvPr>
            <p:cNvSpPr/>
            <p:nvPr/>
          </p:nvSpPr>
          <p:spPr>
            <a:xfrm>
              <a:off x="9336800" y="881724"/>
              <a:ext cx="611505" cy="394562"/>
            </a:xfrm>
            <a:custGeom>
              <a:avLst/>
              <a:gdLst>
                <a:gd name="connsiteX0" fmla="*/ 587044 w 611505"/>
                <a:gd name="connsiteY0" fmla="*/ 391951 h 394562"/>
                <a:gd name="connsiteX1" fmla="*/ 415303 w 611505"/>
                <a:gd name="connsiteY1" fmla="*/ 321875 h 394562"/>
                <a:gd name="connsiteX2" fmla="*/ 79220 w 611505"/>
                <a:gd name="connsiteY2" fmla="*/ 104082 h 394562"/>
                <a:gd name="connsiteX3" fmla="*/ 10390 w 611505"/>
                <a:gd name="connsiteY3" fmla="*/ 38245 h 394562"/>
                <a:gd name="connsiteX4" fmla="*/ 3408 w 611505"/>
                <a:gd name="connsiteY4" fmla="*/ 8984 h 394562"/>
                <a:gd name="connsiteX5" fmla="*/ 32668 w 611505"/>
                <a:gd name="connsiteY5" fmla="*/ 2084 h 394562"/>
                <a:gd name="connsiteX6" fmla="*/ 255034 w 611505"/>
                <a:gd name="connsiteY6" fmla="*/ 109734 h 394562"/>
                <a:gd name="connsiteX7" fmla="*/ 594692 w 611505"/>
                <a:gd name="connsiteY7" fmla="*/ 357121 h 394562"/>
                <a:gd name="connsiteX8" fmla="*/ 608906 w 611505"/>
                <a:gd name="connsiteY8" fmla="*/ 387462 h 394562"/>
                <a:gd name="connsiteX9" fmla="*/ 587044 w 611505"/>
                <a:gd name="connsiteY9" fmla="*/ 391951 h 3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5" h="394562">
                  <a:moveTo>
                    <a:pt x="587044" y="391951"/>
                  </a:moveTo>
                  <a:cubicBezTo>
                    <a:pt x="525529" y="379150"/>
                    <a:pt x="469418" y="352217"/>
                    <a:pt x="415303" y="321875"/>
                  </a:cubicBezTo>
                  <a:cubicBezTo>
                    <a:pt x="298593" y="256537"/>
                    <a:pt x="184874" y="186378"/>
                    <a:pt x="79220" y="104082"/>
                  </a:cubicBezTo>
                  <a:cubicBezTo>
                    <a:pt x="54281" y="84630"/>
                    <a:pt x="33083" y="60440"/>
                    <a:pt x="10390" y="38245"/>
                  </a:cubicBezTo>
                  <a:cubicBezTo>
                    <a:pt x="2077" y="30098"/>
                    <a:pt x="-4157" y="20705"/>
                    <a:pt x="3408" y="8984"/>
                  </a:cubicBezTo>
                  <a:cubicBezTo>
                    <a:pt x="10723" y="-2321"/>
                    <a:pt x="20781" y="-825"/>
                    <a:pt x="32668" y="2084"/>
                  </a:cubicBezTo>
                  <a:cubicBezTo>
                    <a:pt x="114465" y="22201"/>
                    <a:pt x="184293" y="67173"/>
                    <a:pt x="255034" y="109734"/>
                  </a:cubicBezTo>
                  <a:cubicBezTo>
                    <a:pt x="375485" y="182138"/>
                    <a:pt x="496435" y="254126"/>
                    <a:pt x="594692" y="357121"/>
                  </a:cubicBezTo>
                  <a:cubicBezTo>
                    <a:pt x="602505" y="365267"/>
                    <a:pt x="617552" y="371835"/>
                    <a:pt x="608906" y="387462"/>
                  </a:cubicBezTo>
                  <a:cubicBezTo>
                    <a:pt x="604169" y="396025"/>
                    <a:pt x="595523" y="395941"/>
                    <a:pt x="587044" y="391951"/>
                  </a:cubicBezTo>
                  <a:close/>
                </a:path>
              </a:pathLst>
            </a:custGeom>
            <a:solidFill>
              <a:srgbClr val="183C4A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00255A3A-38B8-4D33-A82D-766C64AFE9B8}"/>
                </a:ext>
              </a:extLst>
            </p:cNvPr>
            <p:cNvSpPr/>
            <p:nvPr/>
          </p:nvSpPr>
          <p:spPr>
            <a:xfrm>
              <a:off x="4450258" y="4028434"/>
              <a:ext cx="207061" cy="190945"/>
            </a:xfrm>
            <a:custGeom>
              <a:avLst/>
              <a:gdLst>
                <a:gd name="connsiteX0" fmla="*/ 207057 w 207061"/>
                <a:gd name="connsiteY0" fmla="*/ 90522 h 190945"/>
                <a:gd name="connsiteX1" fmla="*/ 155020 w 207061"/>
                <a:gd name="connsiteY1" fmla="*/ 185121 h 190945"/>
                <a:gd name="connsiteX2" fmla="*/ 124262 w 207061"/>
                <a:gd name="connsiteY2" fmla="*/ 185786 h 190945"/>
                <a:gd name="connsiteX3" fmla="*/ 17111 w 207061"/>
                <a:gd name="connsiteY3" fmla="*/ 131753 h 190945"/>
                <a:gd name="connsiteX4" fmla="*/ 486 w 207061"/>
                <a:gd name="connsiteY4" fmla="*/ 105818 h 190945"/>
                <a:gd name="connsiteX5" fmla="*/ 49282 w 207061"/>
                <a:gd name="connsiteY5" fmla="*/ 7062 h 190945"/>
                <a:gd name="connsiteX6" fmla="*/ 76132 w 207061"/>
                <a:gd name="connsiteY6" fmla="*/ 2906 h 190945"/>
                <a:gd name="connsiteX7" fmla="*/ 193757 w 207061"/>
                <a:gd name="connsiteY7" fmla="*/ 63090 h 190945"/>
                <a:gd name="connsiteX8" fmla="*/ 207057 w 207061"/>
                <a:gd name="connsiteY8" fmla="*/ 90522 h 1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61" h="190945">
                  <a:moveTo>
                    <a:pt x="207057" y="90522"/>
                  </a:moveTo>
                  <a:cubicBezTo>
                    <a:pt x="191512" y="121030"/>
                    <a:pt x="180373" y="157107"/>
                    <a:pt x="155020" y="185121"/>
                  </a:cubicBezTo>
                  <a:cubicBezTo>
                    <a:pt x="146707" y="194265"/>
                    <a:pt x="134819" y="191189"/>
                    <a:pt x="124262" y="185786"/>
                  </a:cubicBezTo>
                  <a:cubicBezTo>
                    <a:pt x="88601" y="167664"/>
                    <a:pt x="52856" y="149792"/>
                    <a:pt x="17111" y="131753"/>
                  </a:cubicBezTo>
                  <a:cubicBezTo>
                    <a:pt x="6471" y="126350"/>
                    <a:pt x="-2174" y="117954"/>
                    <a:pt x="486" y="105818"/>
                  </a:cubicBezTo>
                  <a:cubicBezTo>
                    <a:pt x="8549" y="69076"/>
                    <a:pt x="27170" y="36988"/>
                    <a:pt x="49282" y="7062"/>
                  </a:cubicBezTo>
                  <a:cubicBezTo>
                    <a:pt x="55267" y="-1001"/>
                    <a:pt x="66572" y="-1832"/>
                    <a:pt x="76132" y="2906"/>
                  </a:cubicBezTo>
                  <a:cubicBezTo>
                    <a:pt x="115534" y="22690"/>
                    <a:pt x="154853" y="42475"/>
                    <a:pt x="193757" y="63090"/>
                  </a:cubicBezTo>
                  <a:cubicBezTo>
                    <a:pt x="202402" y="67828"/>
                    <a:pt x="207224" y="76889"/>
                    <a:pt x="207057" y="90522"/>
                  </a:cubicBezTo>
                  <a:close/>
                </a:path>
              </a:pathLst>
            </a:custGeom>
            <a:solidFill>
              <a:srgbClr val="FDFDFE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6D02AE35-E755-495A-BDD7-405CA222D35B}"/>
                </a:ext>
              </a:extLst>
            </p:cNvPr>
            <p:cNvSpPr/>
            <p:nvPr/>
          </p:nvSpPr>
          <p:spPr>
            <a:xfrm>
              <a:off x="5346108" y="4553911"/>
              <a:ext cx="205158" cy="138250"/>
            </a:xfrm>
            <a:custGeom>
              <a:avLst/>
              <a:gdLst>
                <a:gd name="connsiteX0" fmla="*/ 205158 w 205158"/>
                <a:gd name="connsiteY0" fmla="*/ 74366 h 138250"/>
                <a:gd name="connsiteX1" fmla="*/ 184459 w 205158"/>
                <a:gd name="connsiteY1" fmla="*/ 89329 h 138250"/>
                <a:gd name="connsiteX2" fmla="*/ 0 w 205158"/>
                <a:gd name="connsiteY2" fmla="*/ 73451 h 138250"/>
                <a:gd name="connsiteX3" fmla="*/ 93269 w 205158"/>
                <a:gd name="connsiteY3" fmla="*/ 6035 h 138250"/>
                <a:gd name="connsiteX4" fmla="*/ 125190 w 205158"/>
                <a:gd name="connsiteY4" fmla="*/ 8612 h 138250"/>
                <a:gd name="connsiteX5" fmla="*/ 205158 w 205158"/>
                <a:gd name="connsiteY5" fmla="*/ 74366 h 1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158" h="138250">
                  <a:moveTo>
                    <a:pt x="205158" y="74366"/>
                  </a:moveTo>
                  <a:cubicBezTo>
                    <a:pt x="195599" y="81265"/>
                    <a:pt x="190029" y="85339"/>
                    <a:pt x="184459" y="89329"/>
                  </a:cubicBezTo>
                  <a:cubicBezTo>
                    <a:pt x="90609" y="156995"/>
                    <a:pt x="90609" y="156995"/>
                    <a:pt x="0" y="73451"/>
                  </a:cubicBezTo>
                  <a:cubicBezTo>
                    <a:pt x="31589" y="50758"/>
                    <a:pt x="63011" y="29228"/>
                    <a:pt x="93269" y="6035"/>
                  </a:cubicBezTo>
                  <a:cubicBezTo>
                    <a:pt x="106154" y="-3774"/>
                    <a:pt x="114383" y="-698"/>
                    <a:pt x="125190" y="8612"/>
                  </a:cubicBezTo>
                  <a:cubicBezTo>
                    <a:pt x="150045" y="30059"/>
                    <a:pt x="175898" y="50426"/>
                    <a:pt x="205158" y="74366"/>
                  </a:cubicBezTo>
                  <a:close/>
                </a:path>
              </a:pathLst>
            </a:custGeom>
            <a:solidFill>
              <a:srgbClr val="FDFDFD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F777B675-CA51-420E-B045-F2DD8E1E6BB6}"/>
                </a:ext>
              </a:extLst>
            </p:cNvPr>
            <p:cNvSpPr/>
            <p:nvPr/>
          </p:nvSpPr>
          <p:spPr>
            <a:xfrm>
              <a:off x="3617935" y="3588312"/>
              <a:ext cx="152987" cy="131550"/>
            </a:xfrm>
            <a:custGeom>
              <a:avLst/>
              <a:gdLst>
                <a:gd name="connsiteX0" fmla="*/ 77432 w 152987"/>
                <a:gd name="connsiteY0" fmla="*/ 131550 h 131550"/>
                <a:gd name="connsiteX1" fmla="*/ 44430 w 152987"/>
                <a:gd name="connsiteY1" fmla="*/ 131550 h 131550"/>
                <a:gd name="connsiteX2" fmla="*/ 3781 w 152987"/>
                <a:gd name="connsiteY2" fmla="*/ 76021 h 131550"/>
                <a:gd name="connsiteX3" fmla="*/ 41022 w 152987"/>
                <a:gd name="connsiteY3" fmla="*/ 63386 h 131550"/>
                <a:gd name="connsiteX4" fmla="*/ 79011 w 152987"/>
                <a:gd name="connsiteY4" fmla="*/ 32130 h 131550"/>
                <a:gd name="connsiteX5" fmla="*/ 140443 w 152987"/>
                <a:gd name="connsiteY5" fmla="*/ 458 h 131550"/>
                <a:gd name="connsiteX6" fmla="*/ 151582 w 152987"/>
                <a:gd name="connsiteY6" fmla="*/ 31548 h 131550"/>
                <a:gd name="connsiteX7" fmla="*/ 151997 w 152987"/>
                <a:gd name="connsiteY7" fmla="*/ 56237 h 131550"/>
                <a:gd name="connsiteX8" fmla="*/ 77432 w 152987"/>
                <a:gd name="connsiteY8" fmla="*/ 131550 h 13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7" h="131550">
                  <a:moveTo>
                    <a:pt x="77432" y="131550"/>
                  </a:moveTo>
                  <a:cubicBezTo>
                    <a:pt x="66459" y="131550"/>
                    <a:pt x="55403" y="131550"/>
                    <a:pt x="44430" y="131550"/>
                  </a:cubicBezTo>
                  <a:cubicBezTo>
                    <a:pt x="4696" y="131467"/>
                    <a:pt x="-6942" y="115507"/>
                    <a:pt x="3781" y="76021"/>
                  </a:cubicBezTo>
                  <a:cubicBezTo>
                    <a:pt x="9849" y="53660"/>
                    <a:pt x="28221" y="63718"/>
                    <a:pt x="41022" y="63386"/>
                  </a:cubicBezTo>
                  <a:cubicBezTo>
                    <a:pt x="62968" y="62721"/>
                    <a:pt x="78346" y="64716"/>
                    <a:pt x="79011" y="32130"/>
                  </a:cubicBezTo>
                  <a:cubicBezTo>
                    <a:pt x="79759" y="-3864"/>
                    <a:pt x="118497" y="4532"/>
                    <a:pt x="140443" y="458"/>
                  </a:cubicBezTo>
                  <a:cubicBezTo>
                    <a:pt x="161972" y="-3615"/>
                    <a:pt x="148589" y="20492"/>
                    <a:pt x="151582" y="31548"/>
                  </a:cubicBezTo>
                  <a:cubicBezTo>
                    <a:pt x="153743" y="39196"/>
                    <a:pt x="151997" y="47924"/>
                    <a:pt x="151997" y="56237"/>
                  </a:cubicBezTo>
                  <a:cubicBezTo>
                    <a:pt x="151997" y="131550"/>
                    <a:pt x="151997" y="131550"/>
                    <a:pt x="77432" y="131550"/>
                  </a:cubicBezTo>
                  <a:close/>
                </a:path>
              </a:pathLst>
            </a:custGeom>
            <a:solidFill>
              <a:srgbClr val="FBFCFC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2B942A7F-B56A-462D-98FC-F4EFD6F6185A}"/>
                </a:ext>
              </a:extLst>
            </p:cNvPr>
            <p:cNvSpPr/>
            <p:nvPr/>
          </p:nvSpPr>
          <p:spPr>
            <a:xfrm>
              <a:off x="6618122" y="95613"/>
              <a:ext cx="751741" cy="592597"/>
            </a:xfrm>
            <a:custGeom>
              <a:avLst/>
              <a:gdLst>
                <a:gd name="connsiteX0" fmla="*/ 148299 w 751741"/>
                <a:gd name="connsiteY0" fmla="*/ 592598 h 592597"/>
                <a:gd name="connsiteX1" fmla="*/ 13798 w 751741"/>
                <a:gd name="connsiteY1" fmla="*/ 220852 h 592597"/>
                <a:gd name="connsiteX2" fmla="*/ 612315 w 751741"/>
                <a:gd name="connsiteY2" fmla="*/ 4722 h 592597"/>
                <a:gd name="connsiteX3" fmla="*/ 737006 w 751741"/>
                <a:gd name="connsiteY3" fmla="*/ 195914 h 592597"/>
                <a:gd name="connsiteX4" fmla="*/ 148299 w 751741"/>
                <a:gd name="connsiteY4" fmla="*/ 592598 h 59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41" h="592597">
                  <a:moveTo>
                    <a:pt x="148299" y="592598"/>
                  </a:moveTo>
                  <a:cubicBezTo>
                    <a:pt x="108647" y="550286"/>
                    <a:pt x="-46635" y="274386"/>
                    <a:pt x="13798" y="220852"/>
                  </a:cubicBezTo>
                  <a:cubicBezTo>
                    <a:pt x="113551" y="170976"/>
                    <a:pt x="491697" y="44623"/>
                    <a:pt x="612315" y="4722"/>
                  </a:cubicBezTo>
                  <a:cubicBezTo>
                    <a:pt x="761944" y="-28529"/>
                    <a:pt x="767347" y="122180"/>
                    <a:pt x="737006" y="195914"/>
                  </a:cubicBezTo>
                  <a:cubicBezTo>
                    <a:pt x="705251" y="272807"/>
                    <a:pt x="462686" y="478464"/>
                    <a:pt x="148299" y="592598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1EE0E884-2E2A-4BD2-A5C7-BB1A5A02A29E}"/>
                </a:ext>
              </a:extLst>
            </p:cNvPr>
            <p:cNvSpPr/>
            <p:nvPr/>
          </p:nvSpPr>
          <p:spPr>
            <a:xfrm>
              <a:off x="7750564" y="2483287"/>
              <a:ext cx="763524" cy="578799"/>
            </a:xfrm>
            <a:custGeom>
              <a:avLst/>
              <a:gdLst>
                <a:gd name="connsiteX0" fmla="*/ 0 w 763524"/>
                <a:gd name="connsiteY0" fmla="*/ 199812 h 578799"/>
                <a:gd name="connsiteX1" fmla="*/ 90110 w 763524"/>
                <a:gd name="connsiteY1" fmla="*/ 52843 h 578799"/>
                <a:gd name="connsiteX2" fmla="*/ 295268 w 763524"/>
                <a:gd name="connsiteY2" fmla="*/ 19426 h 578799"/>
                <a:gd name="connsiteX3" fmla="*/ 500094 w 763524"/>
                <a:gd name="connsiteY3" fmla="*/ 164898 h 578799"/>
                <a:gd name="connsiteX4" fmla="*/ 763524 w 763524"/>
                <a:gd name="connsiteY4" fmla="*/ 439717 h 578799"/>
                <a:gd name="connsiteX5" fmla="*/ 688377 w 763524"/>
                <a:gd name="connsiteY5" fmla="*/ 495412 h 578799"/>
                <a:gd name="connsiteX6" fmla="*/ 472911 w 763524"/>
                <a:gd name="connsiteY6" fmla="*/ 578789 h 578799"/>
                <a:gd name="connsiteX7" fmla="*/ 251793 w 763524"/>
                <a:gd name="connsiteY7" fmla="*/ 489760 h 578799"/>
                <a:gd name="connsiteX8" fmla="*/ 30674 w 763524"/>
                <a:gd name="connsiteY8" fmla="*/ 230319 h 578799"/>
                <a:gd name="connsiteX9" fmla="*/ 0 w 763524"/>
                <a:gd name="connsiteY9" fmla="*/ 199812 h 5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524" h="578799">
                  <a:moveTo>
                    <a:pt x="0" y="199812"/>
                  </a:moveTo>
                  <a:cubicBezTo>
                    <a:pt x="23525" y="146860"/>
                    <a:pt x="47050" y="94240"/>
                    <a:pt x="90110" y="52843"/>
                  </a:cubicBezTo>
                  <a:cubicBezTo>
                    <a:pt x="148216" y="-3019"/>
                    <a:pt x="222365" y="-15322"/>
                    <a:pt x="295268" y="19426"/>
                  </a:cubicBezTo>
                  <a:cubicBezTo>
                    <a:pt x="372078" y="56085"/>
                    <a:pt x="438995" y="106543"/>
                    <a:pt x="500094" y="164898"/>
                  </a:cubicBezTo>
                  <a:cubicBezTo>
                    <a:pt x="591866" y="252681"/>
                    <a:pt x="679815" y="344204"/>
                    <a:pt x="763524" y="439717"/>
                  </a:cubicBezTo>
                  <a:cubicBezTo>
                    <a:pt x="730938" y="447947"/>
                    <a:pt x="713232" y="476792"/>
                    <a:pt x="688377" y="495412"/>
                  </a:cubicBezTo>
                  <a:cubicBezTo>
                    <a:pt x="623787" y="543709"/>
                    <a:pt x="552630" y="578041"/>
                    <a:pt x="472911" y="578789"/>
                  </a:cubicBezTo>
                  <a:cubicBezTo>
                    <a:pt x="389701" y="579537"/>
                    <a:pt x="316549" y="542795"/>
                    <a:pt x="251793" y="489760"/>
                  </a:cubicBezTo>
                  <a:cubicBezTo>
                    <a:pt x="162348" y="416524"/>
                    <a:pt x="95680" y="324253"/>
                    <a:pt x="30674" y="230319"/>
                  </a:cubicBezTo>
                  <a:cubicBezTo>
                    <a:pt x="22611" y="218765"/>
                    <a:pt x="18704" y="201391"/>
                    <a:pt x="0" y="199812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B641828-D2DB-4059-ACF7-EF20CD117CA4}"/>
              </a:ext>
            </a:extLst>
          </p:cNvPr>
          <p:cNvSpPr txBox="1">
            <a:spLocks/>
          </p:cNvSpPr>
          <p:nvPr/>
        </p:nvSpPr>
        <p:spPr>
          <a:xfrm>
            <a:off x="4862135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Marketing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9E82FA4D-DDA3-490E-8825-02923131A51B}"/>
              </a:ext>
            </a:extLst>
          </p:cNvPr>
          <p:cNvGrpSpPr/>
          <p:nvPr/>
        </p:nvGrpSpPr>
        <p:grpSpPr>
          <a:xfrm>
            <a:off x="5239774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CC069633-D62A-46DF-A3E2-70E5F006938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39">
              <a:extLst>
                <a:ext uri="{FF2B5EF4-FFF2-40B4-BE49-F238E27FC236}">
                  <a16:creationId xmlns:a16="http://schemas.microsoft.com/office/drawing/2014/main" id="{9D65EDA4-6CE7-46DA-AEE6-830890D145F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7D9D0CB0-C3A8-44B1-B591-8EFBD16208D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직사각형 38">
            <a:extLst>
              <a:ext uri="{FF2B5EF4-FFF2-40B4-BE49-F238E27FC236}">
                <a16:creationId xmlns:a16="http://schemas.microsoft.com/office/drawing/2014/main" id="{9F5AAD14-35BD-47BD-BD31-33753EFC6374}"/>
              </a:ext>
            </a:extLst>
          </p:cNvPr>
          <p:cNvSpPr/>
          <p:nvPr/>
        </p:nvSpPr>
        <p:spPr>
          <a:xfrm>
            <a:off x="4862135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E697D3-0E34-410C-822C-BE29B9EC627C}"/>
              </a:ext>
            </a:extLst>
          </p:cNvPr>
          <p:cNvSpPr txBox="1">
            <a:spLocks/>
          </p:cNvSpPr>
          <p:nvPr/>
        </p:nvSpPr>
        <p:spPr>
          <a:xfrm>
            <a:off x="7145766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Designer</a:t>
            </a:r>
          </a:p>
        </p:txBody>
      </p:sp>
      <p:grpSp>
        <p:nvGrpSpPr>
          <p:cNvPr id="10" name="Group 35">
            <a:extLst>
              <a:ext uri="{FF2B5EF4-FFF2-40B4-BE49-F238E27FC236}">
                <a16:creationId xmlns:a16="http://schemas.microsoft.com/office/drawing/2014/main" id="{D9A0A869-DCCC-4E50-9497-A1E5B45D99FE}"/>
              </a:ext>
            </a:extLst>
          </p:cNvPr>
          <p:cNvGrpSpPr/>
          <p:nvPr/>
        </p:nvGrpSpPr>
        <p:grpSpPr>
          <a:xfrm>
            <a:off x="7523406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9D3FFA28-B955-437B-9B7D-CED167BE66A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26FD82DA-44F6-46B2-9056-313F66136C2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712B9F6C-AC71-49A1-AC60-161CF5DD5FD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직사각형 39">
            <a:extLst>
              <a:ext uri="{FF2B5EF4-FFF2-40B4-BE49-F238E27FC236}">
                <a16:creationId xmlns:a16="http://schemas.microsoft.com/office/drawing/2014/main" id="{70E2D07B-8687-4C16-A2E9-55BDE076D01B}"/>
              </a:ext>
            </a:extLst>
          </p:cNvPr>
          <p:cNvSpPr/>
          <p:nvPr/>
        </p:nvSpPr>
        <p:spPr>
          <a:xfrm>
            <a:off x="7145766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187DB5D-9F89-4576-9AC3-95164928FCF2}"/>
              </a:ext>
            </a:extLst>
          </p:cNvPr>
          <p:cNvSpPr txBox="1">
            <a:spLocks/>
          </p:cNvSpPr>
          <p:nvPr/>
        </p:nvSpPr>
        <p:spPr>
          <a:xfrm>
            <a:off x="9429396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4"/>
                </a:solidFill>
              </a:rPr>
              <a:t>Developer</a:t>
            </a:r>
          </a:p>
        </p:txBody>
      </p:sp>
      <p:grpSp>
        <p:nvGrpSpPr>
          <p:cNvPr id="16" name="Group 42">
            <a:extLst>
              <a:ext uri="{FF2B5EF4-FFF2-40B4-BE49-F238E27FC236}">
                <a16:creationId xmlns:a16="http://schemas.microsoft.com/office/drawing/2014/main" id="{A65BC4DD-DD70-4A15-9871-62B9788804DF}"/>
              </a:ext>
            </a:extLst>
          </p:cNvPr>
          <p:cNvGrpSpPr/>
          <p:nvPr/>
        </p:nvGrpSpPr>
        <p:grpSpPr>
          <a:xfrm>
            <a:off x="9807036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AB2F35C9-DE4F-497A-A431-21DB4626137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39">
              <a:extLst>
                <a:ext uri="{FF2B5EF4-FFF2-40B4-BE49-F238E27FC236}">
                  <a16:creationId xmlns:a16="http://schemas.microsoft.com/office/drawing/2014/main" id="{FE432E04-365D-4B96-80A9-08082FF6F43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B9951E30-64C0-4AF0-A098-960493A0694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직사각형 40">
            <a:extLst>
              <a:ext uri="{FF2B5EF4-FFF2-40B4-BE49-F238E27FC236}">
                <a16:creationId xmlns:a16="http://schemas.microsoft.com/office/drawing/2014/main" id="{EAB740B1-2B8D-43B8-AA2F-9461F58A630D}"/>
              </a:ext>
            </a:extLst>
          </p:cNvPr>
          <p:cNvSpPr/>
          <p:nvPr/>
        </p:nvSpPr>
        <p:spPr>
          <a:xfrm>
            <a:off x="9429396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CE20BF7E-AC5C-4C50-B5C8-FD3EB0F261C7}"/>
              </a:ext>
            </a:extLst>
          </p:cNvPr>
          <p:cNvSpPr/>
          <p:nvPr/>
        </p:nvSpPr>
        <p:spPr>
          <a:xfrm>
            <a:off x="4844205" y="3618586"/>
            <a:ext cx="1998448" cy="450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3B9DE18E-57FA-4BB4-98DA-2946179AD4C3}"/>
              </a:ext>
            </a:extLst>
          </p:cNvPr>
          <p:cNvSpPr/>
          <p:nvPr/>
        </p:nvSpPr>
        <p:spPr>
          <a:xfrm>
            <a:off x="7124432" y="3618586"/>
            <a:ext cx="1998448" cy="4504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09230F31-1616-4E9A-ACB1-517848A70977}"/>
              </a:ext>
            </a:extLst>
          </p:cNvPr>
          <p:cNvSpPr/>
          <p:nvPr/>
        </p:nvSpPr>
        <p:spPr>
          <a:xfrm>
            <a:off x="9404658" y="3618586"/>
            <a:ext cx="1998448" cy="4504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B888DB2-2E4A-48D2-878E-62EEE67FEA96}"/>
              </a:ext>
            </a:extLst>
          </p:cNvPr>
          <p:cNvSpPr txBox="1">
            <a:spLocks/>
          </p:cNvSpPr>
          <p:nvPr/>
        </p:nvSpPr>
        <p:spPr>
          <a:xfrm>
            <a:off x="4862135" y="370803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CDBD325-B5AF-4CC2-87B4-8A3EF183D63C}"/>
              </a:ext>
            </a:extLst>
          </p:cNvPr>
          <p:cNvSpPr txBox="1">
            <a:spLocks/>
          </p:cNvSpPr>
          <p:nvPr/>
        </p:nvSpPr>
        <p:spPr>
          <a:xfrm>
            <a:off x="7145766" y="370803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46B2E93-AEBA-40C0-8F01-5A4E1F3F9522}"/>
              </a:ext>
            </a:extLst>
          </p:cNvPr>
          <p:cNvSpPr txBox="1">
            <a:spLocks/>
          </p:cNvSpPr>
          <p:nvPr/>
        </p:nvSpPr>
        <p:spPr>
          <a:xfrm>
            <a:off x="9429396" y="370803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직사각형 1">
            <a:extLst>
              <a:ext uri="{FF2B5EF4-FFF2-40B4-BE49-F238E27FC236}">
                <a16:creationId xmlns:a16="http://schemas.microsoft.com/office/drawing/2014/main" id="{C35DEBB6-2F8C-48A0-89F4-13EE3443C7D6}"/>
              </a:ext>
            </a:extLst>
          </p:cNvPr>
          <p:cNvSpPr/>
          <p:nvPr/>
        </p:nvSpPr>
        <p:spPr>
          <a:xfrm>
            <a:off x="671686" y="4694020"/>
            <a:ext cx="340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2012 ~ 2018  Text here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 ~ 2027  Text here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A8E977FE-7897-443E-AF26-8170811F465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5AEBD8B1-2CC7-422E-BB31-3EA07A4DFD2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E504A46B-136C-455C-9294-9ED69C0DD5AB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41BCBE2E-B107-493C-9E22-78CA9879F0AB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40">
            <a:extLst>
              <a:ext uri="{FF2B5EF4-FFF2-40B4-BE49-F238E27FC236}">
                <a16:creationId xmlns:a16="http://schemas.microsoft.com/office/drawing/2014/main" id="{A37545DC-A0E1-4AA1-95A7-F66466AF7A34}"/>
              </a:ext>
            </a:extLst>
          </p:cNvPr>
          <p:cNvSpPr/>
          <p:nvPr/>
        </p:nvSpPr>
        <p:spPr>
          <a:xfrm rot="5400000">
            <a:off x="7037437" y="2462946"/>
            <a:ext cx="720000" cy="22238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val 41">
            <a:extLst>
              <a:ext uri="{FF2B5EF4-FFF2-40B4-BE49-F238E27FC236}">
                <a16:creationId xmlns:a16="http://schemas.microsoft.com/office/drawing/2014/main" id="{A3238A11-EC9A-4177-90D6-843430BD1597}"/>
              </a:ext>
            </a:extLst>
          </p:cNvPr>
          <p:cNvSpPr/>
          <p:nvPr/>
        </p:nvSpPr>
        <p:spPr>
          <a:xfrm>
            <a:off x="7834551" y="3268872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3CA5B314-3B02-4A4E-81A3-893B657D70F4}"/>
              </a:ext>
            </a:extLst>
          </p:cNvPr>
          <p:cNvSpPr/>
          <p:nvPr/>
        </p:nvSpPr>
        <p:spPr>
          <a:xfrm rot="16200000">
            <a:off x="4608534" y="3451234"/>
            <a:ext cx="720000" cy="1644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36">
            <a:extLst>
              <a:ext uri="{FF2B5EF4-FFF2-40B4-BE49-F238E27FC236}">
                <a16:creationId xmlns:a16="http://schemas.microsoft.com/office/drawing/2014/main" id="{86C830CE-2D47-4309-91AA-85D7C4CD708A}"/>
              </a:ext>
            </a:extLst>
          </p:cNvPr>
          <p:cNvSpPr/>
          <p:nvPr/>
        </p:nvSpPr>
        <p:spPr>
          <a:xfrm>
            <a:off x="4215315" y="3967325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 Same Side Corner Rectangle 33">
            <a:extLst>
              <a:ext uri="{FF2B5EF4-FFF2-40B4-BE49-F238E27FC236}">
                <a16:creationId xmlns:a16="http://schemas.microsoft.com/office/drawing/2014/main" id="{FB18387D-8421-44C6-925B-AC83E3808260}"/>
              </a:ext>
            </a:extLst>
          </p:cNvPr>
          <p:cNvSpPr/>
          <p:nvPr/>
        </p:nvSpPr>
        <p:spPr>
          <a:xfrm rot="5400000">
            <a:off x="6938633" y="3800890"/>
            <a:ext cx="720000" cy="19894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 Same Side Corner Rectangle 30">
            <a:extLst>
              <a:ext uri="{FF2B5EF4-FFF2-40B4-BE49-F238E27FC236}">
                <a16:creationId xmlns:a16="http://schemas.microsoft.com/office/drawing/2014/main" id="{D8AF0D25-C8B3-4D8A-9E9E-094B327036BA}"/>
              </a:ext>
            </a:extLst>
          </p:cNvPr>
          <p:cNvSpPr/>
          <p:nvPr/>
        </p:nvSpPr>
        <p:spPr>
          <a:xfrm rot="16200000">
            <a:off x="4529073" y="2059986"/>
            <a:ext cx="720000" cy="2382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31">
            <a:extLst>
              <a:ext uri="{FF2B5EF4-FFF2-40B4-BE49-F238E27FC236}">
                <a16:creationId xmlns:a16="http://schemas.microsoft.com/office/drawing/2014/main" id="{93609D34-EC57-4B58-8A1C-A74D80AA3DF6}"/>
              </a:ext>
            </a:extLst>
          </p:cNvPr>
          <p:cNvSpPr/>
          <p:nvPr/>
        </p:nvSpPr>
        <p:spPr>
          <a:xfrm>
            <a:off x="3766883" y="2945050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 Same Side Corner Rectangle 32">
            <a:extLst>
              <a:ext uri="{FF2B5EF4-FFF2-40B4-BE49-F238E27FC236}">
                <a16:creationId xmlns:a16="http://schemas.microsoft.com/office/drawing/2014/main" id="{A0B57924-BF90-42D2-B527-B873F36B5B54}"/>
              </a:ext>
            </a:extLst>
          </p:cNvPr>
          <p:cNvSpPr/>
          <p:nvPr/>
        </p:nvSpPr>
        <p:spPr>
          <a:xfrm rot="5400000">
            <a:off x="6847926" y="1275567"/>
            <a:ext cx="720000" cy="22238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 Same Side Corner Rectangle 23">
            <a:extLst>
              <a:ext uri="{FF2B5EF4-FFF2-40B4-BE49-F238E27FC236}">
                <a16:creationId xmlns:a16="http://schemas.microsoft.com/office/drawing/2014/main" id="{1FAB8350-7851-43F6-8DD0-2A0B040BCEFD}"/>
              </a:ext>
            </a:extLst>
          </p:cNvPr>
          <p:cNvSpPr/>
          <p:nvPr/>
        </p:nvSpPr>
        <p:spPr>
          <a:xfrm rot="16200000">
            <a:off x="4650075" y="1158712"/>
            <a:ext cx="720000" cy="21401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id="{19A8C90E-1C7A-432E-9F23-C1D919613ADD}"/>
              </a:ext>
            </a:extLst>
          </p:cNvPr>
          <p:cNvSpPr/>
          <p:nvPr/>
        </p:nvSpPr>
        <p:spPr>
          <a:xfrm>
            <a:off x="7645040" y="2081493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29">
            <a:extLst>
              <a:ext uri="{FF2B5EF4-FFF2-40B4-BE49-F238E27FC236}">
                <a16:creationId xmlns:a16="http://schemas.microsoft.com/office/drawing/2014/main" id="{CFFCDE13-CD83-4B8B-AE73-C0D0605E7674}"/>
              </a:ext>
            </a:extLst>
          </p:cNvPr>
          <p:cNvSpPr/>
          <p:nvPr/>
        </p:nvSpPr>
        <p:spPr>
          <a:xfrm>
            <a:off x="4008888" y="1922774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34">
            <a:extLst>
              <a:ext uri="{FF2B5EF4-FFF2-40B4-BE49-F238E27FC236}">
                <a16:creationId xmlns:a16="http://schemas.microsoft.com/office/drawing/2014/main" id="{BC38A3E3-FAA9-414B-824C-E1DE049E6F2D}"/>
              </a:ext>
            </a:extLst>
          </p:cNvPr>
          <p:cNvSpPr/>
          <p:nvPr/>
        </p:nvSpPr>
        <p:spPr>
          <a:xfrm>
            <a:off x="7618527" y="4489597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reeform 37">
            <a:extLst>
              <a:ext uri="{FF2B5EF4-FFF2-40B4-BE49-F238E27FC236}">
                <a16:creationId xmlns:a16="http://schemas.microsoft.com/office/drawing/2014/main" id="{44026D2C-E6EB-4C71-88AC-FC387DFAD8CA}"/>
              </a:ext>
            </a:extLst>
          </p:cNvPr>
          <p:cNvSpPr>
            <a:spLocks/>
          </p:cNvSpPr>
          <p:nvPr/>
        </p:nvSpPr>
        <p:spPr bwMode="auto">
          <a:xfrm>
            <a:off x="4175671" y="2070055"/>
            <a:ext cx="278434" cy="317438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A7244265-EDDC-49C0-A7D1-5F7056C7A7D5}"/>
              </a:ext>
            </a:extLst>
          </p:cNvPr>
          <p:cNvSpPr>
            <a:spLocks/>
          </p:cNvSpPr>
          <p:nvPr/>
        </p:nvSpPr>
        <p:spPr bwMode="auto">
          <a:xfrm>
            <a:off x="7836113" y="2238333"/>
            <a:ext cx="229854" cy="298321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2E09C6D-8E3E-47EB-8CE1-04D7C36A64BD}"/>
              </a:ext>
            </a:extLst>
          </p:cNvPr>
          <p:cNvSpPr>
            <a:spLocks/>
          </p:cNvSpPr>
          <p:nvPr/>
        </p:nvSpPr>
        <p:spPr bwMode="auto">
          <a:xfrm>
            <a:off x="3911101" y="3086169"/>
            <a:ext cx="323564" cy="329762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459D748-7F5B-489A-88FD-B65EEC10D0A4}"/>
              </a:ext>
            </a:extLst>
          </p:cNvPr>
          <p:cNvSpPr>
            <a:spLocks/>
          </p:cNvSpPr>
          <p:nvPr/>
        </p:nvSpPr>
        <p:spPr bwMode="auto">
          <a:xfrm>
            <a:off x="7989445" y="3384392"/>
            <a:ext cx="361676" cy="370371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E962B7A-7D10-43C1-87F0-0C93A14CD6BD}"/>
              </a:ext>
            </a:extLst>
          </p:cNvPr>
          <p:cNvSpPr>
            <a:spLocks noEditPoints="1"/>
          </p:cNvSpPr>
          <p:nvPr/>
        </p:nvSpPr>
        <p:spPr bwMode="auto">
          <a:xfrm>
            <a:off x="4396135" y="4122505"/>
            <a:ext cx="248076" cy="301641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Freeform 36">
            <a:extLst>
              <a:ext uri="{FF2B5EF4-FFF2-40B4-BE49-F238E27FC236}">
                <a16:creationId xmlns:a16="http://schemas.microsoft.com/office/drawing/2014/main" id="{659DF3BD-9683-428B-8A0D-DBE1556D42AE}"/>
              </a:ext>
            </a:extLst>
          </p:cNvPr>
          <p:cNvSpPr>
            <a:spLocks noEditPoints="1"/>
          </p:cNvSpPr>
          <p:nvPr/>
        </p:nvSpPr>
        <p:spPr bwMode="auto">
          <a:xfrm>
            <a:off x="7773421" y="4633327"/>
            <a:ext cx="308546" cy="332675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45">
            <a:extLst>
              <a:ext uri="{FF2B5EF4-FFF2-40B4-BE49-F238E27FC236}">
                <a16:creationId xmlns:a16="http://schemas.microsoft.com/office/drawing/2014/main" id="{F0A4ECF4-E161-4C55-A106-8529F3450CEC}"/>
              </a:ext>
            </a:extLst>
          </p:cNvPr>
          <p:cNvGrpSpPr/>
          <p:nvPr/>
        </p:nvGrpSpPr>
        <p:grpSpPr>
          <a:xfrm>
            <a:off x="8403006" y="4360274"/>
            <a:ext cx="2953404" cy="863315"/>
            <a:chOff x="993672" y="3698889"/>
            <a:chExt cx="1998939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3D7F39-0D08-4550-9C93-9640F6D591F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029AAF-A43A-45F0-8B92-7591B831132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8">
            <a:extLst>
              <a:ext uri="{FF2B5EF4-FFF2-40B4-BE49-F238E27FC236}">
                <a16:creationId xmlns:a16="http://schemas.microsoft.com/office/drawing/2014/main" id="{7BEA2AE2-0F8E-4620-A01A-0D763D8B751F}"/>
              </a:ext>
            </a:extLst>
          </p:cNvPr>
          <p:cNvGrpSpPr/>
          <p:nvPr/>
        </p:nvGrpSpPr>
        <p:grpSpPr>
          <a:xfrm>
            <a:off x="8599890" y="3156731"/>
            <a:ext cx="2953404" cy="863315"/>
            <a:chOff x="993672" y="3698889"/>
            <a:chExt cx="1998939" cy="863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46DE11-C4AA-4C89-A2B5-00622CA12A6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8EC2ED-A47E-4522-AFC3-8E4E6A088FC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51">
            <a:extLst>
              <a:ext uri="{FF2B5EF4-FFF2-40B4-BE49-F238E27FC236}">
                <a16:creationId xmlns:a16="http://schemas.microsoft.com/office/drawing/2014/main" id="{E830EF55-AAB7-47D5-AA5B-90DC914843D9}"/>
              </a:ext>
            </a:extLst>
          </p:cNvPr>
          <p:cNvGrpSpPr/>
          <p:nvPr/>
        </p:nvGrpSpPr>
        <p:grpSpPr>
          <a:xfrm>
            <a:off x="8433849" y="1953187"/>
            <a:ext cx="2953404" cy="863315"/>
            <a:chOff x="993672" y="3698889"/>
            <a:chExt cx="1998939" cy="86331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BC1F97-3209-4534-B788-5FBDB521877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173A95-D582-4E6A-A1EB-AC960EDE385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4">
            <a:extLst>
              <a:ext uri="{FF2B5EF4-FFF2-40B4-BE49-F238E27FC236}">
                <a16:creationId xmlns:a16="http://schemas.microsoft.com/office/drawing/2014/main" id="{E16DFEDC-C5F6-41E7-80C0-9B4F7283C895}"/>
              </a:ext>
            </a:extLst>
          </p:cNvPr>
          <p:cNvGrpSpPr/>
          <p:nvPr/>
        </p:nvGrpSpPr>
        <p:grpSpPr>
          <a:xfrm>
            <a:off x="1240799" y="3841153"/>
            <a:ext cx="2805629" cy="863315"/>
            <a:chOff x="993672" y="3698889"/>
            <a:chExt cx="1998939" cy="86331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D7C1DD-7B7A-40E0-AF5B-6B4C3BE67AE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6B617B-4B2A-4464-B341-A46CA7ABE39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57">
            <a:extLst>
              <a:ext uri="{FF2B5EF4-FFF2-40B4-BE49-F238E27FC236}">
                <a16:creationId xmlns:a16="http://schemas.microsoft.com/office/drawing/2014/main" id="{81F67295-6B54-4A96-91F0-5ED626005904}"/>
              </a:ext>
            </a:extLst>
          </p:cNvPr>
          <p:cNvGrpSpPr/>
          <p:nvPr/>
        </p:nvGrpSpPr>
        <p:grpSpPr>
          <a:xfrm>
            <a:off x="1059536" y="1803163"/>
            <a:ext cx="2805629" cy="863315"/>
            <a:chOff x="993672" y="3698889"/>
            <a:chExt cx="1998939" cy="86331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81B4D6-8BFA-4E79-8B0A-B767DB7F782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E5472B-3BD4-4EB4-A578-2E306665D1B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0">
            <a:extLst>
              <a:ext uri="{FF2B5EF4-FFF2-40B4-BE49-F238E27FC236}">
                <a16:creationId xmlns:a16="http://schemas.microsoft.com/office/drawing/2014/main" id="{C42C21C3-39C7-489C-AD3F-D74B3F1B703B}"/>
              </a:ext>
            </a:extLst>
          </p:cNvPr>
          <p:cNvGrpSpPr/>
          <p:nvPr/>
        </p:nvGrpSpPr>
        <p:grpSpPr>
          <a:xfrm>
            <a:off x="790720" y="2822158"/>
            <a:ext cx="2805629" cy="863315"/>
            <a:chOff x="993672" y="3698889"/>
            <a:chExt cx="1998939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05E4FF0-127C-49BC-BEF1-D66DD090D67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0054BE7-AAEF-4C4F-B0A6-E851E82941E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7">
            <a:extLst>
              <a:ext uri="{FF2B5EF4-FFF2-40B4-BE49-F238E27FC236}">
                <a16:creationId xmlns:a16="http://schemas.microsoft.com/office/drawing/2014/main" id="{A7F020C7-BEF5-4B3B-A20A-309CC285BCBF}"/>
              </a:ext>
            </a:extLst>
          </p:cNvPr>
          <p:cNvGrpSpPr/>
          <p:nvPr/>
        </p:nvGrpSpPr>
        <p:grpSpPr>
          <a:xfrm>
            <a:off x="5465209" y="1868774"/>
            <a:ext cx="1229858" cy="4277398"/>
            <a:chOff x="4350768" y="1800313"/>
            <a:chExt cx="1229858" cy="4277398"/>
          </a:xfrm>
        </p:grpSpPr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D0B5EC7D-5B96-4C85-AA18-4411B865AC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5C3B78E0-47FB-459B-AA38-2025D9A5384C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1887CDA-C7BE-48CC-A987-07CE67B7FCB6}"/>
              </a:ext>
            </a:extLst>
          </p:cNvPr>
          <p:cNvGrpSpPr/>
          <p:nvPr/>
        </p:nvGrpSpPr>
        <p:grpSpPr>
          <a:xfrm>
            <a:off x="545058" y="4177836"/>
            <a:ext cx="4080827" cy="2542223"/>
            <a:chOff x="545058" y="4030059"/>
            <a:chExt cx="4080827" cy="254222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74CD952-2CD3-4AB4-9C4E-11D210DE6CA1}"/>
                </a:ext>
              </a:extLst>
            </p:cNvPr>
            <p:cNvSpPr/>
            <p:nvPr/>
          </p:nvSpPr>
          <p:spPr>
            <a:xfrm>
              <a:off x="1335556" y="4030059"/>
              <a:ext cx="3285481" cy="1951069"/>
            </a:xfrm>
            <a:custGeom>
              <a:avLst/>
              <a:gdLst>
                <a:gd name="connsiteX0" fmla="*/ 0 w 8859769"/>
                <a:gd name="connsiteY0" fmla="*/ 3417069 h 5261333"/>
                <a:gd name="connsiteX1" fmla="*/ 2977037 w 8859769"/>
                <a:gd name="connsiteY1" fmla="*/ 5224090 h 5261333"/>
                <a:gd name="connsiteX2" fmla="*/ 3241382 w 8859769"/>
                <a:gd name="connsiteY2" fmla="*/ 5225254 h 5261333"/>
                <a:gd name="connsiteX3" fmla="*/ 8837011 w 8859769"/>
                <a:gd name="connsiteY3" fmla="*/ 1918451 h 5261333"/>
                <a:gd name="connsiteX4" fmla="*/ 8837759 w 8859769"/>
                <a:gd name="connsiteY4" fmla="*/ 1838815 h 5261333"/>
                <a:gd name="connsiteX5" fmla="*/ 5884746 w 8859769"/>
                <a:gd name="connsiteY5" fmla="*/ 28885 h 5261333"/>
                <a:gd name="connsiteX6" fmla="*/ 5685407 w 8859769"/>
                <a:gd name="connsiteY6" fmla="*/ 27056 h 5261333"/>
                <a:gd name="connsiteX7" fmla="*/ 0 w 8859769"/>
                <a:gd name="connsiteY7" fmla="*/ 3417069 h 52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9769" h="5261333">
                  <a:moveTo>
                    <a:pt x="0" y="3417069"/>
                  </a:moveTo>
                  <a:lnTo>
                    <a:pt x="2977037" y="5224090"/>
                  </a:lnTo>
                  <a:cubicBezTo>
                    <a:pt x="3058169" y="5273301"/>
                    <a:pt x="3159834" y="5273800"/>
                    <a:pt x="3241382" y="5225254"/>
                  </a:cubicBezTo>
                  <a:lnTo>
                    <a:pt x="8837011" y="1918451"/>
                  </a:lnTo>
                  <a:cubicBezTo>
                    <a:pt x="8867020" y="1900578"/>
                    <a:pt x="8867435" y="1857269"/>
                    <a:pt x="8837759" y="1838815"/>
                  </a:cubicBezTo>
                  <a:lnTo>
                    <a:pt x="5884746" y="28885"/>
                  </a:lnTo>
                  <a:cubicBezTo>
                    <a:pt x="5823897" y="-8938"/>
                    <a:pt x="5747004" y="-9686"/>
                    <a:pt x="5685407" y="27056"/>
                  </a:cubicBezTo>
                  <a:lnTo>
                    <a:pt x="0" y="34170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A3D329F-DCA3-4DD8-BDF4-9264A20E4E45}"/>
                </a:ext>
              </a:extLst>
            </p:cNvPr>
            <p:cNvSpPr/>
            <p:nvPr/>
          </p:nvSpPr>
          <p:spPr>
            <a:xfrm>
              <a:off x="1334557" y="4729113"/>
              <a:ext cx="3291328" cy="1381666"/>
            </a:xfrm>
            <a:custGeom>
              <a:avLst/>
              <a:gdLst>
                <a:gd name="connsiteX0" fmla="*/ 8874616 w 8875532"/>
                <a:gd name="connsiteY0" fmla="*/ 24873 h 3725856"/>
                <a:gd name="connsiteX1" fmla="*/ 8856993 w 8875532"/>
                <a:gd name="connsiteY1" fmla="*/ 268 h 3725856"/>
                <a:gd name="connsiteX2" fmla="*/ 8847101 w 8875532"/>
                <a:gd name="connsiteY2" fmla="*/ 21798 h 3725856"/>
                <a:gd name="connsiteX3" fmla="*/ 3287964 w 8875532"/>
                <a:gd name="connsiteY3" fmla="*/ 3310894 h 3725856"/>
                <a:gd name="connsiteX4" fmla="*/ 2958199 w 8875532"/>
                <a:gd name="connsiteY4" fmla="*/ 3316630 h 3725856"/>
                <a:gd name="connsiteX5" fmla="*/ 10671 w 8875532"/>
                <a:gd name="connsiteY5" fmla="*/ 1528729 h 3725856"/>
                <a:gd name="connsiteX6" fmla="*/ 31 w 8875532"/>
                <a:gd name="connsiteY6" fmla="*/ 1939461 h 3725856"/>
                <a:gd name="connsiteX7" fmla="*/ 39932 w 8875532"/>
                <a:gd name="connsiteY7" fmla="*/ 2005464 h 3725856"/>
                <a:gd name="connsiteX8" fmla="*/ 2828021 w 8875532"/>
                <a:gd name="connsiteY8" fmla="*/ 3636421 h 3725856"/>
                <a:gd name="connsiteX9" fmla="*/ 3080894 w 8875532"/>
                <a:gd name="connsiteY9" fmla="*/ 3722374 h 3725856"/>
                <a:gd name="connsiteX10" fmla="*/ 3202260 w 8875532"/>
                <a:gd name="connsiteY10" fmla="*/ 3722541 h 3725856"/>
                <a:gd name="connsiteX11" fmla="*/ 3345073 w 8875532"/>
                <a:gd name="connsiteY11" fmla="*/ 3677818 h 3725856"/>
                <a:gd name="connsiteX12" fmla="*/ 8845188 w 8875532"/>
                <a:gd name="connsiteY12" fmla="*/ 470186 h 3725856"/>
                <a:gd name="connsiteX13" fmla="*/ 8875530 w 8875532"/>
                <a:gd name="connsiteY13" fmla="*/ 431698 h 3725856"/>
                <a:gd name="connsiteX14" fmla="*/ 8874616 w 8875532"/>
                <a:gd name="connsiteY14" fmla="*/ 24873 h 37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5532" h="3725856">
                  <a:moveTo>
                    <a:pt x="8874616" y="24873"/>
                  </a:moveTo>
                  <a:cubicBezTo>
                    <a:pt x="8874616" y="13235"/>
                    <a:pt x="8877691" y="-2226"/>
                    <a:pt x="8856993" y="268"/>
                  </a:cubicBezTo>
                  <a:cubicBezTo>
                    <a:pt x="8863975" y="12238"/>
                    <a:pt x="8856328" y="16394"/>
                    <a:pt x="8847101" y="21798"/>
                  </a:cubicBezTo>
                  <a:cubicBezTo>
                    <a:pt x="8681761" y="119389"/>
                    <a:pt x="3584729" y="3135496"/>
                    <a:pt x="3287964" y="3310894"/>
                  </a:cubicBezTo>
                  <a:cubicBezTo>
                    <a:pt x="3179650" y="3374903"/>
                    <a:pt x="3068093" y="3377064"/>
                    <a:pt x="2958199" y="3316630"/>
                  </a:cubicBezTo>
                  <a:cubicBezTo>
                    <a:pt x="2752625" y="3203577"/>
                    <a:pt x="326804" y="1714851"/>
                    <a:pt x="10671" y="1528729"/>
                  </a:cubicBezTo>
                  <a:cubicBezTo>
                    <a:pt x="10256" y="1662896"/>
                    <a:pt x="2857" y="1805376"/>
                    <a:pt x="31" y="1939461"/>
                  </a:cubicBezTo>
                  <a:cubicBezTo>
                    <a:pt x="-717" y="1973543"/>
                    <a:pt x="12001" y="1989337"/>
                    <a:pt x="39932" y="2005464"/>
                  </a:cubicBezTo>
                  <a:cubicBezTo>
                    <a:pt x="345009" y="2182109"/>
                    <a:pt x="2519453" y="3454704"/>
                    <a:pt x="2828021" y="3636421"/>
                  </a:cubicBezTo>
                  <a:cubicBezTo>
                    <a:pt x="2906660" y="3682723"/>
                    <a:pt x="2987875" y="3719382"/>
                    <a:pt x="3080894" y="3722374"/>
                  </a:cubicBezTo>
                  <a:cubicBezTo>
                    <a:pt x="3121377" y="3727196"/>
                    <a:pt x="3161777" y="3726780"/>
                    <a:pt x="3202260" y="3722541"/>
                  </a:cubicBezTo>
                  <a:cubicBezTo>
                    <a:pt x="3254131" y="3721377"/>
                    <a:pt x="3301514" y="3702258"/>
                    <a:pt x="3345073" y="3677818"/>
                  </a:cubicBezTo>
                  <a:cubicBezTo>
                    <a:pt x="3471094" y="3607077"/>
                    <a:pt x="8618501" y="602525"/>
                    <a:pt x="8845188" y="470186"/>
                  </a:cubicBezTo>
                  <a:cubicBezTo>
                    <a:pt x="8859985" y="461541"/>
                    <a:pt x="8875780" y="456054"/>
                    <a:pt x="8875530" y="431698"/>
                  </a:cubicBezTo>
                  <a:cubicBezTo>
                    <a:pt x="8874034" y="296118"/>
                    <a:pt x="8874865" y="160454"/>
                    <a:pt x="8874616" y="248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09FCB14-A45B-4FF7-AE10-C6823F4B6685}"/>
                </a:ext>
              </a:extLst>
            </p:cNvPr>
            <p:cNvSpPr/>
            <p:nvPr/>
          </p:nvSpPr>
          <p:spPr>
            <a:xfrm>
              <a:off x="1618879" y="4168861"/>
              <a:ext cx="2742872" cy="1646280"/>
            </a:xfrm>
            <a:custGeom>
              <a:avLst/>
              <a:gdLst>
                <a:gd name="connsiteX0" fmla="*/ 16377 w 7396545"/>
                <a:gd name="connsiteY0" fmla="*/ 2723148 h 4439426"/>
                <a:gd name="connsiteX1" fmla="*/ 2841790 w 7396545"/>
                <a:gd name="connsiteY1" fmla="*/ 4424846 h 4439426"/>
                <a:gd name="connsiteX2" fmla="*/ 2945699 w 7396545"/>
                <a:gd name="connsiteY2" fmla="*/ 4425512 h 4439426"/>
                <a:gd name="connsiteX3" fmla="*/ 7378461 w 7396545"/>
                <a:gd name="connsiteY3" fmla="*/ 1835016 h 4439426"/>
                <a:gd name="connsiteX4" fmla="*/ 7377463 w 7396545"/>
                <a:gd name="connsiteY4" fmla="*/ 1771424 h 4439426"/>
                <a:gd name="connsiteX5" fmla="*/ 4552549 w 7396545"/>
                <a:gd name="connsiteY5" fmla="*/ 13365 h 4439426"/>
                <a:gd name="connsiteX6" fmla="*/ 4444235 w 7396545"/>
                <a:gd name="connsiteY6" fmla="*/ 15027 h 4439426"/>
                <a:gd name="connsiteX7" fmla="*/ 16793 w 7396545"/>
                <a:gd name="connsiteY7" fmla="*/ 2664876 h 4439426"/>
                <a:gd name="connsiteX8" fmla="*/ 16377 w 7396545"/>
                <a:gd name="connsiteY8" fmla="*/ 2723148 h 44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6545" h="4439426">
                  <a:moveTo>
                    <a:pt x="16377" y="2723148"/>
                  </a:moveTo>
                  <a:lnTo>
                    <a:pt x="2841790" y="4424846"/>
                  </a:lnTo>
                  <a:cubicBezTo>
                    <a:pt x="2873711" y="4444049"/>
                    <a:pt x="2913529" y="4444298"/>
                    <a:pt x="2945699" y="4425512"/>
                  </a:cubicBezTo>
                  <a:lnTo>
                    <a:pt x="7378461" y="1835016"/>
                  </a:lnTo>
                  <a:cubicBezTo>
                    <a:pt x="7402983" y="1820635"/>
                    <a:pt x="7402485" y="1784973"/>
                    <a:pt x="7377463" y="1771424"/>
                  </a:cubicBezTo>
                  <a:lnTo>
                    <a:pt x="4552549" y="13365"/>
                  </a:lnTo>
                  <a:cubicBezTo>
                    <a:pt x="4518634" y="-5006"/>
                    <a:pt x="4477569" y="-4424"/>
                    <a:pt x="4444235" y="15027"/>
                  </a:cubicBezTo>
                  <a:lnTo>
                    <a:pt x="16793" y="2664876"/>
                  </a:lnTo>
                  <a:cubicBezTo>
                    <a:pt x="-5402" y="2677843"/>
                    <a:pt x="-5652" y="2709847"/>
                    <a:pt x="16377" y="2723148"/>
                  </a:cubicBezTo>
                  <a:close/>
                </a:path>
              </a:pathLst>
            </a:custGeom>
            <a:solidFill>
              <a:schemeClr val="tx1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8DC68E0-398F-41DC-AD04-A1AE1CAB4C0C}"/>
                </a:ext>
              </a:extLst>
            </p:cNvPr>
            <p:cNvSpPr/>
            <p:nvPr/>
          </p:nvSpPr>
          <p:spPr>
            <a:xfrm>
              <a:off x="545058" y="4067250"/>
              <a:ext cx="3803052" cy="2505032"/>
            </a:xfrm>
            <a:custGeom>
              <a:avLst/>
              <a:gdLst>
                <a:gd name="connsiteX0" fmla="*/ 1167414 w 10255469"/>
                <a:gd name="connsiteY0" fmla="*/ 3133150 h 6755173"/>
                <a:gd name="connsiteX1" fmla="*/ 1489615 w 10255469"/>
                <a:gd name="connsiteY1" fmla="*/ 2914692 h 6755173"/>
                <a:gd name="connsiteX2" fmla="*/ 1985553 w 10255469"/>
                <a:gd name="connsiteY2" fmla="*/ 2456660 h 6755173"/>
                <a:gd name="connsiteX3" fmla="*/ 2164775 w 10255469"/>
                <a:gd name="connsiteY3" fmla="*/ 2192814 h 6755173"/>
                <a:gd name="connsiteX4" fmla="*/ 3051826 w 10255469"/>
                <a:gd name="connsiteY4" fmla="*/ 1501029 h 6755173"/>
                <a:gd name="connsiteX5" fmla="*/ 4750199 w 10255469"/>
                <a:gd name="connsiteY5" fmla="*/ 631767 h 6755173"/>
                <a:gd name="connsiteX6" fmla="*/ 6687065 w 10255469"/>
                <a:gd name="connsiteY6" fmla="*/ 0 h 6755173"/>
                <a:gd name="connsiteX7" fmla="*/ 5057770 w 10255469"/>
                <a:gd name="connsiteY7" fmla="*/ 1571105 h 6755173"/>
                <a:gd name="connsiteX8" fmla="*/ 3868386 w 10255469"/>
                <a:gd name="connsiteY8" fmla="*/ 2285252 h 6755173"/>
                <a:gd name="connsiteX9" fmla="*/ 2672932 w 10255469"/>
                <a:gd name="connsiteY9" fmla="*/ 2993413 h 6755173"/>
                <a:gd name="connsiteX10" fmla="*/ 2187219 w 10255469"/>
                <a:gd name="connsiteY10" fmla="*/ 3280202 h 6755173"/>
                <a:gd name="connsiteX11" fmla="*/ 2141583 w 10255469"/>
                <a:gd name="connsiteY11" fmla="*/ 3324260 h 6755173"/>
                <a:gd name="connsiteX12" fmla="*/ 2140585 w 10255469"/>
                <a:gd name="connsiteY12" fmla="*/ 3722606 h 6755173"/>
                <a:gd name="connsiteX13" fmla="*/ 2173753 w 10255469"/>
                <a:gd name="connsiteY13" fmla="*/ 3779631 h 6755173"/>
                <a:gd name="connsiteX14" fmla="*/ 3374028 w 10255469"/>
                <a:gd name="connsiteY14" fmla="*/ 4480311 h 6755173"/>
                <a:gd name="connsiteX15" fmla="*/ 4100975 w 10255469"/>
                <a:gd name="connsiteY15" fmla="*/ 4905590 h 6755173"/>
                <a:gd name="connsiteX16" fmla="*/ 5010388 w 10255469"/>
                <a:gd name="connsiteY16" fmla="*/ 5437854 h 6755173"/>
                <a:gd name="connsiteX17" fmla="*/ 5215795 w 10255469"/>
                <a:gd name="connsiteY17" fmla="*/ 5498953 h 6755173"/>
                <a:gd name="connsiteX18" fmla="*/ 5324110 w 10255469"/>
                <a:gd name="connsiteY18" fmla="*/ 5499202 h 6755173"/>
                <a:gd name="connsiteX19" fmla="*/ 5519875 w 10255469"/>
                <a:gd name="connsiteY19" fmla="*/ 5423306 h 6755173"/>
                <a:gd name="connsiteX20" fmla="*/ 6753983 w 10255469"/>
                <a:gd name="connsiteY20" fmla="*/ 4706750 h 6755173"/>
                <a:gd name="connsiteX21" fmla="*/ 6816494 w 10255469"/>
                <a:gd name="connsiteY21" fmla="*/ 4620629 h 6755173"/>
                <a:gd name="connsiteX22" fmla="*/ 6830459 w 10255469"/>
                <a:gd name="connsiteY22" fmla="*/ 4555790 h 6755173"/>
                <a:gd name="connsiteX23" fmla="*/ 6822895 w 10255469"/>
                <a:gd name="connsiteY23" fmla="*/ 4450967 h 6755173"/>
                <a:gd name="connsiteX24" fmla="*/ 6764706 w 10255469"/>
                <a:gd name="connsiteY24" fmla="*/ 4295602 h 6755173"/>
                <a:gd name="connsiteX25" fmla="*/ 6717905 w 10255469"/>
                <a:gd name="connsiteY25" fmla="*/ 4161268 h 6755173"/>
                <a:gd name="connsiteX26" fmla="*/ 6527544 w 10255469"/>
                <a:gd name="connsiteY26" fmla="*/ 3872401 h 6755173"/>
                <a:gd name="connsiteX27" fmla="*/ 6182981 w 10255469"/>
                <a:gd name="connsiteY27" fmla="*/ 3580125 h 6755173"/>
                <a:gd name="connsiteX28" fmla="*/ 6044824 w 10255469"/>
                <a:gd name="connsiteY28" fmla="*/ 3329663 h 6755173"/>
                <a:gd name="connsiteX29" fmla="*/ 6074833 w 10255469"/>
                <a:gd name="connsiteY29" fmla="*/ 3154015 h 6755173"/>
                <a:gd name="connsiteX30" fmla="*/ 6131359 w 10255469"/>
                <a:gd name="connsiteY30" fmla="*/ 3183941 h 6755173"/>
                <a:gd name="connsiteX31" fmla="*/ 6399362 w 10255469"/>
                <a:gd name="connsiteY31" fmla="*/ 3346122 h 6755173"/>
                <a:gd name="connsiteX32" fmla="*/ 6548160 w 10255469"/>
                <a:gd name="connsiteY32" fmla="*/ 3374552 h 6755173"/>
                <a:gd name="connsiteX33" fmla="*/ 6724472 w 10255469"/>
                <a:gd name="connsiteY33" fmla="*/ 3240468 h 6755173"/>
                <a:gd name="connsiteX34" fmla="*/ 6754980 w 10255469"/>
                <a:gd name="connsiteY34" fmla="*/ 3192919 h 6755173"/>
                <a:gd name="connsiteX35" fmla="*/ 6808015 w 10255469"/>
                <a:gd name="connsiteY35" fmla="*/ 3212703 h 6755173"/>
                <a:gd name="connsiteX36" fmla="*/ 7246678 w 10255469"/>
                <a:gd name="connsiteY36" fmla="*/ 3493673 h 6755173"/>
                <a:gd name="connsiteX37" fmla="*/ 7294310 w 10255469"/>
                <a:gd name="connsiteY37" fmla="*/ 3549285 h 6755173"/>
                <a:gd name="connsiteX38" fmla="*/ 7405783 w 10255469"/>
                <a:gd name="connsiteY38" fmla="*/ 3770986 h 6755173"/>
                <a:gd name="connsiteX39" fmla="*/ 7585255 w 10255469"/>
                <a:gd name="connsiteY39" fmla="*/ 4121201 h 6755173"/>
                <a:gd name="connsiteX40" fmla="*/ 7647019 w 10255469"/>
                <a:gd name="connsiteY40" fmla="*/ 4169415 h 6755173"/>
                <a:gd name="connsiteX41" fmla="*/ 7655581 w 10255469"/>
                <a:gd name="connsiteY41" fmla="*/ 4097842 h 6755173"/>
                <a:gd name="connsiteX42" fmla="*/ 7606702 w 10255469"/>
                <a:gd name="connsiteY42" fmla="*/ 3804154 h 6755173"/>
                <a:gd name="connsiteX43" fmla="*/ 7621167 w 10255469"/>
                <a:gd name="connsiteY43" fmla="*/ 3640060 h 6755173"/>
                <a:gd name="connsiteX44" fmla="*/ 7476193 w 10255469"/>
                <a:gd name="connsiteY44" fmla="*/ 3428834 h 6755173"/>
                <a:gd name="connsiteX45" fmla="*/ 7227808 w 10255469"/>
                <a:gd name="connsiteY45" fmla="*/ 3037637 h 6755173"/>
                <a:gd name="connsiteX46" fmla="*/ 7128887 w 10255469"/>
                <a:gd name="connsiteY46" fmla="*/ 2670879 h 6755173"/>
                <a:gd name="connsiteX47" fmla="*/ 7153742 w 10255469"/>
                <a:gd name="connsiteY47" fmla="*/ 2580853 h 6755173"/>
                <a:gd name="connsiteX48" fmla="*/ 7192728 w 10255469"/>
                <a:gd name="connsiteY48" fmla="*/ 2602299 h 6755173"/>
                <a:gd name="connsiteX49" fmla="*/ 7342690 w 10255469"/>
                <a:gd name="connsiteY49" fmla="*/ 2795737 h 6755173"/>
                <a:gd name="connsiteX50" fmla="*/ 7605788 w 10255469"/>
                <a:gd name="connsiteY50" fmla="*/ 2947943 h 6755173"/>
                <a:gd name="connsiteX51" fmla="*/ 7769632 w 10255469"/>
                <a:gd name="connsiteY51" fmla="*/ 2913112 h 6755173"/>
                <a:gd name="connsiteX52" fmla="*/ 7878695 w 10255469"/>
                <a:gd name="connsiteY52" fmla="*/ 2837633 h 6755173"/>
                <a:gd name="connsiteX53" fmla="*/ 7917765 w 10255469"/>
                <a:gd name="connsiteY53" fmla="*/ 2816435 h 6755173"/>
                <a:gd name="connsiteX54" fmla="*/ 7955587 w 10255469"/>
                <a:gd name="connsiteY54" fmla="*/ 2839877 h 6755173"/>
                <a:gd name="connsiteX55" fmla="*/ 8203805 w 10255469"/>
                <a:gd name="connsiteY55" fmla="*/ 3077039 h 6755173"/>
                <a:gd name="connsiteX56" fmla="*/ 8337723 w 10255469"/>
                <a:gd name="connsiteY56" fmla="*/ 3238140 h 6755173"/>
                <a:gd name="connsiteX57" fmla="*/ 8489348 w 10255469"/>
                <a:gd name="connsiteY57" fmla="*/ 3577548 h 6755173"/>
                <a:gd name="connsiteX58" fmla="*/ 8510212 w 10255469"/>
                <a:gd name="connsiteY58" fmla="*/ 3405143 h 6755173"/>
                <a:gd name="connsiteX59" fmla="*/ 8517361 w 10255469"/>
                <a:gd name="connsiteY59" fmla="*/ 3351941 h 6755173"/>
                <a:gd name="connsiteX60" fmla="*/ 8477710 w 10255469"/>
                <a:gd name="connsiteY60" fmla="*/ 3148944 h 6755173"/>
                <a:gd name="connsiteX61" fmla="*/ 8286351 w 10255469"/>
                <a:gd name="connsiteY61" fmla="*/ 2704213 h 6755173"/>
                <a:gd name="connsiteX62" fmla="*/ 8259750 w 10255469"/>
                <a:gd name="connsiteY62" fmla="*/ 2406202 h 6755173"/>
                <a:gd name="connsiteX63" fmla="*/ 8365987 w 10255469"/>
                <a:gd name="connsiteY63" fmla="*/ 2239615 h 6755173"/>
                <a:gd name="connsiteX64" fmla="*/ 8407300 w 10255469"/>
                <a:gd name="connsiteY64" fmla="*/ 2288743 h 6755173"/>
                <a:gd name="connsiteX65" fmla="*/ 8512374 w 10255469"/>
                <a:gd name="connsiteY65" fmla="*/ 2522663 h 6755173"/>
                <a:gd name="connsiteX66" fmla="*/ 8594171 w 10255469"/>
                <a:gd name="connsiteY66" fmla="*/ 2621003 h 6755173"/>
                <a:gd name="connsiteX67" fmla="*/ 8813876 w 10255469"/>
                <a:gd name="connsiteY67" fmla="*/ 2647687 h 6755173"/>
                <a:gd name="connsiteX68" fmla="*/ 8939564 w 10255469"/>
                <a:gd name="connsiteY68" fmla="*/ 2577112 h 6755173"/>
                <a:gd name="connsiteX69" fmla="*/ 8986033 w 10255469"/>
                <a:gd name="connsiteY69" fmla="*/ 2621502 h 6755173"/>
                <a:gd name="connsiteX70" fmla="*/ 9104904 w 10255469"/>
                <a:gd name="connsiteY70" fmla="*/ 2786260 h 6755173"/>
                <a:gd name="connsiteX71" fmla="*/ 9157773 w 10255469"/>
                <a:gd name="connsiteY71" fmla="*/ 2863984 h 6755173"/>
                <a:gd name="connsiteX72" fmla="*/ 9238158 w 10255469"/>
                <a:gd name="connsiteY72" fmla="*/ 2979947 h 6755173"/>
                <a:gd name="connsiteX73" fmla="*/ 9316714 w 10255469"/>
                <a:gd name="connsiteY73" fmla="*/ 3151022 h 6755173"/>
                <a:gd name="connsiteX74" fmla="*/ 10139008 w 10255469"/>
                <a:gd name="connsiteY74" fmla="*/ 2730149 h 6755173"/>
                <a:gd name="connsiteX75" fmla="*/ 10218312 w 10255469"/>
                <a:gd name="connsiteY75" fmla="*/ 2684928 h 6755173"/>
                <a:gd name="connsiteX76" fmla="*/ 10255469 w 10255469"/>
                <a:gd name="connsiteY76" fmla="*/ 2675701 h 6755173"/>
                <a:gd name="connsiteX77" fmla="*/ 10007251 w 10255469"/>
                <a:gd name="connsiteY77" fmla="*/ 3206053 h 6755173"/>
                <a:gd name="connsiteX78" fmla="*/ 9410314 w 10255469"/>
                <a:gd name="connsiteY78" fmla="*/ 3653028 h 6755173"/>
                <a:gd name="connsiteX79" fmla="*/ 9324860 w 10255469"/>
                <a:gd name="connsiteY79" fmla="*/ 3715457 h 6755173"/>
                <a:gd name="connsiteX80" fmla="*/ 9303412 w 10255469"/>
                <a:gd name="connsiteY80" fmla="*/ 3734659 h 6755173"/>
                <a:gd name="connsiteX81" fmla="*/ 9185206 w 10255469"/>
                <a:gd name="connsiteY81" fmla="*/ 3912884 h 6755173"/>
                <a:gd name="connsiteX82" fmla="*/ 8993015 w 10255469"/>
                <a:gd name="connsiteY82" fmla="*/ 4173156 h 6755173"/>
                <a:gd name="connsiteX83" fmla="*/ 8609133 w 10255469"/>
                <a:gd name="connsiteY83" fmla="*/ 4358945 h 6755173"/>
                <a:gd name="connsiteX84" fmla="*/ 8414699 w 10255469"/>
                <a:gd name="connsiteY84" fmla="*/ 4524950 h 6755173"/>
                <a:gd name="connsiteX85" fmla="*/ 8137303 w 10255469"/>
                <a:gd name="connsiteY85" fmla="*/ 4962615 h 6755173"/>
                <a:gd name="connsiteX86" fmla="*/ 7881188 w 10255469"/>
                <a:gd name="connsiteY86" fmla="*/ 5149652 h 6755173"/>
                <a:gd name="connsiteX87" fmla="*/ 7458237 w 10255469"/>
                <a:gd name="connsiteY87" fmla="*/ 5263786 h 6755173"/>
                <a:gd name="connsiteX88" fmla="*/ 7228057 w 10255469"/>
                <a:gd name="connsiteY88" fmla="*/ 5406681 h 6755173"/>
                <a:gd name="connsiteX89" fmla="*/ 6910761 w 10255469"/>
                <a:gd name="connsiteY89" fmla="*/ 5674102 h 6755173"/>
                <a:gd name="connsiteX90" fmla="*/ 6689642 w 10255469"/>
                <a:gd name="connsiteY90" fmla="*/ 5795966 h 6755173"/>
                <a:gd name="connsiteX91" fmla="*/ 6424965 w 10255469"/>
                <a:gd name="connsiteY91" fmla="*/ 5958397 h 6755173"/>
                <a:gd name="connsiteX92" fmla="*/ 5803173 w 10255469"/>
                <a:gd name="connsiteY92" fmla="*/ 6241113 h 6755173"/>
                <a:gd name="connsiteX93" fmla="*/ 5524364 w 10255469"/>
                <a:gd name="connsiteY93" fmla="*/ 6276359 h 6755173"/>
                <a:gd name="connsiteX94" fmla="*/ 4997088 w 10255469"/>
                <a:gd name="connsiteY94" fmla="*/ 6276193 h 6755173"/>
                <a:gd name="connsiteX95" fmla="*/ 4314197 w 10255469"/>
                <a:gd name="connsiteY95" fmla="*/ 6177520 h 6755173"/>
                <a:gd name="connsiteX96" fmla="*/ 3416173 w 10255469"/>
                <a:gd name="connsiteY96" fmla="*/ 6011183 h 6755173"/>
                <a:gd name="connsiteX97" fmla="*/ 2685152 w 10255469"/>
                <a:gd name="connsiteY97" fmla="*/ 5964548 h 6755173"/>
                <a:gd name="connsiteX98" fmla="*/ 1601920 w 10255469"/>
                <a:gd name="connsiteY98" fmla="*/ 6219666 h 6755173"/>
                <a:gd name="connsiteX99" fmla="*/ 1108061 w 10255469"/>
                <a:gd name="connsiteY99" fmla="*/ 6573622 h 6755173"/>
                <a:gd name="connsiteX100" fmla="*/ 968324 w 10255469"/>
                <a:gd name="connsiteY100" fmla="*/ 6690748 h 6755173"/>
                <a:gd name="connsiteX101" fmla="*/ 567484 w 10255469"/>
                <a:gd name="connsiteY101" fmla="*/ 6654505 h 6755173"/>
                <a:gd name="connsiteX102" fmla="*/ 353515 w 10255469"/>
                <a:gd name="connsiteY102" fmla="*/ 6293483 h 6755173"/>
                <a:gd name="connsiteX103" fmla="*/ 161408 w 10255469"/>
                <a:gd name="connsiteY103" fmla="*/ 5524389 h 6755173"/>
                <a:gd name="connsiteX104" fmla="*/ 88754 w 10255469"/>
                <a:gd name="connsiteY104" fmla="*/ 4987720 h 6755173"/>
                <a:gd name="connsiteX105" fmla="*/ 53259 w 10255469"/>
                <a:gd name="connsiteY105" fmla="*/ 4583638 h 6755173"/>
                <a:gd name="connsiteX106" fmla="*/ 13940 w 10255469"/>
                <a:gd name="connsiteY106" fmla="*/ 4009228 h 6755173"/>
                <a:gd name="connsiteX107" fmla="*/ 58 w 10255469"/>
                <a:gd name="connsiteY107" fmla="*/ 3627841 h 6755173"/>
                <a:gd name="connsiteX108" fmla="*/ 27739 w 10255469"/>
                <a:gd name="connsiteY108" fmla="*/ 3601988 h 6755173"/>
                <a:gd name="connsiteX109" fmla="*/ 622598 w 10255469"/>
                <a:gd name="connsiteY109" fmla="*/ 3412208 h 6755173"/>
                <a:gd name="connsiteX110" fmla="*/ 1167414 w 10255469"/>
                <a:gd name="connsiteY110" fmla="*/ 3133150 h 6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255469" h="6755173">
                  <a:moveTo>
                    <a:pt x="1167414" y="3133150"/>
                  </a:moveTo>
                  <a:cubicBezTo>
                    <a:pt x="1281714" y="3070472"/>
                    <a:pt x="1386288" y="2993413"/>
                    <a:pt x="1489615" y="2914692"/>
                  </a:cubicBezTo>
                  <a:cubicBezTo>
                    <a:pt x="1669420" y="2777698"/>
                    <a:pt x="1838833" y="2628651"/>
                    <a:pt x="1985553" y="2456660"/>
                  </a:cubicBezTo>
                  <a:cubicBezTo>
                    <a:pt x="2054299" y="2376110"/>
                    <a:pt x="2102097" y="2278934"/>
                    <a:pt x="2164775" y="2192814"/>
                  </a:cubicBezTo>
                  <a:cubicBezTo>
                    <a:pt x="2394373" y="1877180"/>
                    <a:pt x="2687812" y="1644174"/>
                    <a:pt x="3051826" y="1501029"/>
                  </a:cubicBezTo>
                  <a:cubicBezTo>
                    <a:pt x="3063797" y="1496291"/>
                    <a:pt x="3852425" y="1130531"/>
                    <a:pt x="4750199" y="631767"/>
                  </a:cubicBezTo>
                  <a:cubicBezTo>
                    <a:pt x="5647974" y="374073"/>
                    <a:pt x="6396119" y="67749"/>
                    <a:pt x="6687065" y="0"/>
                  </a:cubicBezTo>
                  <a:cubicBezTo>
                    <a:pt x="7268956" y="615142"/>
                    <a:pt x="5522535" y="1488228"/>
                    <a:pt x="5057770" y="1571105"/>
                  </a:cubicBezTo>
                  <a:cubicBezTo>
                    <a:pt x="4791098" y="1728632"/>
                    <a:pt x="4134725" y="2127227"/>
                    <a:pt x="3868386" y="2285252"/>
                  </a:cubicBezTo>
                  <a:cubicBezTo>
                    <a:pt x="3470040" y="2521500"/>
                    <a:pt x="3071029" y="2756750"/>
                    <a:pt x="2672932" y="2993413"/>
                  </a:cubicBezTo>
                  <a:cubicBezTo>
                    <a:pt x="2511333" y="3089508"/>
                    <a:pt x="2349733" y="3185687"/>
                    <a:pt x="2187219" y="3280202"/>
                  </a:cubicBezTo>
                  <a:cubicBezTo>
                    <a:pt x="2168932" y="3290843"/>
                    <a:pt x="2145074" y="3297576"/>
                    <a:pt x="2141583" y="3324260"/>
                  </a:cubicBezTo>
                  <a:cubicBezTo>
                    <a:pt x="2139671" y="3457097"/>
                    <a:pt x="2141666" y="3589851"/>
                    <a:pt x="2140585" y="3722606"/>
                  </a:cubicBezTo>
                  <a:cubicBezTo>
                    <a:pt x="2140336" y="3749206"/>
                    <a:pt x="2150893" y="3766414"/>
                    <a:pt x="2173753" y="3779631"/>
                  </a:cubicBezTo>
                  <a:cubicBezTo>
                    <a:pt x="2574759" y="4011639"/>
                    <a:pt x="2973770" y="4247055"/>
                    <a:pt x="3374028" y="4480311"/>
                  </a:cubicBezTo>
                  <a:cubicBezTo>
                    <a:pt x="3616593" y="4621627"/>
                    <a:pt x="3858826" y="4763525"/>
                    <a:pt x="4100975" y="4905590"/>
                  </a:cubicBezTo>
                  <a:cubicBezTo>
                    <a:pt x="4403891" y="5083399"/>
                    <a:pt x="4707556" y="5259962"/>
                    <a:pt x="5010388" y="5437854"/>
                  </a:cubicBezTo>
                  <a:cubicBezTo>
                    <a:pt x="5073482" y="5474929"/>
                    <a:pt x="5143974" y="5489808"/>
                    <a:pt x="5215795" y="5498953"/>
                  </a:cubicBezTo>
                  <a:cubicBezTo>
                    <a:pt x="5251873" y="5505436"/>
                    <a:pt x="5288033" y="5504937"/>
                    <a:pt x="5324110" y="5499202"/>
                  </a:cubicBezTo>
                  <a:cubicBezTo>
                    <a:pt x="5395516" y="5489642"/>
                    <a:pt x="5458361" y="5459052"/>
                    <a:pt x="5519875" y="5423306"/>
                  </a:cubicBezTo>
                  <a:cubicBezTo>
                    <a:pt x="5931106" y="5184233"/>
                    <a:pt x="6342420" y="4945325"/>
                    <a:pt x="6753983" y="4706750"/>
                  </a:cubicBezTo>
                  <a:cubicBezTo>
                    <a:pt x="6789312" y="4686217"/>
                    <a:pt x="6810925" y="4661030"/>
                    <a:pt x="6816494" y="4620629"/>
                  </a:cubicBezTo>
                  <a:cubicBezTo>
                    <a:pt x="6819570" y="4598850"/>
                    <a:pt x="6823893" y="4576905"/>
                    <a:pt x="6830459" y="4555790"/>
                  </a:cubicBezTo>
                  <a:cubicBezTo>
                    <a:pt x="6841682" y="4519713"/>
                    <a:pt x="6838191" y="4485631"/>
                    <a:pt x="6822895" y="4450967"/>
                  </a:cubicBezTo>
                  <a:cubicBezTo>
                    <a:pt x="6800451" y="4400425"/>
                    <a:pt x="6785072" y="4347058"/>
                    <a:pt x="6764706" y="4295602"/>
                  </a:cubicBezTo>
                  <a:cubicBezTo>
                    <a:pt x="6750076" y="4250464"/>
                    <a:pt x="6736277" y="4205076"/>
                    <a:pt x="6717905" y="4161268"/>
                  </a:cubicBezTo>
                  <a:cubicBezTo>
                    <a:pt x="6670939" y="3984872"/>
                    <a:pt x="6670855" y="3984955"/>
                    <a:pt x="6527544" y="3872401"/>
                  </a:cubicBezTo>
                  <a:cubicBezTo>
                    <a:pt x="6409005" y="3779382"/>
                    <a:pt x="6285643" y="3691848"/>
                    <a:pt x="6182981" y="3580125"/>
                  </a:cubicBezTo>
                  <a:cubicBezTo>
                    <a:pt x="6116646" y="3507888"/>
                    <a:pt x="6060369" y="3429582"/>
                    <a:pt x="6044824" y="3329663"/>
                  </a:cubicBezTo>
                  <a:cubicBezTo>
                    <a:pt x="6035264" y="3268232"/>
                    <a:pt x="6042995" y="3208796"/>
                    <a:pt x="6074833" y="3154015"/>
                  </a:cubicBezTo>
                  <a:cubicBezTo>
                    <a:pt x="6100187" y="3151604"/>
                    <a:pt x="6114235" y="3171389"/>
                    <a:pt x="6131359" y="3183941"/>
                  </a:cubicBezTo>
                  <a:cubicBezTo>
                    <a:pt x="6216066" y="3245705"/>
                    <a:pt x="6300689" y="3307801"/>
                    <a:pt x="6399362" y="3346122"/>
                  </a:cubicBezTo>
                  <a:cubicBezTo>
                    <a:pt x="6446911" y="3364576"/>
                    <a:pt x="6496205" y="3379872"/>
                    <a:pt x="6548160" y="3374552"/>
                  </a:cubicBezTo>
                  <a:cubicBezTo>
                    <a:pt x="6633781" y="3365823"/>
                    <a:pt x="6685652" y="3311708"/>
                    <a:pt x="6724472" y="3240468"/>
                  </a:cubicBezTo>
                  <a:cubicBezTo>
                    <a:pt x="6733450" y="3224008"/>
                    <a:pt x="6735279" y="3202644"/>
                    <a:pt x="6754980" y="3192919"/>
                  </a:cubicBezTo>
                  <a:cubicBezTo>
                    <a:pt x="6776011" y="3190508"/>
                    <a:pt x="6791722" y="3202811"/>
                    <a:pt x="6808015" y="3212703"/>
                  </a:cubicBezTo>
                  <a:cubicBezTo>
                    <a:pt x="6956231" y="3303228"/>
                    <a:pt x="7102286" y="3397162"/>
                    <a:pt x="7246678" y="3493673"/>
                  </a:cubicBezTo>
                  <a:cubicBezTo>
                    <a:pt x="7268125" y="3508054"/>
                    <a:pt x="7282922" y="3526508"/>
                    <a:pt x="7294310" y="3549285"/>
                  </a:cubicBezTo>
                  <a:cubicBezTo>
                    <a:pt x="7331468" y="3623186"/>
                    <a:pt x="7366963" y="3697917"/>
                    <a:pt x="7405783" y="3770986"/>
                  </a:cubicBezTo>
                  <a:cubicBezTo>
                    <a:pt x="7467797" y="3886616"/>
                    <a:pt x="7526734" y="4003825"/>
                    <a:pt x="7585255" y="4121201"/>
                  </a:cubicBezTo>
                  <a:cubicBezTo>
                    <a:pt x="7598223" y="4147137"/>
                    <a:pt x="7614682" y="4182216"/>
                    <a:pt x="7647019" y="4169415"/>
                  </a:cubicBezTo>
                  <a:cubicBezTo>
                    <a:pt x="7673703" y="4158857"/>
                    <a:pt x="7661068" y="4122115"/>
                    <a:pt x="7655581" y="4097842"/>
                  </a:cubicBezTo>
                  <a:cubicBezTo>
                    <a:pt x="7633718" y="4000833"/>
                    <a:pt x="7611939" y="3904239"/>
                    <a:pt x="7606702" y="3804154"/>
                  </a:cubicBezTo>
                  <a:cubicBezTo>
                    <a:pt x="7603793" y="3748209"/>
                    <a:pt x="7613851" y="3694509"/>
                    <a:pt x="7621167" y="3640060"/>
                  </a:cubicBezTo>
                  <a:cubicBezTo>
                    <a:pt x="7580268" y="3564497"/>
                    <a:pt x="7525404" y="3498578"/>
                    <a:pt x="7476193" y="3428834"/>
                  </a:cubicBezTo>
                  <a:cubicBezTo>
                    <a:pt x="7386913" y="3302480"/>
                    <a:pt x="7299131" y="3175046"/>
                    <a:pt x="7227808" y="3037637"/>
                  </a:cubicBezTo>
                  <a:cubicBezTo>
                    <a:pt x="7168289" y="2923171"/>
                    <a:pt x="7117997" y="2804964"/>
                    <a:pt x="7128887" y="2670879"/>
                  </a:cubicBezTo>
                  <a:cubicBezTo>
                    <a:pt x="7131463" y="2639208"/>
                    <a:pt x="7132794" y="2607370"/>
                    <a:pt x="7153742" y="2580853"/>
                  </a:cubicBezTo>
                  <a:cubicBezTo>
                    <a:pt x="7175604" y="2571708"/>
                    <a:pt x="7183917" y="2589248"/>
                    <a:pt x="7192728" y="2602299"/>
                  </a:cubicBezTo>
                  <a:cubicBezTo>
                    <a:pt x="7238698" y="2669965"/>
                    <a:pt x="7286579" y="2736217"/>
                    <a:pt x="7342690" y="2795737"/>
                  </a:cubicBezTo>
                  <a:cubicBezTo>
                    <a:pt x="7414845" y="2872380"/>
                    <a:pt x="7494647" y="2937718"/>
                    <a:pt x="7605788" y="2947943"/>
                  </a:cubicBezTo>
                  <a:cubicBezTo>
                    <a:pt x="7664060" y="2953346"/>
                    <a:pt x="7718342" y="2940045"/>
                    <a:pt x="7769632" y="2913112"/>
                  </a:cubicBezTo>
                  <a:cubicBezTo>
                    <a:pt x="7809034" y="2892414"/>
                    <a:pt x="7845028" y="2866644"/>
                    <a:pt x="7878695" y="2837633"/>
                  </a:cubicBezTo>
                  <a:cubicBezTo>
                    <a:pt x="7890166" y="2827741"/>
                    <a:pt x="7900890" y="2816269"/>
                    <a:pt x="7917765" y="2816435"/>
                  </a:cubicBezTo>
                  <a:cubicBezTo>
                    <a:pt x="7934224" y="2818015"/>
                    <a:pt x="7944947" y="2829154"/>
                    <a:pt x="7955587" y="2839877"/>
                  </a:cubicBezTo>
                  <a:cubicBezTo>
                    <a:pt x="8036138" y="2921176"/>
                    <a:pt x="8121260" y="2997819"/>
                    <a:pt x="8203805" y="3077039"/>
                  </a:cubicBezTo>
                  <a:cubicBezTo>
                    <a:pt x="8255095" y="3126334"/>
                    <a:pt x="8302394" y="3176626"/>
                    <a:pt x="8337723" y="3238140"/>
                  </a:cubicBezTo>
                  <a:cubicBezTo>
                    <a:pt x="8406469" y="3351775"/>
                    <a:pt x="8465906" y="3469317"/>
                    <a:pt x="8489348" y="3577548"/>
                  </a:cubicBezTo>
                  <a:cubicBezTo>
                    <a:pt x="8488100" y="3534904"/>
                    <a:pt x="8502897" y="3470314"/>
                    <a:pt x="8510212" y="3405143"/>
                  </a:cubicBezTo>
                  <a:cubicBezTo>
                    <a:pt x="8512208" y="3387353"/>
                    <a:pt x="8512041" y="3368400"/>
                    <a:pt x="8517361" y="3351941"/>
                  </a:cubicBezTo>
                  <a:cubicBezTo>
                    <a:pt x="8541717" y="3276379"/>
                    <a:pt x="8517445" y="3211373"/>
                    <a:pt x="8477710" y="3148944"/>
                  </a:cubicBezTo>
                  <a:cubicBezTo>
                    <a:pt x="8399154" y="3007046"/>
                    <a:pt x="8333401" y="2859495"/>
                    <a:pt x="8286351" y="2704213"/>
                  </a:cubicBezTo>
                  <a:cubicBezTo>
                    <a:pt x="8256924" y="2607121"/>
                    <a:pt x="8237306" y="2508199"/>
                    <a:pt x="8259750" y="2406202"/>
                  </a:cubicBezTo>
                  <a:cubicBezTo>
                    <a:pt x="8274796" y="2337788"/>
                    <a:pt x="8305470" y="2279101"/>
                    <a:pt x="8365987" y="2239615"/>
                  </a:cubicBezTo>
                  <a:cubicBezTo>
                    <a:pt x="8398822" y="2239698"/>
                    <a:pt x="8399486" y="2268876"/>
                    <a:pt x="8407300" y="2288743"/>
                  </a:cubicBezTo>
                  <a:cubicBezTo>
                    <a:pt x="8438723" y="2368379"/>
                    <a:pt x="8466986" y="2449179"/>
                    <a:pt x="8512374" y="2522663"/>
                  </a:cubicBezTo>
                  <a:cubicBezTo>
                    <a:pt x="8535234" y="2559655"/>
                    <a:pt x="8562250" y="2592241"/>
                    <a:pt x="8594171" y="2621003"/>
                  </a:cubicBezTo>
                  <a:cubicBezTo>
                    <a:pt x="8661006" y="2681353"/>
                    <a:pt x="8734407" y="2681686"/>
                    <a:pt x="8813876" y="2647687"/>
                  </a:cubicBezTo>
                  <a:cubicBezTo>
                    <a:pt x="8858598" y="2628568"/>
                    <a:pt x="8893013" y="2592241"/>
                    <a:pt x="8939564" y="2577112"/>
                  </a:cubicBezTo>
                  <a:cubicBezTo>
                    <a:pt x="8964420" y="2582099"/>
                    <a:pt x="8973148" y="2604294"/>
                    <a:pt x="8986033" y="2621502"/>
                  </a:cubicBezTo>
                  <a:cubicBezTo>
                    <a:pt x="9026516" y="2675784"/>
                    <a:pt x="9062426" y="2733391"/>
                    <a:pt x="9104904" y="2786260"/>
                  </a:cubicBezTo>
                  <a:cubicBezTo>
                    <a:pt x="9120449" y="2813526"/>
                    <a:pt x="9141813" y="2836968"/>
                    <a:pt x="9157773" y="2863984"/>
                  </a:cubicBezTo>
                  <a:cubicBezTo>
                    <a:pt x="9182629" y="2903968"/>
                    <a:pt x="9209646" y="2942706"/>
                    <a:pt x="9238158" y="2979947"/>
                  </a:cubicBezTo>
                  <a:cubicBezTo>
                    <a:pt x="9277643" y="3031569"/>
                    <a:pt x="9306571" y="3085851"/>
                    <a:pt x="9316714" y="3151022"/>
                  </a:cubicBezTo>
                  <a:cubicBezTo>
                    <a:pt x="9324361" y="3200068"/>
                    <a:pt x="9883059" y="2878947"/>
                    <a:pt x="10139008" y="2730149"/>
                  </a:cubicBezTo>
                  <a:cubicBezTo>
                    <a:pt x="10165360" y="2714854"/>
                    <a:pt x="10191793" y="2699808"/>
                    <a:pt x="10218312" y="2684928"/>
                  </a:cubicBezTo>
                  <a:cubicBezTo>
                    <a:pt x="10229284" y="2678776"/>
                    <a:pt x="10239925" y="2665809"/>
                    <a:pt x="10255469" y="2675701"/>
                  </a:cubicBezTo>
                  <a:cubicBezTo>
                    <a:pt x="10218478" y="2873876"/>
                    <a:pt x="10138343" y="3053597"/>
                    <a:pt x="10007251" y="3206053"/>
                  </a:cubicBezTo>
                  <a:cubicBezTo>
                    <a:pt x="9841994" y="3398409"/>
                    <a:pt x="9635257" y="3538728"/>
                    <a:pt x="9410314" y="3653028"/>
                  </a:cubicBezTo>
                  <a:cubicBezTo>
                    <a:pt x="9378227" y="3669321"/>
                    <a:pt x="9345309" y="3683203"/>
                    <a:pt x="9324860" y="3715457"/>
                  </a:cubicBezTo>
                  <a:cubicBezTo>
                    <a:pt x="9319871" y="3723354"/>
                    <a:pt x="9311808" y="3730918"/>
                    <a:pt x="9303412" y="3734659"/>
                  </a:cubicBezTo>
                  <a:cubicBezTo>
                    <a:pt x="9226188" y="3769157"/>
                    <a:pt x="9198174" y="3838069"/>
                    <a:pt x="9185206" y="3912884"/>
                  </a:cubicBezTo>
                  <a:cubicBezTo>
                    <a:pt x="9164341" y="4033086"/>
                    <a:pt x="9095761" y="4114717"/>
                    <a:pt x="8993015" y="4173156"/>
                  </a:cubicBezTo>
                  <a:cubicBezTo>
                    <a:pt x="8869156" y="4243564"/>
                    <a:pt x="8742719" y="4308570"/>
                    <a:pt x="8609133" y="4358945"/>
                  </a:cubicBezTo>
                  <a:cubicBezTo>
                    <a:pt x="8524344" y="4390949"/>
                    <a:pt x="8461333" y="4446811"/>
                    <a:pt x="8414699" y="4524950"/>
                  </a:cubicBezTo>
                  <a:cubicBezTo>
                    <a:pt x="8326169" y="4673249"/>
                    <a:pt x="8235394" y="4820135"/>
                    <a:pt x="8137303" y="4962615"/>
                  </a:cubicBezTo>
                  <a:cubicBezTo>
                    <a:pt x="8073129" y="5055884"/>
                    <a:pt x="7985846" y="5113491"/>
                    <a:pt x="7881188" y="5149652"/>
                  </a:cubicBezTo>
                  <a:cubicBezTo>
                    <a:pt x="7742781" y="5197450"/>
                    <a:pt x="7601631" y="5234192"/>
                    <a:pt x="7458237" y="5263786"/>
                  </a:cubicBezTo>
                  <a:cubicBezTo>
                    <a:pt x="7365633" y="5282905"/>
                    <a:pt x="7284667" y="5326547"/>
                    <a:pt x="7228057" y="5406681"/>
                  </a:cubicBezTo>
                  <a:cubicBezTo>
                    <a:pt x="7145595" y="5523309"/>
                    <a:pt x="7035036" y="5606935"/>
                    <a:pt x="6910761" y="5674102"/>
                  </a:cubicBezTo>
                  <a:cubicBezTo>
                    <a:pt x="6836694" y="5714086"/>
                    <a:pt x="6759386" y="5748085"/>
                    <a:pt x="6689642" y="5795966"/>
                  </a:cubicBezTo>
                  <a:cubicBezTo>
                    <a:pt x="6596540" y="5842102"/>
                    <a:pt x="6510254" y="5899626"/>
                    <a:pt x="6424965" y="5958397"/>
                  </a:cubicBezTo>
                  <a:cubicBezTo>
                    <a:pt x="6234354" y="6089738"/>
                    <a:pt x="6031856" y="6193398"/>
                    <a:pt x="5803173" y="6241113"/>
                  </a:cubicBezTo>
                  <a:cubicBezTo>
                    <a:pt x="5710985" y="6260315"/>
                    <a:pt x="5617799" y="6274031"/>
                    <a:pt x="5524364" y="6276359"/>
                  </a:cubicBezTo>
                  <a:cubicBezTo>
                    <a:pt x="5348716" y="6280764"/>
                    <a:pt x="5172652" y="6283258"/>
                    <a:pt x="4997088" y="6276193"/>
                  </a:cubicBezTo>
                  <a:cubicBezTo>
                    <a:pt x="4766576" y="6266882"/>
                    <a:pt x="4539555" y="6226399"/>
                    <a:pt x="4314197" y="6177520"/>
                  </a:cubicBezTo>
                  <a:cubicBezTo>
                    <a:pt x="4016518" y="6112930"/>
                    <a:pt x="3718175" y="6052497"/>
                    <a:pt x="3416173" y="6011183"/>
                  </a:cubicBezTo>
                  <a:cubicBezTo>
                    <a:pt x="3173441" y="5978015"/>
                    <a:pt x="2930045" y="5956568"/>
                    <a:pt x="2685152" y="5964548"/>
                  </a:cubicBezTo>
                  <a:cubicBezTo>
                    <a:pt x="2307338" y="5976934"/>
                    <a:pt x="1942493" y="6047260"/>
                    <a:pt x="1601920" y="6219666"/>
                  </a:cubicBezTo>
                  <a:cubicBezTo>
                    <a:pt x="1418957" y="6312269"/>
                    <a:pt x="1258521" y="6435963"/>
                    <a:pt x="1108061" y="6573622"/>
                  </a:cubicBezTo>
                  <a:cubicBezTo>
                    <a:pt x="1063172" y="6614687"/>
                    <a:pt x="1016787" y="6653756"/>
                    <a:pt x="968324" y="6690748"/>
                  </a:cubicBezTo>
                  <a:cubicBezTo>
                    <a:pt x="830582" y="6795738"/>
                    <a:pt x="678459" y="6764399"/>
                    <a:pt x="567484" y="6654505"/>
                  </a:cubicBezTo>
                  <a:cubicBezTo>
                    <a:pt x="464988" y="6553006"/>
                    <a:pt x="404139" y="6425822"/>
                    <a:pt x="353515" y="6293483"/>
                  </a:cubicBezTo>
                  <a:cubicBezTo>
                    <a:pt x="258417" y="6045016"/>
                    <a:pt x="205382" y="5785742"/>
                    <a:pt x="161408" y="5524389"/>
                  </a:cubicBezTo>
                  <a:cubicBezTo>
                    <a:pt x="131399" y="5346248"/>
                    <a:pt x="108456" y="5167191"/>
                    <a:pt x="88754" y="4987720"/>
                  </a:cubicBezTo>
                  <a:cubicBezTo>
                    <a:pt x="74041" y="4853303"/>
                    <a:pt x="63401" y="4718470"/>
                    <a:pt x="53259" y="4583638"/>
                  </a:cubicBezTo>
                  <a:cubicBezTo>
                    <a:pt x="38878" y="4392279"/>
                    <a:pt x="24913" y="4200837"/>
                    <a:pt x="13940" y="4009228"/>
                  </a:cubicBezTo>
                  <a:cubicBezTo>
                    <a:pt x="6708" y="3882293"/>
                    <a:pt x="5710" y="3754942"/>
                    <a:pt x="58" y="3627841"/>
                  </a:cubicBezTo>
                  <a:cubicBezTo>
                    <a:pt x="-1023" y="3603484"/>
                    <a:pt x="13275" y="3605479"/>
                    <a:pt x="27739" y="3601988"/>
                  </a:cubicBezTo>
                  <a:cubicBezTo>
                    <a:pt x="230736" y="3553442"/>
                    <a:pt x="429909" y="3492592"/>
                    <a:pt x="622598" y="3412208"/>
                  </a:cubicBezTo>
                  <a:cubicBezTo>
                    <a:pt x="811297" y="3333653"/>
                    <a:pt x="995756" y="3245788"/>
                    <a:pt x="1167414" y="3133150"/>
                  </a:cubicBezTo>
                  <a:close/>
                </a:path>
              </a:pathLst>
            </a:custGeom>
            <a:solidFill>
              <a:srgbClr val="FEB381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3FD949BC-65D8-4C00-A8C4-56109B33D070}"/>
                </a:ext>
              </a:extLst>
            </p:cNvPr>
            <p:cNvSpPr/>
            <p:nvPr/>
          </p:nvSpPr>
          <p:spPr>
            <a:xfrm>
              <a:off x="3288242" y="5416390"/>
              <a:ext cx="102773" cy="204451"/>
            </a:xfrm>
            <a:custGeom>
              <a:avLst/>
              <a:gdLst>
                <a:gd name="connsiteX0" fmla="*/ 0 w 277141"/>
                <a:gd name="connsiteY0" fmla="*/ 133336 h 551332"/>
                <a:gd name="connsiteX1" fmla="*/ 237993 w 277141"/>
                <a:gd name="connsiteY1" fmla="*/ 0 h 551332"/>
                <a:gd name="connsiteX2" fmla="*/ 252956 w 277141"/>
                <a:gd name="connsiteY2" fmla="*/ 389285 h 551332"/>
                <a:gd name="connsiteX3" fmla="*/ 276980 w 277141"/>
                <a:gd name="connsiteY3" fmla="*/ 506744 h 551332"/>
                <a:gd name="connsiteX4" fmla="*/ 221618 w 277141"/>
                <a:gd name="connsiteY4" fmla="*/ 541075 h 551332"/>
                <a:gd name="connsiteX5" fmla="*/ 190944 w 277141"/>
                <a:gd name="connsiteY5" fmla="*/ 514558 h 551332"/>
                <a:gd name="connsiteX6" fmla="*/ 0 w 277141"/>
                <a:gd name="connsiteY6" fmla="*/ 133336 h 5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41" h="551332">
                  <a:moveTo>
                    <a:pt x="0" y="133336"/>
                  </a:moveTo>
                  <a:cubicBezTo>
                    <a:pt x="79304" y="88863"/>
                    <a:pt x="158607" y="44473"/>
                    <a:pt x="237993" y="0"/>
                  </a:cubicBezTo>
                  <a:cubicBezTo>
                    <a:pt x="200669" y="131424"/>
                    <a:pt x="226605" y="260355"/>
                    <a:pt x="252956" y="389285"/>
                  </a:cubicBezTo>
                  <a:cubicBezTo>
                    <a:pt x="260937" y="428438"/>
                    <a:pt x="275235" y="466344"/>
                    <a:pt x="276980" y="506744"/>
                  </a:cubicBezTo>
                  <a:cubicBezTo>
                    <a:pt x="278975" y="551716"/>
                    <a:pt x="262599" y="561691"/>
                    <a:pt x="221618" y="541075"/>
                  </a:cubicBezTo>
                  <a:cubicBezTo>
                    <a:pt x="209149" y="534758"/>
                    <a:pt x="197594" y="527858"/>
                    <a:pt x="190944" y="514558"/>
                  </a:cubicBezTo>
                  <a:cubicBezTo>
                    <a:pt x="127434" y="387456"/>
                    <a:pt x="63676" y="260438"/>
                    <a:pt x="0" y="133336"/>
                  </a:cubicBezTo>
                  <a:close/>
                </a:path>
              </a:pathLst>
            </a:custGeom>
            <a:solidFill>
              <a:srgbClr val="1B4C5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649A367E-8843-464A-BC8E-1CCD9AB238E3}"/>
                </a:ext>
              </a:extLst>
            </p:cNvPr>
            <p:cNvSpPr/>
            <p:nvPr/>
          </p:nvSpPr>
          <p:spPr>
            <a:xfrm>
              <a:off x="3633127" y="5234084"/>
              <a:ext cx="79497" cy="173644"/>
            </a:xfrm>
            <a:custGeom>
              <a:avLst/>
              <a:gdLst>
                <a:gd name="connsiteX0" fmla="*/ 0 w 214374"/>
                <a:gd name="connsiteY0" fmla="*/ 91606 h 468256"/>
                <a:gd name="connsiteX1" fmla="*/ 157942 w 214374"/>
                <a:gd name="connsiteY1" fmla="*/ 0 h 468256"/>
                <a:gd name="connsiteX2" fmla="*/ 208567 w 214374"/>
                <a:gd name="connsiteY2" fmla="*/ 89362 h 468256"/>
                <a:gd name="connsiteX3" fmla="*/ 214053 w 214374"/>
                <a:gd name="connsiteY3" fmla="*/ 112804 h 468256"/>
                <a:gd name="connsiteX4" fmla="*/ 163345 w 214374"/>
                <a:gd name="connsiteY4" fmla="*/ 468256 h 468256"/>
                <a:gd name="connsiteX5" fmla="*/ 0 w 214374"/>
                <a:gd name="connsiteY5" fmla="*/ 91606 h 46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74" h="468256">
                  <a:moveTo>
                    <a:pt x="0" y="91606"/>
                  </a:moveTo>
                  <a:cubicBezTo>
                    <a:pt x="52620" y="61099"/>
                    <a:pt x="105322" y="30591"/>
                    <a:pt x="157942" y="0"/>
                  </a:cubicBezTo>
                  <a:cubicBezTo>
                    <a:pt x="174817" y="29843"/>
                    <a:pt x="191525" y="59686"/>
                    <a:pt x="208567" y="89362"/>
                  </a:cubicBezTo>
                  <a:cubicBezTo>
                    <a:pt x="212806" y="96760"/>
                    <a:pt x="215299" y="103992"/>
                    <a:pt x="214053" y="112804"/>
                  </a:cubicBezTo>
                  <a:cubicBezTo>
                    <a:pt x="197843" y="231177"/>
                    <a:pt x="181883" y="349634"/>
                    <a:pt x="163345" y="468256"/>
                  </a:cubicBezTo>
                  <a:cubicBezTo>
                    <a:pt x="128349" y="333839"/>
                    <a:pt x="70658" y="209896"/>
                    <a:pt x="0" y="91606"/>
                  </a:cubicBezTo>
                  <a:close/>
                </a:path>
              </a:pathLst>
            </a:custGeom>
            <a:solidFill>
              <a:srgbClr val="1D4E62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09A988D7-94CD-4D8F-811A-2684DA762741}"/>
                </a:ext>
              </a:extLst>
            </p:cNvPr>
            <p:cNvSpPr/>
            <p:nvPr/>
          </p:nvSpPr>
          <p:spPr>
            <a:xfrm>
              <a:off x="2477052" y="6109518"/>
              <a:ext cx="45007" cy="3024"/>
            </a:xfrm>
            <a:custGeom>
              <a:avLst/>
              <a:gdLst>
                <a:gd name="connsiteX0" fmla="*/ 0 w 121365"/>
                <a:gd name="connsiteY0" fmla="*/ 0 h 8157"/>
                <a:gd name="connsiteX1" fmla="*/ 121366 w 121365"/>
                <a:gd name="connsiteY1" fmla="*/ 166 h 8157"/>
                <a:gd name="connsiteX2" fmla="*/ 0 w 121365"/>
                <a:gd name="connsiteY2" fmla="*/ 0 h 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65" h="8157">
                  <a:moveTo>
                    <a:pt x="0" y="0"/>
                  </a:moveTo>
                  <a:cubicBezTo>
                    <a:pt x="40483" y="83"/>
                    <a:pt x="80883" y="83"/>
                    <a:pt x="121366" y="166"/>
                  </a:cubicBezTo>
                  <a:cubicBezTo>
                    <a:pt x="80883" y="10973"/>
                    <a:pt x="40400" y="10723"/>
                    <a:pt x="0" y="0"/>
                  </a:cubicBez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D1993366-EF46-4012-A38E-AD6E358934E5}"/>
                </a:ext>
              </a:extLst>
            </p:cNvPr>
            <p:cNvSpPr/>
            <p:nvPr/>
          </p:nvSpPr>
          <p:spPr>
            <a:xfrm>
              <a:off x="3787444" y="4357045"/>
              <a:ext cx="226766" cy="146316"/>
            </a:xfrm>
            <a:custGeom>
              <a:avLst/>
              <a:gdLst>
                <a:gd name="connsiteX0" fmla="*/ 587044 w 611505"/>
                <a:gd name="connsiteY0" fmla="*/ 391951 h 394562"/>
                <a:gd name="connsiteX1" fmla="*/ 415303 w 611505"/>
                <a:gd name="connsiteY1" fmla="*/ 321875 h 394562"/>
                <a:gd name="connsiteX2" fmla="*/ 79220 w 611505"/>
                <a:gd name="connsiteY2" fmla="*/ 104082 h 394562"/>
                <a:gd name="connsiteX3" fmla="*/ 10390 w 611505"/>
                <a:gd name="connsiteY3" fmla="*/ 38245 h 394562"/>
                <a:gd name="connsiteX4" fmla="*/ 3408 w 611505"/>
                <a:gd name="connsiteY4" fmla="*/ 8984 h 394562"/>
                <a:gd name="connsiteX5" fmla="*/ 32668 w 611505"/>
                <a:gd name="connsiteY5" fmla="*/ 2084 h 394562"/>
                <a:gd name="connsiteX6" fmla="*/ 255034 w 611505"/>
                <a:gd name="connsiteY6" fmla="*/ 109734 h 394562"/>
                <a:gd name="connsiteX7" fmla="*/ 594692 w 611505"/>
                <a:gd name="connsiteY7" fmla="*/ 357121 h 394562"/>
                <a:gd name="connsiteX8" fmla="*/ 608906 w 611505"/>
                <a:gd name="connsiteY8" fmla="*/ 387462 h 394562"/>
                <a:gd name="connsiteX9" fmla="*/ 587044 w 611505"/>
                <a:gd name="connsiteY9" fmla="*/ 391951 h 3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5" h="394562">
                  <a:moveTo>
                    <a:pt x="587044" y="391951"/>
                  </a:moveTo>
                  <a:cubicBezTo>
                    <a:pt x="525529" y="379150"/>
                    <a:pt x="469418" y="352217"/>
                    <a:pt x="415303" y="321875"/>
                  </a:cubicBezTo>
                  <a:cubicBezTo>
                    <a:pt x="298593" y="256537"/>
                    <a:pt x="184874" y="186378"/>
                    <a:pt x="79220" y="104082"/>
                  </a:cubicBezTo>
                  <a:cubicBezTo>
                    <a:pt x="54281" y="84630"/>
                    <a:pt x="33083" y="60440"/>
                    <a:pt x="10390" y="38245"/>
                  </a:cubicBezTo>
                  <a:cubicBezTo>
                    <a:pt x="2077" y="30098"/>
                    <a:pt x="-4157" y="20705"/>
                    <a:pt x="3408" y="8984"/>
                  </a:cubicBezTo>
                  <a:cubicBezTo>
                    <a:pt x="10723" y="-2321"/>
                    <a:pt x="20781" y="-825"/>
                    <a:pt x="32668" y="2084"/>
                  </a:cubicBezTo>
                  <a:cubicBezTo>
                    <a:pt x="114465" y="22201"/>
                    <a:pt x="184293" y="67173"/>
                    <a:pt x="255034" y="109734"/>
                  </a:cubicBezTo>
                  <a:cubicBezTo>
                    <a:pt x="375485" y="182138"/>
                    <a:pt x="496435" y="254126"/>
                    <a:pt x="594692" y="357121"/>
                  </a:cubicBezTo>
                  <a:cubicBezTo>
                    <a:pt x="602505" y="365267"/>
                    <a:pt x="617552" y="371835"/>
                    <a:pt x="608906" y="387462"/>
                  </a:cubicBezTo>
                  <a:cubicBezTo>
                    <a:pt x="604169" y="396025"/>
                    <a:pt x="595523" y="395941"/>
                    <a:pt x="587044" y="391951"/>
                  </a:cubicBezTo>
                  <a:close/>
                </a:path>
              </a:pathLst>
            </a:custGeom>
            <a:solidFill>
              <a:srgbClr val="183C4A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CF4CD343-3A1C-48B9-ADBA-175952298A9B}"/>
                </a:ext>
              </a:extLst>
            </p:cNvPr>
            <p:cNvSpPr/>
            <p:nvPr/>
          </p:nvSpPr>
          <p:spPr>
            <a:xfrm>
              <a:off x="1975359" y="5523944"/>
              <a:ext cx="76784" cy="70809"/>
            </a:xfrm>
            <a:custGeom>
              <a:avLst/>
              <a:gdLst>
                <a:gd name="connsiteX0" fmla="*/ 207057 w 207061"/>
                <a:gd name="connsiteY0" fmla="*/ 90522 h 190945"/>
                <a:gd name="connsiteX1" fmla="*/ 155020 w 207061"/>
                <a:gd name="connsiteY1" fmla="*/ 185121 h 190945"/>
                <a:gd name="connsiteX2" fmla="*/ 124262 w 207061"/>
                <a:gd name="connsiteY2" fmla="*/ 185786 h 190945"/>
                <a:gd name="connsiteX3" fmla="*/ 17111 w 207061"/>
                <a:gd name="connsiteY3" fmla="*/ 131753 h 190945"/>
                <a:gd name="connsiteX4" fmla="*/ 486 w 207061"/>
                <a:gd name="connsiteY4" fmla="*/ 105818 h 190945"/>
                <a:gd name="connsiteX5" fmla="*/ 49282 w 207061"/>
                <a:gd name="connsiteY5" fmla="*/ 7062 h 190945"/>
                <a:gd name="connsiteX6" fmla="*/ 76132 w 207061"/>
                <a:gd name="connsiteY6" fmla="*/ 2906 h 190945"/>
                <a:gd name="connsiteX7" fmla="*/ 193757 w 207061"/>
                <a:gd name="connsiteY7" fmla="*/ 63090 h 190945"/>
                <a:gd name="connsiteX8" fmla="*/ 207057 w 207061"/>
                <a:gd name="connsiteY8" fmla="*/ 90522 h 1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61" h="190945">
                  <a:moveTo>
                    <a:pt x="207057" y="90522"/>
                  </a:moveTo>
                  <a:cubicBezTo>
                    <a:pt x="191512" y="121030"/>
                    <a:pt x="180373" y="157107"/>
                    <a:pt x="155020" y="185121"/>
                  </a:cubicBezTo>
                  <a:cubicBezTo>
                    <a:pt x="146707" y="194265"/>
                    <a:pt x="134819" y="191189"/>
                    <a:pt x="124262" y="185786"/>
                  </a:cubicBezTo>
                  <a:cubicBezTo>
                    <a:pt x="88601" y="167664"/>
                    <a:pt x="52856" y="149792"/>
                    <a:pt x="17111" y="131753"/>
                  </a:cubicBezTo>
                  <a:cubicBezTo>
                    <a:pt x="6471" y="126350"/>
                    <a:pt x="-2174" y="117954"/>
                    <a:pt x="486" y="105818"/>
                  </a:cubicBezTo>
                  <a:cubicBezTo>
                    <a:pt x="8549" y="69076"/>
                    <a:pt x="27170" y="36988"/>
                    <a:pt x="49282" y="7062"/>
                  </a:cubicBezTo>
                  <a:cubicBezTo>
                    <a:pt x="55267" y="-1001"/>
                    <a:pt x="66572" y="-1832"/>
                    <a:pt x="76132" y="2906"/>
                  </a:cubicBezTo>
                  <a:cubicBezTo>
                    <a:pt x="115534" y="22690"/>
                    <a:pt x="154853" y="42475"/>
                    <a:pt x="193757" y="63090"/>
                  </a:cubicBezTo>
                  <a:cubicBezTo>
                    <a:pt x="202402" y="67828"/>
                    <a:pt x="207224" y="76889"/>
                    <a:pt x="207057" y="90522"/>
                  </a:cubicBezTo>
                  <a:close/>
                </a:path>
              </a:pathLst>
            </a:custGeom>
            <a:solidFill>
              <a:srgbClr val="FDFDFE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0120A608-3E39-49E7-8346-2F4BAC3B8F2D}"/>
                </a:ext>
              </a:extLst>
            </p:cNvPr>
            <p:cNvSpPr/>
            <p:nvPr/>
          </p:nvSpPr>
          <p:spPr>
            <a:xfrm>
              <a:off x="2307569" y="5718808"/>
              <a:ext cx="76079" cy="51267"/>
            </a:xfrm>
            <a:custGeom>
              <a:avLst/>
              <a:gdLst>
                <a:gd name="connsiteX0" fmla="*/ 205158 w 205158"/>
                <a:gd name="connsiteY0" fmla="*/ 74366 h 138250"/>
                <a:gd name="connsiteX1" fmla="*/ 184459 w 205158"/>
                <a:gd name="connsiteY1" fmla="*/ 89329 h 138250"/>
                <a:gd name="connsiteX2" fmla="*/ 0 w 205158"/>
                <a:gd name="connsiteY2" fmla="*/ 73451 h 138250"/>
                <a:gd name="connsiteX3" fmla="*/ 93269 w 205158"/>
                <a:gd name="connsiteY3" fmla="*/ 6035 h 138250"/>
                <a:gd name="connsiteX4" fmla="*/ 125190 w 205158"/>
                <a:gd name="connsiteY4" fmla="*/ 8612 h 138250"/>
                <a:gd name="connsiteX5" fmla="*/ 205158 w 205158"/>
                <a:gd name="connsiteY5" fmla="*/ 74366 h 1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158" h="138250">
                  <a:moveTo>
                    <a:pt x="205158" y="74366"/>
                  </a:moveTo>
                  <a:cubicBezTo>
                    <a:pt x="195599" y="81265"/>
                    <a:pt x="190029" y="85339"/>
                    <a:pt x="184459" y="89329"/>
                  </a:cubicBezTo>
                  <a:cubicBezTo>
                    <a:pt x="90609" y="156995"/>
                    <a:pt x="90609" y="156995"/>
                    <a:pt x="0" y="73451"/>
                  </a:cubicBezTo>
                  <a:cubicBezTo>
                    <a:pt x="31589" y="50758"/>
                    <a:pt x="63011" y="29228"/>
                    <a:pt x="93269" y="6035"/>
                  </a:cubicBezTo>
                  <a:cubicBezTo>
                    <a:pt x="106154" y="-3774"/>
                    <a:pt x="114383" y="-698"/>
                    <a:pt x="125190" y="8612"/>
                  </a:cubicBezTo>
                  <a:cubicBezTo>
                    <a:pt x="150045" y="30059"/>
                    <a:pt x="175898" y="50426"/>
                    <a:pt x="205158" y="74366"/>
                  </a:cubicBezTo>
                  <a:close/>
                </a:path>
              </a:pathLst>
            </a:custGeom>
            <a:solidFill>
              <a:srgbClr val="FDFDFD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FA6872F-E517-4F48-A015-33034A4271B4}"/>
                </a:ext>
              </a:extLst>
            </p:cNvPr>
            <p:cNvSpPr/>
            <p:nvPr/>
          </p:nvSpPr>
          <p:spPr>
            <a:xfrm>
              <a:off x="1666708" y="5360734"/>
              <a:ext cx="56732" cy="48783"/>
            </a:xfrm>
            <a:custGeom>
              <a:avLst/>
              <a:gdLst>
                <a:gd name="connsiteX0" fmla="*/ 77432 w 152987"/>
                <a:gd name="connsiteY0" fmla="*/ 131550 h 131550"/>
                <a:gd name="connsiteX1" fmla="*/ 44430 w 152987"/>
                <a:gd name="connsiteY1" fmla="*/ 131550 h 131550"/>
                <a:gd name="connsiteX2" fmla="*/ 3781 w 152987"/>
                <a:gd name="connsiteY2" fmla="*/ 76021 h 131550"/>
                <a:gd name="connsiteX3" fmla="*/ 41022 w 152987"/>
                <a:gd name="connsiteY3" fmla="*/ 63386 h 131550"/>
                <a:gd name="connsiteX4" fmla="*/ 79011 w 152987"/>
                <a:gd name="connsiteY4" fmla="*/ 32130 h 131550"/>
                <a:gd name="connsiteX5" fmla="*/ 140443 w 152987"/>
                <a:gd name="connsiteY5" fmla="*/ 458 h 131550"/>
                <a:gd name="connsiteX6" fmla="*/ 151582 w 152987"/>
                <a:gd name="connsiteY6" fmla="*/ 31548 h 131550"/>
                <a:gd name="connsiteX7" fmla="*/ 151997 w 152987"/>
                <a:gd name="connsiteY7" fmla="*/ 56237 h 131550"/>
                <a:gd name="connsiteX8" fmla="*/ 77432 w 152987"/>
                <a:gd name="connsiteY8" fmla="*/ 131550 h 13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7" h="131550">
                  <a:moveTo>
                    <a:pt x="77432" y="131550"/>
                  </a:moveTo>
                  <a:cubicBezTo>
                    <a:pt x="66459" y="131550"/>
                    <a:pt x="55403" y="131550"/>
                    <a:pt x="44430" y="131550"/>
                  </a:cubicBezTo>
                  <a:cubicBezTo>
                    <a:pt x="4696" y="131467"/>
                    <a:pt x="-6942" y="115507"/>
                    <a:pt x="3781" y="76021"/>
                  </a:cubicBezTo>
                  <a:cubicBezTo>
                    <a:pt x="9849" y="53660"/>
                    <a:pt x="28221" y="63718"/>
                    <a:pt x="41022" y="63386"/>
                  </a:cubicBezTo>
                  <a:cubicBezTo>
                    <a:pt x="62968" y="62721"/>
                    <a:pt x="78346" y="64716"/>
                    <a:pt x="79011" y="32130"/>
                  </a:cubicBezTo>
                  <a:cubicBezTo>
                    <a:pt x="79759" y="-3864"/>
                    <a:pt x="118497" y="4532"/>
                    <a:pt x="140443" y="458"/>
                  </a:cubicBezTo>
                  <a:cubicBezTo>
                    <a:pt x="161972" y="-3615"/>
                    <a:pt x="148589" y="20492"/>
                    <a:pt x="151582" y="31548"/>
                  </a:cubicBezTo>
                  <a:cubicBezTo>
                    <a:pt x="153743" y="39196"/>
                    <a:pt x="151997" y="47924"/>
                    <a:pt x="151997" y="56237"/>
                  </a:cubicBezTo>
                  <a:cubicBezTo>
                    <a:pt x="151997" y="131550"/>
                    <a:pt x="151997" y="131550"/>
                    <a:pt x="77432" y="131550"/>
                  </a:cubicBezTo>
                  <a:close/>
                </a:path>
              </a:pathLst>
            </a:custGeom>
            <a:solidFill>
              <a:srgbClr val="FBFCFC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D3491944-68FE-4502-A4D7-43047B702537}"/>
                </a:ext>
              </a:extLst>
            </p:cNvPr>
            <p:cNvSpPr/>
            <p:nvPr/>
          </p:nvSpPr>
          <p:spPr>
            <a:xfrm>
              <a:off x="2779271" y="4065530"/>
              <a:ext cx="278770" cy="219753"/>
            </a:xfrm>
            <a:custGeom>
              <a:avLst/>
              <a:gdLst>
                <a:gd name="connsiteX0" fmla="*/ 148299 w 751741"/>
                <a:gd name="connsiteY0" fmla="*/ 592598 h 592597"/>
                <a:gd name="connsiteX1" fmla="*/ 13798 w 751741"/>
                <a:gd name="connsiteY1" fmla="*/ 220852 h 592597"/>
                <a:gd name="connsiteX2" fmla="*/ 612315 w 751741"/>
                <a:gd name="connsiteY2" fmla="*/ 4722 h 592597"/>
                <a:gd name="connsiteX3" fmla="*/ 737006 w 751741"/>
                <a:gd name="connsiteY3" fmla="*/ 195914 h 592597"/>
                <a:gd name="connsiteX4" fmla="*/ 148299 w 751741"/>
                <a:gd name="connsiteY4" fmla="*/ 592598 h 59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41" h="592597">
                  <a:moveTo>
                    <a:pt x="148299" y="592598"/>
                  </a:moveTo>
                  <a:cubicBezTo>
                    <a:pt x="108647" y="550286"/>
                    <a:pt x="-46635" y="274386"/>
                    <a:pt x="13798" y="220852"/>
                  </a:cubicBezTo>
                  <a:cubicBezTo>
                    <a:pt x="113551" y="170976"/>
                    <a:pt x="491697" y="44623"/>
                    <a:pt x="612315" y="4722"/>
                  </a:cubicBezTo>
                  <a:cubicBezTo>
                    <a:pt x="761944" y="-28529"/>
                    <a:pt x="767347" y="122180"/>
                    <a:pt x="737006" y="195914"/>
                  </a:cubicBezTo>
                  <a:cubicBezTo>
                    <a:pt x="705251" y="272807"/>
                    <a:pt x="462686" y="478464"/>
                    <a:pt x="148299" y="592598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32B5F47-CAD9-4637-A39C-2A50C0B4BF83}"/>
              </a:ext>
            </a:extLst>
          </p:cNvPr>
          <p:cNvGrpSpPr/>
          <p:nvPr/>
        </p:nvGrpSpPr>
        <p:grpSpPr>
          <a:xfrm>
            <a:off x="1061923" y="1279503"/>
            <a:ext cx="2830257" cy="4018030"/>
            <a:chOff x="4308053" y="1120241"/>
            <a:chExt cx="3749408" cy="5322921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E710A9DF-4F20-4178-AC3E-2A4EC5B58542}"/>
                </a:ext>
              </a:extLst>
            </p:cNvPr>
            <p:cNvGrpSpPr/>
            <p:nvPr/>
          </p:nvGrpSpPr>
          <p:grpSpPr>
            <a:xfrm>
              <a:off x="4308053" y="1120241"/>
              <a:ext cx="3749408" cy="5322921"/>
              <a:chOff x="4308053" y="1120241"/>
              <a:chExt cx="3749408" cy="5322921"/>
            </a:xfrm>
          </p:grpSpPr>
          <p:sp>
            <p:nvSpPr>
              <p:cNvPr id="24" name="Freeform: Shape 357">
                <a:extLst>
                  <a:ext uri="{FF2B5EF4-FFF2-40B4-BE49-F238E27FC236}">
                    <a16:creationId xmlns:a16="http://schemas.microsoft.com/office/drawing/2014/main" id="{A85F9037-40BC-494E-9E62-3BFC7FD6AEB6}"/>
                  </a:ext>
                </a:extLst>
              </p:cNvPr>
              <p:cNvSpPr/>
              <p:nvPr/>
            </p:nvSpPr>
            <p:spPr>
              <a:xfrm>
                <a:off x="5613232" y="1120241"/>
                <a:ext cx="2111517" cy="2665552"/>
              </a:xfrm>
              <a:custGeom>
                <a:avLst/>
                <a:gdLst>
                  <a:gd name="connsiteX0" fmla="*/ 1291687 w 1362409"/>
                  <a:gd name="connsiteY0" fmla="*/ 708119 h 1719888"/>
                  <a:gd name="connsiteX1" fmla="*/ 1337534 w 1362409"/>
                  <a:gd name="connsiteY1" fmla="*/ 514033 h 1719888"/>
                  <a:gd name="connsiteX2" fmla="*/ 1359693 w 1362409"/>
                  <a:gd name="connsiteY2" fmla="*/ 360063 h 1719888"/>
                  <a:gd name="connsiteX3" fmla="*/ 1290540 w 1362409"/>
                  <a:gd name="connsiteY3" fmla="*/ 206857 h 1719888"/>
                  <a:gd name="connsiteX4" fmla="*/ 1237434 w 1362409"/>
                  <a:gd name="connsiteY4" fmla="*/ 146110 h 1719888"/>
                  <a:gd name="connsiteX5" fmla="*/ 1217949 w 1362409"/>
                  <a:gd name="connsiteY5" fmla="*/ 141525 h 1719888"/>
                  <a:gd name="connsiteX6" fmla="*/ 1217185 w 1362409"/>
                  <a:gd name="connsiteY6" fmla="*/ 158718 h 1719888"/>
                  <a:gd name="connsiteX7" fmla="*/ 1221006 w 1362409"/>
                  <a:gd name="connsiteY7" fmla="*/ 177057 h 1719888"/>
                  <a:gd name="connsiteX8" fmla="*/ 1154527 w 1362409"/>
                  <a:gd name="connsiteY8" fmla="*/ 201890 h 1719888"/>
                  <a:gd name="connsiteX9" fmla="*/ 1086521 w 1362409"/>
                  <a:gd name="connsiteY9" fmla="*/ 181641 h 1719888"/>
                  <a:gd name="connsiteX10" fmla="*/ 916122 w 1362409"/>
                  <a:gd name="connsiteY10" fmla="*/ 71608 h 1719888"/>
                  <a:gd name="connsiteX11" fmla="*/ 803796 w 1362409"/>
                  <a:gd name="connsiteY11" fmla="*/ 30346 h 1719888"/>
                  <a:gd name="connsiteX12" fmla="*/ 662817 w 1362409"/>
                  <a:gd name="connsiteY12" fmla="*/ 2837 h 1719888"/>
                  <a:gd name="connsiteX13" fmla="*/ 468348 w 1362409"/>
                  <a:gd name="connsiteY13" fmla="*/ 2455 h 1719888"/>
                  <a:gd name="connsiteX14" fmla="*/ 419827 w 1362409"/>
                  <a:gd name="connsiteY14" fmla="*/ 11243 h 1719888"/>
                  <a:gd name="connsiteX15" fmla="*/ 412568 w 1362409"/>
                  <a:gd name="connsiteY15" fmla="*/ 16591 h 1719888"/>
                  <a:gd name="connsiteX16" fmla="*/ 418298 w 1362409"/>
                  <a:gd name="connsiteY16" fmla="*/ 24997 h 1719888"/>
                  <a:gd name="connsiteX17" fmla="*/ 451156 w 1362409"/>
                  <a:gd name="connsiteY17" fmla="*/ 33020 h 1719888"/>
                  <a:gd name="connsiteX18" fmla="*/ 523747 w 1362409"/>
                  <a:gd name="connsiteY18" fmla="*/ 36077 h 1719888"/>
                  <a:gd name="connsiteX19" fmla="*/ 549345 w 1362409"/>
                  <a:gd name="connsiteY19" fmla="*/ 47156 h 1719888"/>
                  <a:gd name="connsiteX20" fmla="*/ 528332 w 1362409"/>
                  <a:gd name="connsiteY20" fmla="*/ 58618 h 1719888"/>
                  <a:gd name="connsiteX21" fmla="*/ 516488 w 1362409"/>
                  <a:gd name="connsiteY21" fmla="*/ 63585 h 1719888"/>
                  <a:gd name="connsiteX22" fmla="*/ 297186 w 1362409"/>
                  <a:gd name="connsiteY22" fmla="*/ 85362 h 1719888"/>
                  <a:gd name="connsiteX23" fmla="*/ 134810 w 1362409"/>
                  <a:gd name="connsiteY23" fmla="*/ 126243 h 1719888"/>
                  <a:gd name="connsiteX24" fmla="*/ 12551 w 1362409"/>
                  <a:gd name="connsiteY24" fmla="*/ 195777 h 1719888"/>
                  <a:gd name="connsiteX25" fmla="*/ 707 w 1362409"/>
                  <a:gd name="connsiteY25" fmla="*/ 213352 h 1719888"/>
                  <a:gd name="connsiteX26" fmla="*/ 21339 w 1362409"/>
                  <a:gd name="connsiteY26" fmla="*/ 216791 h 1719888"/>
                  <a:gd name="connsiteX27" fmla="*/ 28980 w 1362409"/>
                  <a:gd name="connsiteY27" fmla="*/ 215645 h 1719888"/>
                  <a:gd name="connsiteX28" fmla="*/ 105392 w 1362409"/>
                  <a:gd name="connsiteY28" fmla="*/ 189664 h 1719888"/>
                  <a:gd name="connsiteX29" fmla="*/ 160026 w 1362409"/>
                  <a:gd name="connsiteY29" fmla="*/ 177439 h 1719888"/>
                  <a:gd name="connsiteX30" fmla="*/ 174544 w 1362409"/>
                  <a:gd name="connsiteY30" fmla="*/ 183169 h 1719888"/>
                  <a:gd name="connsiteX31" fmla="*/ 165757 w 1362409"/>
                  <a:gd name="connsiteY31" fmla="*/ 195395 h 1719888"/>
                  <a:gd name="connsiteX32" fmla="*/ 146272 w 1362409"/>
                  <a:gd name="connsiteY32" fmla="*/ 206857 h 1719888"/>
                  <a:gd name="connsiteX33" fmla="*/ 32800 w 1362409"/>
                  <a:gd name="connsiteY33" fmla="*/ 303518 h 1719888"/>
                  <a:gd name="connsiteX34" fmla="*/ 26687 w 1362409"/>
                  <a:gd name="connsiteY34" fmla="*/ 323767 h 1719888"/>
                  <a:gd name="connsiteX35" fmla="*/ 46937 w 1362409"/>
                  <a:gd name="connsiteY35" fmla="*/ 319947 h 1719888"/>
                  <a:gd name="connsiteX36" fmla="*/ 62601 w 1362409"/>
                  <a:gd name="connsiteY36" fmla="*/ 309631 h 1719888"/>
                  <a:gd name="connsiteX37" fmla="*/ 115325 w 1362409"/>
                  <a:gd name="connsiteY37" fmla="*/ 314216 h 1719888"/>
                  <a:gd name="connsiteX38" fmla="*/ 137103 w 1362409"/>
                  <a:gd name="connsiteY38" fmla="*/ 357771 h 1719888"/>
                  <a:gd name="connsiteX39" fmla="*/ 175308 w 1362409"/>
                  <a:gd name="connsiteY39" fmla="*/ 461691 h 1719888"/>
                  <a:gd name="connsiteX40" fmla="*/ 220392 w 1362409"/>
                  <a:gd name="connsiteY40" fmla="*/ 614515 h 1719888"/>
                  <a:gd name="connsiteX41" fmla="*/ 221538 w 1362409"/>
                  <a:gd name="connsiteY41" fmla="*/ 704299 h 1719888"/>
                  <a:gd name="connsiteX42" fmla="*/ 221538 w 1362409"/>
                  <a:gd name="connsiteY42" fmla="*/ 704299 h 1719888"/>
                  <a:gd name="connsiteX43" fmla="*/ 221538 w 1362409"/>
                  <a:gd name="connsiteY43" fmla="*/ 704299 h 1719888"/>
                  <a:gd name="connsiteX44" fmla="*/ 160026 w 1362409"/>
                  <a:gd name="connsiteY44" fmla="*/ 743651 h 1719888"/>
                  <a:gd name="connsiteX45" fmla="*/ 152003 w 1362409"/>
                  <a:gd name="connsiteY45" fmla="*/ 850246 h 1719888"/>
                  <a:gd name="connsiteX46" fmla="*/ 197086 w 1362409"/>
                  <a:gd name="connsiteY46" fmla="*/ 929714 h 1719888"/>
                  <a:gd name="connsiteX47" fmla="*/ 226887 w 1362409"/>
                  <a:gd name="connsiteY47" fmla="*/ 950345 h 1719888"/>
                  <a:gd name="connsiteX48" fmla="*/ 251338 w 1362409"/>
                  <a:gd name="connsiteY48" fmla="*/ 1020262 h 1719888"/>
                  <a:gd name="connsiteX49" fmla="*/ 633780 w 1362409"/>
                  <a:gd name="connsiteY49" fmla="*/ 1386275 h 1719888"/>
                  <a:gd name="connsiteX50" fmla="*/ 634544 w 1362409"/>
                  <a:gd name="connsiteY50" fmla="*/ 1484465 h 1719888"/>
                  <a:gd name="connsiteX51" fmla="*/ 588315 w 1362409"/>
                  <a:gd name="connsiteY51" fmla="*/ 1569664 h 1719888"/>
                  <a:gd name="connsiteX52" fmla="*/ 585258 w 1362409"/>
                  <a:gd name="connsiteY52" fmla="*/ 1601375 h 1719888"/>
                  <a:gd name="connsiteX53" fmla="*/ 652119 w 1362409"/>
                  <a:gd name="connsiteY53" fmla="*/ 1717903 h 1719888"/>
                  <a:gd name="connsiteX54" fmla="*/ 835890 w 1362409"/>
                  <a:gd name="connsiteY54" fmla="*/ 1719431 h 1719888"/>
                  <a:gd name="connsiteX55" fmla="*/ 915358 w 1362409"/>
                  <a:gd name="connsiteY55" fmla="*/ 1592970 h 1719888"/>
                  <a:gd name="connsiteX56" fmla="*/ 909627 w 1362409"/>
                  <a:gd name="connsiteY56" fmla="*/ 1565461 h 1719888"/>
                  <a:gd name="connsiteX57" fmla="*/ 875242 w 1362409"/>
                  <a:gd name="connsiteY57" fmla="*/ 1516176 h 1719888"/>
                  <a:gd name="connsiteX58" fmla="*/ 865690 w 1362409"/>
                  <a:gd name="connsiteY58" fmla="*/ 1387039 h 1719888"/>
                  <a:gd name="connsiteX59" fmla="*/ 1090341 w 1362409"/>
                  <a:gd name="connsiteY59" fmla="*/ 1274332 h 1719888"/>
                  <a:gd name="connsiteX60" fmla="*/ 1191205 w 1362409"/>
                  <a:gd name="connsiteY60" fmla="*/ 1166973 h 1719888"/>
                  <a:gd name="connsiteX61" fmla="*/ 1263414 w 1362409"/>
                  <a:gd name="connsiteY61" fmla="*/ 956840 h 1719888"/>
                  <a:gd name="connsiteX62" fmla="*/ 1263414 w 1362409"/>
                  <a:gd name="connsiteY62" fmla="*/ 956840 h 1719888"/>
                  <a:gd name="connsiteX63" fmla="*/ 1338298 w 1362409"/>
                  <a:gd name="connsiteY63" fmla="*/ 861325 h 1719888"/>
                  <a:gd name="connsiteX64" fmla="*/ 1344029 w 1362409"/>
                  <a:gd name="connsiteY64" fmla="*/ 791790 h 1719888"/>
                  <a:gd name="connsiteX65" fmla="*/ 1291687 w 1362409"/>
                  <a:gd name="connsiteY65" fmla="*/ 708119 h 1719888"/>
                  <a:gd name="connsiteX66" fmla="*/ 272352 w 1362409"/>
                  <a:gd name="connsiteY66" fmla="*/ 878518 h 1719888"/>
                  <a:gd name="connsiteX67" fmla="*/ 272352 w 1362409"/>
                  <a:gd name="connsiteY67" fmla="*/ 878518 h 1719888"/>
                  <a:gd name="connsiteX68" fmla="*/ 272352 w 1362409"/>
                  <a:gd name="connsiteY68" fmla="*/ 878518 h 1719888"/>
                  <a:gd name="connsiteX69" fmla="*/ 272352 w 1362409"/>
                  <a:gd name="connsiteY69" fmla="*/ 878518 h 171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62409" h="1719888">
                    <a:moveTo>
                      <a:pt x="1291687" y="708119"/>
                    </a:moveTo>
                    <a:cubicBezTo>
                      <a:pt x="1290158" y="639349"/>
                      <a:pt x="1315374" y="577073"/>
                      <a:pt x="1337534" y="514033"/>
                    </a:cubicBezTo>
                    <a:cubicBezTo>
                      <a:pt x="1359693" y="458634"/>
                      <a:pt x="1366952" y="396359"/>
                      <a:pt x="1359693" y="360063"/>
                    </a:cubicBezTo>
                    <a:cubicBezTo>
                      <a:pt x="1348614" y="305811"/>
                      <a:pt x="1302002" y="222904"/>
                      <a:pt x="1290540" y="206857"/>
                    </a:cubicBezTo>
                    <a:cubicBezTo>
                      <a:pt x="1274876" y="184698"/>
                      <a:pt x="1258065" y="163684"/>
                      <a:pt x="1237434" y="146110"/>
                    </a:cubicBezTo>
                    <a:cubicBezTo>
                      <a:pt x="1232085" y="141525"/>
                      <a:pt x="1224062" y="138086"/>
                      <a:pt x="1217949" y="141525"/>
                    </a:cubicBezTo>
                    <a:cubicBezTo>
                      <a:pt x="1211454" y="145346"/>
                      <a:pt x="1216039" y="152987"/>
                      <a:pt x="1217185" y="158718"/>
                    </a:cubicBezTo>
                    <a:cubicBezTo>
                      <a:pt x="1218331" y="164831"/>
                      <a:pt x="1219477" y="170944"/>
                      <a:pt x="1221006" y="177057"/>
                    </a:cubicBezTo>
                    <a:cubicBezTo>
                      <a:pt x="1202667" y="195777"/>
                      <a:pt x="1178597" y="199216"/>
                      <a:pt x="1154527" y="201890"/>
                    </a:cubicBezTo>
                    <a:cubicBezTo>
                      <a:pt x="1129311" y="203419"/>
                      <a:pt x="1107916" y="192339"/>
                      <a:pt x="1086521" y="181641"/>
                    </a:cubicBezTo>
                    <a:cubicBezTo>
                      <a:pt x="1025773" y="151076"/>
                      <a:pt x="978016" y="100645"/>
                      <a:pt x="916122" y="71608"/>
                    </a:cubicBezTo>
                    <a:cubicBezTo>
                      <a:pt x="879062" y="57090"/>
                      <a:pt x="843149" y="40661"/>
                      <a:pt x="803796" y="30346"/>
                    </a:cubicBezTo>
                    <a:cubicBezTo>
                      <a:pt x="757185" y="18502"/>
                      <a:pt x="710574" y="6276"/>
                      <a:pt x="662817" y="2837"/>
                    </a:cubicBezTo>
                    <a:cubicBezTo>
                      <a:pt x="597866" y="-2129"/>
                      <a:pt x="533298" y="545"/>
                      <a:pt x="468348" y="2455"/>
                    </a:cubicBezTo>
                    <a:cubicBezTo>
                      <a:pt x="451538" y="2837"/>
                      <a:pt x="436255" y="8950"/>
                      <a:pt x="419827" y="11243"/>
                    </a:cubicBezTo>
                    <a:cubicBezTo>
                      <a:pt x="416770" y="11625"/>
                      <a:pt x="413332" y="12771"/>
                      <a:pt x="412568" y="16591"/>
                    </a:cubicBezTo>
                    <a:cubicBezTo>
                      <a:pt x="411803" y="21176"/>
                      <a:pt x="414478" y="23469"/>
                      <a:pt x="418298" y="24997"/>
                    </a:cubicBezTo>
                    <a:cubicBezTo>
                      <a:pt x="428996" y="29199"/>
                      <a:pt x="439312" y="33020"/>
                      <a:pt x="451156" y="33020"/>
                    </a:cubicBezTo>
                    <a:cubicBezTo>
                      <a:pt x="475225" y="33402"/>
                      <a:pt x="499677" y="33784"/>
                      <a:pt x="523747" y="36077"/>
                    </a:cubicBezTo>
                    <a:cubicBezTo>
                      <a:pt x="532916" y="36841"/>
                      <a:pt x="548199" y="36841"/>
                      <a:pt x="549345" y="47156"/>
                    </a:cubicBezTo>
                    <a:cubicBezTo>
                      <a:pt x="550873" y="57854"/>
                      <a:pt x="535209" y="54033"/>
                      <a:pt x="528332" y="58618"/>
                    </a:cubicBezTo>
                    <a:cubicBezTo>
                      <a:pt x="524511" y="61292"/>
                      <a:pt x="521072" y="62821"/>
                      <a:pt x="516488" y="63585"/>
                    </a:cubicBezTo>
                    <a:cubicBezTo>
                      <a:pt x="443896" y="77721"/>
                      <a:pt x="370159" y="77721"/>
                      <a:pt x="297186" y="85362"/>
                    </a:cubicBezTo>
                    <a:cubicBezTo>
                      <a:pt x="240641" y="91475"/>
                      <a:pt x="186388" y="103701"/>
                      <a:pt x="134810" y="126243"/>
                    </a:cubicBezTo>
                    <a:cubicBezTo>
                      <a:pt x="91637" y="144964"/>
                      <a:pt x="49229" y="165595"/>
                      <a:pt x="12551" y="195777"/>
                    </a:cubicBezTo>
                    <a:cubicBezTo>
                      <a:pt x="7202" y="200362"/>
                      <a:pt x="-2731" y="204947"/>
                      <a:pt x="707" y="213352"/>
                    </a:cubicBezTo>
                    <a:cubicBezTo>
                      <a:pt x="4146" y="220993"/>
                      <a:pt x="14079" y="216791"/>
                      <a:pt x="21339" y="216791"/>
                    </a:cubicBezTo>
                    <a:cubicBezTo>
                      <a:pt x="24013" y="216791"/>
                      <a:pt x="26687" y="216791"/>
                      <a:pt x="28980" y="215645"/>
                    </a:cubicBezTo>
                    <a:cubicBezTo>
                      <a:pt x="54578" y="207239"/>
                      <a:pt x="79794" y="198070"/>
                      <a:pt x="105392" y="189664"/>
                    </a:cubicBezTo>
                    <a:cubicBezTo>
                      <a:pt x="123348" y="183934"/>
                      <a:pt x="140541" y="175910"/>
                      <a:pt x="160026" y="177439"/>
                    </a:cubicBezTo>
                    <a:cubicBezTo>
                      <a:pt x="165375" y="177821"/>
                      <a:pt x="172252" y="175910"/>
                      <a:pt x="174544" y="183169"/>
                    </a:cubicBezTo>
                    <a:cubicBezTo>
                      <a:pt x="176455" y="190429"/>
                      <a:pt x="171488" y="192721"/>
                      <a:pt x="165757" y="195395"/>
                    </a:cubicBezTo>
                    <a:cubicBezTo>
                      <a:pt x="158880" y="198452"/>
                      <a:pt x="153149" y="204565"/>
                      <a:pt x="146272" y="206857"/>
                    </a:cubicBezTo>
                    <a:cubicBezTo>
                      <a:pt x="95840" y="224432"/>
                      <a:pt x="64511" y="264166"/>
                      <a:pt x="32800" y="303518"/>
                    </a:cubicBezTo>
                    <a:cubicBezTo>
                      <a:pt x="28216" y="309249"/>
                      <a:pt x="22867" y="318037"/>
                      <a:pt x="26687" y="323767"/>
                    </a:cubicBezTo>
                    <a:cubicBezTo>
                      <a:pt x="32800" y="331409"/>
                      <a:pt x="40442" y="323385"/>
                      <a:pt x="46937" y="319947"/>
                    </a:cubicBezTo>
                    <a:cubicBezTo>
                      <a:pt x="52667" y="317272"/>
                      <a:pt x="57252" y="313070"/>
                      <a:pt x="62601" y="309631"/>
                    </a:cubicBezTo>
                    <a:cubicBezTo>
                      <a:pt x="83614" y="296641"/>
                      <a:pt x="101953" y="297787"/>
                      <a:pt x="115325" y="314216"/>
                    </a:cubicBezTo>
                    <a:cubicBezTo>
                      <a:pt x="126023" y="326824"/>
                      <a:pt x="132136" y="341724"/>
                      <a:pt x="137103" y="357771"/>
                    </a:cubicBezTo>
                    <a:cubicBezTo>
                      <a:pt x="147800" y="392920"/>
                      <a:pt x="151621" y="431126"/>
                      <a:pt x="175308" y="461691"/>
                    </a:cubicBezTo>
                    <a:cubicBezTo>
                      <a:pt x="210076" y="506774"/>
                      <a:pt x="223066" y="557970"/>
                      <a:pt x="220392" y="614515"/>
                    </a:cubicBezTo>
                    <a:cubicBezTo>
                      <a:pt x="218863" y="644315"/>
                      <a:pt x="221156" y="674116"/>
                      <a:pt x="221538" y="704299"/>
                    </a:cubicBezTo>
                    <a:cubicBezTo>
                      <a:pt x="221538" y="704299"/>
                      <a:pt x="221538" y="704299"/>
                      <a:pt x="221538" y="704299"/>
                    </a:cubicBezTo>
                    <a:cubicBezTo>
                      <a:pt x="221538" y="704299"/>
                      <a:pt x="221538" y="704299"/>
                      <a:pt x="221538" y="704299"/>
                    </a:cubicBezTo>
                    <a:cubicBezTo>
                      <a:pt x="196322" y="710412"/>
                      <a:pt x="174544" y="721109"/>
                      <a:pt x="160026" y="743651"/>
                    </a:cubicBezTo>
                    <a:cubicBezTo>
                      <a:pt x="140923" y="778036"/>
                      <a:pt x="147036" y="814332"/>
                      <a:pt x="152003" y="850246"/>
                    </a:cubicBezTo>
                    <a:cubicBezTo>
                      <a:pt x="163465" y="878900"/>
                      <a:pt x="174544" y="907555"/>
                      <a:pt x="197086" y="929714"/>
                    </a:cubicBezTo>
                    <a:cubicBezTo>
                      <a:pt x="205873" y="938119"/>
                      <a:pt x="212368" y="949963"/>
                      <a:pt x="226887" y="950345"/>
                    </a:cubicBezTo>
                    <a:cubicBezTo>
                      <a:pt x="234910" y="973651"/>
                      <a:pt x="242551" y="997339"/>
                      <a:pt x="251338" y="1020262"/>
                    </a:cubicBezTo>
                    <a:cubicBezTo>
                      <a:pt x="273880" y="1078717"/>
                      <a:pt x="444279" y="1312920"/>
                      <a:pt x="633780" y="1386275"/>
                    </a:cubicBezTo>
                    <a:cubicBezTo>
                      <a:pt x="634162" y="1419132"/>
                      <a:pt x="634162" y="1451607"/>
                      <a:pt x="634544" y="1484465"/>
                    </a:cubicBezTo>
                    <a:cubicBezTo>
                      <a:pt x="631870" y="1519996"/>
                      <a:pt x="620790" y="1550561"/>
                      <a:pt x="588315" y="1569664"/>
                    </a:cubicBezTo>
                    <a:cubicBezTo>
                      <a:pt x="575707" y="1583036"/>
                      <a:pt x="578763" y="1589531"/>
                      <a:pt x="585258" y="1601375"/>
                    </a:cubicBezTo>
                    <a:cubicBezTo>
                      <a:pt x="607418" y="1640727"/>
                      <a:pt x="640657" y="1706823"/>
                      <a:pt x="652119" y="1717903"/>
                    </a:cubicBezTo>
                    <a:cubicBezTo>
                      <a:pt x="656704" y="1720195"/>
                      <a:pt x="832833" y="1720195"/>
                      <a:pt x="835890" y="1719431"/>
                    </a:cubicBezTo>
                    <a:cubicBezTo>
                      <a:pt x="841238" y="1717139"/>
                      <a:pt x="888614" y="1628119"/>
                      <a:pt x="915358" y="1592970"/>
                    </a:cubicBezTo>
                    <a:cubicBezTo>
                      <a:pt x="921853" y="1584182"/>
                      <a:pt x="916504" y="1576159"/>
                      <a:pt x="909627" y="1565461"/>
                    </a:cubicBezTo>
                    <a:cubicBezTo>
                      <a:pt x="895109" y="1551325"/>
                      <a:pt x="883265" y="1535661"/>
                      <a:pt x="875242" y="1516176"/>
                    </a:cubicBezTo>
                    <a:cubicBezTo>
                      <a:pt x="867983" y="1498219"/>
                      <a:pt x="874096" y="1411491"/>
                      <a:pt x="865690" y="1387039"/>
                    </a:cubicBezTo>
                    <a:cubicBezTo>
                      <a:pt x="864926" y="1385893"/>
                      <a:pt x="1019278" y="1319797"/>
                      <a:pt x="1090341" y="1274332"/>
                    </a:cubicBezTo>
                    <a:cubicBezTo>
                      <a:pt x="1131604" y="1247970"/>
                      <a:pt x="1183946" y="1178817"/>
                      <a:pt x="1191205" y="1166973"/>
                    </a:cubicBezTo>
                    <a:cubicBezTo>
                      <a:pt x="1245839" y="1079099"/>
                      <a:pt x="1258065" y="967538"/>
                      <a:pt x="1263414" y="956840"/>
                    </a:cubicBezTo>
                    <a:cubicBezTo>
                      <a:pt x="1263414" y="956840"/>
                      <a:pt x="1263414" y="956840"/>
                      <a:pt x="1263414" y="956840"/>
                    </a:cubicBezTo>
                    <a:cubicBezTo>
                      <a:pt x="1302002" y="935827"/>
                      <a:pt x="1323780" y="902206"/>
                      <a:pt x="1338298" y="861325"/>
                    </a:cubicBezTo>
                    <a:cubicBezTo>
                      <a:pt x="1346703" y="837638"/>
                      <a:pt x="1342883" y="815096"/>
                      <a:pt x="1344029" y="791790"/>
                    </a:cubicBezTo>
                    <a:cubicBezTo>
                      <a:pt x="1347849" y="752438"/>
                      <a:pt x="1329128" y="724166"/>
                      <a:pt x="1291687" y="708119"/>
                    </a:cubicBezTo>
                    <a:close/>
                    <a:moveTo>
                      <a:pt x="272352" y="878518"/>
                    </a:moveTo>
                    <a:cubicBezTo>
                      <a:pt x="272352" y="878518"/>
                      <a:pt x="272352" y="878518"/>
                      <a:pt x="272352" y="878518"/>
                    </a:cubicBezTo>
                    <a:cubicBezTo>
                      <a:pt x="272352" y="878518"/>
                      <a:pt x="272352" y="878518"/>
                      <a:pt x="272352" y="878518"/>
                    </a:cubicBezTo>
                    <a:cubicBezTo>
                      <a:pt x="272352" y="878518"/>
                      <a:pt x="272352" y="878518"/>
                      <a:pt x="272352" y="878518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Freeform: Shape 358">
                <a:extLst>
                  <a:ext uri="{FF2B5EF4-FFF2-40B4-BE49-F238E27FC236}">
                    <a16:creationId xmlns:a16="http://schemas.microsoft.com/office/drawing/2014/main" id="{8EA70EC0-B305-4A0E-9A79-76990619881A}"/>
                  </a:ext>
                </a:extLst>
              </p:cNvPr>
              <p:cNvSpPr/>
              <p:nvPr/>
            </p:nvSpPr>
            <p:spPr>
              <a:xfrm>
                <a:off x="6519697" y="3804033"/>
                <a:ext cx="491468" cy="2629654"/>
              </a:xfrm>
              <a:custGeom>
                <a:avLst/>
                <a:gdLst>
                  <a:gd name="connsiteX0" fmla="*/ 0 w 317109"/>
                  <a:gd name="connsiteY0" fmla="*/ 0 h 1696726"/>
                  <a:gd name="connsiteX1" fmla="*/ 317109 w 317109"/>
                  <a:gd name="connsiteY1" fmla="*/ 0 h 1696726"/>
                  <a:gd name="connsiteX2" fmla="*/ 317109 w 317109"/>
                  <a:gd name="connsiteY2" fmla="*/ 1696727 h 1696726"/>
                  <a:gd name="connsiteX3" fmla="*/ 0 w 317109"/>
                  <a:gd name="connsiteY3" fmla="*/ 1696727 h 169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109" h="1696726">
                    <a:moveTo>
                      <a:pt x="0" y="0"/>
                    </a:moveTo>
                    <a:lnTo>
                      <a:pt x="317109" y="0"/>
                    </a:lnTo>
                    <a:lnTo>
                      <a:pt x="317109" y="1696727"/>
                    </a:lnTo>
                    <a:lnTo>
                      <a:pt x="0" y="1696727"/>
                    </a:lnTo>
                    <a:close/>
                  </a:path>
                </a:pathLst>
              </a:custGeom>
              <a:solidFill>
                <a:srgbClr val="00C1B8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Freeform: Shape 359">
                <a:extLst>
                  <a:ext uri="{FF2B5EF4-FFF2-40B4-BE49-F238E27FC236}">
                    <a16:creationId xmlns:a16="http://schemas.microsoft.com/office/drawing/2014/main" id="{237BF47E-DCC9-4004-BEC9-FFF9E6C4C77B}"/>
                  </a:ext>
                </a:extLst>
              </p:cNvPr>
              <p:cNvSpPr/>
              <p:nvPr/>
            </p:nvSpPr>
            <p:spPr>
              <a:xfrm>
                <a:off x="6604352" y="3731563"/>
                <a:ext cx="345122" cy="1436865"/>
              </a:xfrm>
              <a:custGeom>
                <a:avLst/>
                <a:gdLst>
                  <a:gd name="connsiteX0" fmla="*/ 1540 w 222682"/>
                  <a:gd name="connsiteY0" fmla="*/ 77324 h 927105"/>
                  <a:gd name="connsiteX1" fmla="*/ 12 w 222682"/>
                  <a:gd name="connsiteY1" fmla="*/ 15049 h 927105"/>
                  <a:gd name="connsiteX2" fmla="*/ 9946 w 222682"/>
                  <a:gd name="connsiteY2" fmla="*/ 148 h 927105"/>
                  <a:gd name="connsiteX3" fmla="*/ 198683 w 222682"/>
                  <a:gd name="connsiteY3" fmla="*/ 531 h 927105"/>
                  <a:gd name="connsiteX4" fmla="*/ 221989 w 222682"/>
                  <a:gd name="connsiteY4" fmla="*/ 18105 h 927105"/>
                  <a:gd name="connsiteX5" fmla="*/ 212437 w 222682"/>
                  <a:gd name="connsiteY5" fmla="*/ 83437 h 927105"/>
                  <a:gd name="connsiteX6" fmla="*/ 162769 w 222682"/>
                  <a:gd name="connsiteY6" fmla="*/ 152208 h 927105"/>
                  <a:gd name="connsiteX7" fmla="*/ 156274 w 222682"/>
                  <a:gd name="connsiteY7" fmla="*/ 196909 h 927105"/>
                  <a:gd name="connsiteX8" fmla="*/ 199829 w 222682"/>
                  <a:gd name="connsiteY8" fmla="*/ 726826 h 927105"/>
                  <a:gd name="connsiteX9" fmla="*/ 206706 w 222682"/>
                  <a:gd name="connsiteY9" fmla="*/ 909832 h 927105"/>
                  <a:gd name="connsiteX10" fmla="*/ 189896 w 222682"/>
                  <a:gd name="connsiteY10" fmla="*/ 927025 h 927105"/>
                  <a:gd name="connsiteX11" fmla="*/ 20643 w 222682"/>
                  <a:gd name="connsiteY11" fmla="*/ 915181 h 927105"/>
                  <a:gd name="connsiteX12" fmla="*/ 5743 w 222682"/>
                  <a:gd name="connsiteY12" fmla="*/ 896460 h 927105"/>
                  <a:gd name="connsiteX13" fmla="*/ 59613 w 222682"/>
                  <a:gd name="connsiteY13" fmla="*/ 181627 h 927105"/>
                  <a:gd name="connsiteX14" fmla="*/ 46623 w 222682"/>
                  <a:gd name="connsiteY14" fmla="*/ 148005 h 927105"/>
                  <a:gd name="connsiteX15" fmla="*/ 1540 w 222682"/>
                  <a:gd name="connsiteY15" fmla="*/ 77324 h 92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682" h="927105">
                    <a:moveTo>
                      <a:pt x="1540" y="77324"/>
                    </a:moveTo>
                    <a:cubicBezTo>
                      <a:pt x="1158" y="56693"/>
                      <a:pt x="394" y="35680"/>
                      <a:pt x="12" y="15049"/>
                    </a:cubicBezTo>
                    <a:cubicBezTo>
                      <a:pt x="12" y="8554"/>
                      <a:pt x="-752" y="531"/>
                      <a:pt x="9946" y="148"/>
                    </a:cubicBezTo>
                    <a:cubicBezTo>
                      <a:pt x="37836" y="3205"/>
                      <a:pt x="163151" y="3969"/>
                      <a:pt x="198683" y="531"/>
                    </a:cubicBezTo>
                    <a:cubicBezTo>
                      <a:pt x="216258" y="-1380"/>
                      <a:pt x="220460" y="1295"/>
                      <a:pt x="221989" y="18105"/>
                    </a:cubicBezTo>
                    <a:cubicBezTo>
                      <a:pt x="224281" y="40647"/>
                      <a:pt x="220842" y="62424"/>
                      <a:pt x="212437" y="83437"/>
                    </a:cubicBezTo>
                    <a:cubicBezTo>
                      <a:pt x="201357" y="110182"/>
                      <a:pt x="183783" y="132341"/>
                      <a:pt x="162769" y="152208"/>
                    </a:cubicBezTo>
                    <a:cubicBezTo>
                      <a:pt x="149397" y="164816"/>
                      <a:pt x="153982" y="180863"/>
                      <a:pt x="156274" y="196909"/>
                    </a:cubicBezTo>
                    <a:cubicBezTo>
                      <a:pt x="160477" y="225946"/>
                      <a:pt x="194098" y="640480"/>
                      <a:pt x="199829" y="726826"/>
                    </a:cubicBezTo>
                    <a:cubicBezTo>
                      <a:pt x="203268" y="779932"/>
                      <a:pt x="204032" y="856344"/>
                      <a:pt x="206706" y="909832"/>
                    </a:cubicBezTo>
                    <a:cubicBezTo>
                      <a:pt x="207470" y="923205"/>
                      <a:pt x="203650" y="927789"/>
                      <a:pt x="189896" y="927025"/>
                    </a:cubicBezTo>
                    <a:cubicBezTo>
                      <a:pt x="133351" y="923205"/>
                      <a:pt x="76806" y="921676"/>
                      <a:pt x="20643" y="915181"/>
                    </a:cubicBezTo>
                    <a:cubicBezTo>
                      <a:pt x="8035" y="913653"/>
                      <a:pt x="5743" y="907922"/>
                      <a:pt x="5743" y="896460"/>
                    </a:cubicBezTo>
                    <a:cubicBezTo>
                      <a:pt x="5361" y="825397"/>
                      <a:pt x="53500" y="214102"/>
                      <a:pt x="59613" y="181627"/>
                    </a:cubicBezTo>
                    <a:cubicBezTo>
                      <a:pt x="62288" y="167108"/>
                      <a:pt x="56175" y="157175"/>
                      <a:pt x="46623" y="148005"/>
                    </a:cubicBezTo>
                    <a:cubicBezTo>
                      <a:pt x="25610" y="127756"/>
                      <a:pt x="6507" y="107125"/>
                      <a:pt x="1540" y="77324"/>
                    </a:cubicBezTo>
                    <a:close/>
                  </a:path>
                </a:pathLst>
              </a:custGeom>
              <a:solidFill>
                <a:srgbClr val="FE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Freeform: Shape 360">
                <a:extLst>
                  <a:ext uri="{FF2B5EF4-FFF2-40B4-BE49-F238E27FC236}">
                    <a16:creationId xmlns:a16="http://schemas.microsoft.com/office/drawing/2014/main" id="{5BE5C3F3-5D64-4B8D-9F23-631FDA3A4F67}"/>
                  </a:ext>
                </a:extLst>
              </p:cNvPr>
              <p:cNvSpPr/>
              <p:nvPr/>
            </p:nvSpPr>
            <p:spPr>
              <a:xfrm>
                <a:off x="5612640" y="1121830"/>
                <a:ext cx="2112719" cy="1524586"/>
              </a:xfrm>
              <a:custGeom>
                <a:avLst/>
                <a:gdLst>
                  <a:gd name="connsiteX0" fmla="*/ 1363132 w 1363185"/>
                  <a:gd name="connsiteY0" fmla="*/ 368972 h 983705"/>
                  <a:gd name="connsiteX1" fmla="*/ 1338298 w 1363185"/>
                  <a:gd name="connsiteY1" fmla="*/ 513008 h 983705"/>
                  <a:gd name="connsiteX2" fmla="*/ 1292451 w 1363185"/>
                  <a:gd name="connsiteY2" fmla="*/ 707094 h 983705"/>
                  <a:gd name="connsiteX3" fmla="*/ 1274876 w 1363185"/>
                  <a:gd name="connsiteY3" fmla="*/ 752559 h 983705"/>
                  <a:gd name="connsiteX4" fmla="*/ 1265706 w 1363185"/>
                  <a:gd name="connsiteY4" fmla="*/ 957343 h 983705"/>
                  <a:gd name="connsiteX5" fmla="*/ 1258829 w 1363185"/>
                  <a:gd name="connsiteY5" fmla="*/ 970715 h 983705"/>
                  <a:gd name="connsiteX6" fmla="*/ 1243547 w 1363185"/>
                  <a:gd name="connsiteY6" fmla="*/ 983705 h 983705"/>
                  <a:gd name="connsiteX7" fmla="*/ 1228265 w 1363185"/>
                  <a:gd name="connsiteY7" fmla="*/ 938240 h 983705"/>
                  <a:gd name="connsiteX8" fmla="*/ 1226737 w 1363185"/>
                  <a:gd name="connsiteY8" fmla="*/ 688756 h 983705"/>
                  <a:gd name="connsiteX9" fmla="*/ 1206869 w 1363185"/>
                  <a:gd name="connsiteY9" fmla="*/ 553124 h 983705"/>
                  <a:gd name="connsiteX10" fmla="*/ 1181653 w 1363185"/>
                  <a:gd name="connsiteY10" fmla="*/ 493905 h 983705"/>
                  <a:gd name="connsiteX11" fmla="*/ 1105242 w 1363185"/>
                  <a:gd name="connsiteY11" fmla="*/ 446148 h 983705"/>
                  <a:gd name="connsiteX12" fmla="*/ 867983 w 1363185"/>
                  <a:gd name="connsiteY12" fmla="*/ 453407 h 983705"/>
                  <a:gd name="connsiteX13" fmla="*/ 800358 w 1363185"/>
                  <a:gd name="connsiteY13" fmla="*/ 478623 h 983705"/>
                  <a:gd name="connsiteX14" fmla="*/ 694910 w 1363185"/>
                  <a:gd name="connsiteY14" fmla="*/ 478241 h 983705"/>
                  <a:gd name="connsiteX15" fmla="*/ 577617 w 1363185"/>
                  <a:gd name="connsiteY15" fmla="*/ 442327 h 983705"/>
                  <a:gd name="connsiteX16" fmla="*/ 361372 w 1363185"/>
                  <a:gd name="connsiteY16" fmla="*/ 444619 h 983705"/>
                  <a:gd name="connsiteX17" fmla="*/ 299478 w 1363185"/>
                  <a:gd name="connsiteY17" fmla="*/ 499636 h 983705"/>
                  <a:gd name="connsiteX18" fmla="*/ 282285 w 1363185"/>
                  <a:gd name="connsiteY18" fmla="*/ 633357 h 983705"/>
                  <a:gd name="connsiteX19" fmla="*/ 272734 w 1363185"/>
                  <a:gd name="connsiteY19" fmla="*/ 768224 h 983705"/>
                  <a:gd name="connsiteX20" fmla="*/ 261272 w 1363185"/>
                  <a:gd name="connsiteY20" fmla="*/ 937476 h 983705"/>
                  <a:gd name="connsiteX21" fmla="*/ 243697 w 1363185"/>
                  <a:gd name="connsiteY21" fmla="*/ 960400 h 983705"/>
                  <a:gd name="connsiteX22" fmla="*/ 228797 w 1363185"/>
                  <a:gd name="connsiteY22" fmla="*/ 942443 h 983705"/>
                  <a:gd name="connsiteX23" fmla="*/ 228415 w 1363185"/>
                  <a:gd name="connsiteY23" fmla="*/ 735367 h 983705"/>
                  <a:gd name="connsiteX24" fmla="*/ 220392 w 1363185"/>
                  <a:gd name="connsiteY24" fmla="*/ 614636 h 983705"/>
                  <a:gd name="connsiteX25" fmla="*/ 175309 w 1363185"/>
                  <a:gd name="connsiteY25" fmla="*/ 461812 h 983705"/>
                  <a:gd name="connsiteX26" fmla="*/ 137103 w 1363185"/>
                  <a:gd name="connsiteY26" fmla="*/ 357892 h 983705"/>
                  <a:gd name="connsiteX27" fmla="*/ 115325 w 1363185"/>
                  <a:gd name="connsiteY27" fmla="*/ 314337 h 983705"/>
                  <a:gd name="connsiteX28" fmla="*/ 62601 w 1363185"/>
                  <a:gd name="connsiteY28" fmla="*/ 309752 h 983705"/>
                  <a:gd name="connsiteX29" fmla="*/ 46937 w 1363185"/>
                  <a:gd name="connsiteY29" fmla="*/ 320068 h 983705"/>
                  <a:gd name="connsiteX30" fmla="*/ 26687 w 1363185"/>
                  <a:gd name="connsiteY30" fmla="*/ 323889 h 983705"/>
                  <a:gd name="connsiteX31" fmla="*/ 32800 w 1363185"/>
                  <a:gd name="connsiteY31" fmla="*/ 303639 h 983705"/>
                  <a:gd name="connsiteX32" fmla="*/ 146272 w 1363185"/>
                  <a:gd name="connsiteY32" fmla="*/ 206978 h 983705"/>
                  <a:gd name="connsiteX33" fmla="*/ 165757 w 1363185"/>
                  <a:gd name="connsiteY33" fmla="*/ 195517 h 983705"/>
                  <a:gd name="connsiteX34" fmla="*/ 174544 w 1363185"/>
                  <a:gd name="connsiteY34" fmla="*/ 183291 h 983705"/>
                  <a:gd name="connsiteX35" fmla="*/ 160026 w 1363185"/>
                  <a:gd name="connsiteY35" fmla="*/ 177560 h 983705"/>
                  <a:gd name="connsiteX36" fmla="*/ 105392 w 1363185"/>
                  <a:gd name="connsiteY36" fmla="*/ 189786 h 983705"/>
                  <a:gd name="connsiteX37" fmla="*/ 28980 w 1363185"/>
                  <a:gd name="connsiteY37" fmla="*/ 215766 h 983705"/>
                  <a:gd name="connsiteX38" fmla="*/ 21339 w 1363185"/>
                  <a:gd name="connsiteY38" fmla="*/ 216912 h 983705"/>
                  <a:gd name="connsiteX39" fmla="*/ 707 w 1363185"/>
                  <a:gd name="connsiteY39" fmla="*/ 213473 h 983705"/>
                  <a:gd name="connsiteX40" fmla="*/ 12551 w 1363185"/>
                  <a:gd name="connsiteY40" fmla="*/ 195899 h 983705"/>
                  <a:gd name="connsiteX41" fmla="*/ 134810 w 1363185"/>
                  <a:gd name="connsiteY41" fmla="*/ 126364 h 983705"/>
                  <a:gd name="connsiteX42" fmla="*/ 297186 w 1363185"/>
                  <a:gd name="connsiteY42" fmla="*/ 85483 h 983705"/>
                  <a:gd name="connsiteX43" fmla="*/ 516488 w 1363185"/>
                  <a:gd name="connsiteY43" fmla="*/ 63706 h 983705"/>
                  <a:gd name="connsiteX44" fmla="*/ 528332 w 1363185"/>
                  <a:gd name="connsiteY44" fmla="*/ 58739 h 983705"/>
                  <a:gd name="connsiteX45" fmla="*/ 549345 w 1363185"/>
                  <a:gd name="connsiteY45" fmla="*/ 47277 h 983705"/>
                  <a:gd name="connsiteX46" fmla="*/ 523747 w 1363185"/>
                  <a:gd name="connsiteY46" fmla="*/ 36198 h 983705"/>
                  <a:gd name="connsiteX47" fmla="*/ 451156 w 1363185"/>
                  <a:gd name="connsiteY47" fmla="*/ 33141 h 983705"/>
                  <a:gd name="connsiteX48" fmla="*/ 418298 w 1363185"/>
                  <a:gd name="connsiteY48" fmla="*/ 25118 h 983705"/>
                  <a:gd name="connsiteX49" fmla="*/ 412567 w 1363185"/>
                  <a:gd name="connsiteY49" fmla="*/ 16713 h 983705"/>
                  <a:gd name="connsiteX50" fmla="*/ 419827 w 1363185"/>
                  <a:gd name="connsiteY50" fmla="*/ 11364 h 983705"/>
                  <a:gd name="connsiteX51" fmla="*/ 468348 w 1363185"/>
                  <a:gd name="connsiteY51" fmla="*/ 2576 h 983705"/>
                  <a:gd name="connsiteX52" fmla="*/ 662817 w 1363185"/>
                  <a:gd name="connsiteY52" fmla="*/ 2958 h 983705"/>
                  <a:gd name="connsiteX53" fmla="*/ 803797 w 1363185"/>
                  <a:gd name="connsiteY53" fmla="*/ 30467 h 983705"/>
                  <a:gd name="connsiteX54" fmla="*/ 916122 w 1363185"/>
                  <a:gd name="connsiteY54" fmla="*/ 71729 h 983705"/>
                  <a:gd name="connsiteX55" fmla="*/ 1086521 w 1363185"/>
                  <a:gd name="connsiteY55" fmla="*/ 181762 h 983705"/>
                  <a:gd name="connsiteX56" fmla="*/ 1154527 w 1363185"/>
                  <a:gd name="connsiteY56" fmla="*/ 202012 h 983705"/>
                  <a:gd name="connsiteX57" fmla="*/ 1221006 w 1363185"/>
                  <a:gd name="connsiteY57" fmla="*/ 177178 h 983705"/>
                  <a:gd name="connsiteX58" fmla="*/ 1217185 w 1363185"/>
                  <a:gd name="connsiteY58" fmla="*/ 158839 h 983705"/>
                  <a:gd name="connsiteX59" fmla="*/ 1217949 w 1363185"/>
                  <a:gd name="connsiteY59" fmla="*/ 141646 h 983705"/>
                  <a:gd name="connsiteX60" fmla="*/ 1237434 w 1363185"/>
                  <a:gd name="connsiteY60" fmla="*/ 146231 h 983705"/>
                  <a:gd name="connsiteX61" fmla="*/ 1292451 w 1363185"/>
                  <a:gd name="connsiteY61" fmla="*/ 202394 h 983705"/>
                  <a:gd name="connsiteX62" fmla="*/ 1322633 w 1363185"/>
                  <a:gd name="connsiteY62" fmla="*/ 255882 h 983705"/>
                  <a:gd name="connsiteX63" fmla="*/ 1363132 w 1363185"/>
                  <a:gd name="connsiteY63" fmla="*/ 368972 h 98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63185" h="983705">
                    <a:moveTo>
                      <a:pt x="1363132" y="368972"/>
                    </a:moveTo>
                    <a:cubicBezTo>
                      <a:pt x="1363896" y="412908"/>
                      <a:pt x="1356637" y="459902"/>
                      <a:pt x="1338298" y="513008"/>
                    </a:cubicBezTo>
                    <a:cubicBezTo>
                      <a:pt x="1315756" y="576048"/>
                      <a:pt x="1293979" y="705948"/>
                      <a:pt x="1292451" y="707094"/>
                    </a:cubicBezTo>
                    <a:cubicBezTo>
                      <a:pt x="1276404" y="717028"/>
                      <a:pt x="1276022" y="738423"/>
                      <a:pt x="1274876" y="752559"/>
                    </a:cubicBezTo>
                    <a:cubicBezTo>
                      <a:pt x="1272202" y="794968"/>
                      <a:pt x="1279079" y="916463"/>
                      <a:pt x="1265706" y="957343"/>
                    </a:cubicBezTo>
                    <a:cubicBezTo>
                      <a:pt x="1261886" y="968805"/>
                      <a:pt x="1264943" y="960400"/>
                      <a:pt x="1258829" y="970715"/>
                    </a:cubicBezTo>
                    <a:cubicBezTo>
                      <a:pt x="1255391" y="976828"/>
                      <a:pt x="1251952" y="982941"/>
                      <a:pt x="1243547" y="983705"/>
                    </a:cubicBezTo>
                    <a:cubicBezTo>
                      <a:pt x="1238580" y="981795"/>
                      <a:pt x="1224444" y="960400"/>
                      <a:pt x="1228265" y="938240"/>
                    </a:cubicBezTo>
                    <a:cubicBezTo>
                      <a:pt x="1236670" y="885898"/>
                      <a:pt x="1230175" y="741480"/>
                      <a:pt x="1226737" y="688756"/>
                    </a:cubicBezTo>
                    <a:cubicBezTo>
                      <a:pt x="1223680" y="642908"/>
                      <a:pt x="1217949" y="597825"/>
                      <a:pt x="1206869" y="553124"/>
                    </a:cubicBezTo>
                    <a:cubicBezTo>
                      <a:pt x="1201521" y="531729"/>
                      <a:pt x="1192733" y="512626"/>
                      <a:pt x="1181653" y="493905"/>
                    </a:cubicBezTo>
                    <a:cubicBezTo>
                      <a:pt x="1164079" y="464486"/>
                      <a:pt x="1137335" y="449586"/>
                      <a:pt x="1105242" y="446148"/>
                    </a:cubicBezTo>
                    <a:cubicBezTo>
                      <a:pt x="1026155" y="438124"/>
                      <a:pt x="946687" y="437742"/>
                      <a:pt x="867983" y="453407"/>
                    </a:cubicBezTo>
                    <a:cubicBezTo>
                      <a:pt x="843913" y="457991"/>
                      <a:pt x="821753" y="466779"/>
                      <a:pt x="800358" y="478623"/>
                    </a:cubicBezTo>
                    <a:cubicBezTo>
                      <a:pt x="765209" y="498490"/>
                      <a:pt x="729677" y="499254"/>
                      <a:pt x="694910" y="478241"/>
                    </a:cubicBezTo>
                    <a:cubicBezTo>
                      <a:pt x="658614" y="456463"/>
                      <a:pt x="619262" y="447676"/>
                      <a:pt x="577617" y="442327"/>
                    </a:cubicBezTo>
                    <a:cubicBezTo>
                      <a:pt x="505026" y="432776"/>
                      <a:pt x="433199" y="430483"/>
                      <a:pt x="361372" y="444619"/>
                    </a:cubicBezTo>
                    <a:cubicBezTo>
                      <a:pt x="329661" y="450732"/>
                      <a:pt x="309793" y="468689"/>
                      <a:pt x="299478" y="499636"/>
                    </a:cubicBezTo>
                    <a:cubicBezTo>
                      <a:pt x="284578" y="543191"/>
                      <a:pt x="284578" y="588656"/>
                      <a:pt x="282285" y="633357"/>
                    </a:cubicBezTo>
                    <a:cubicBezTo>
                      <a:pt x="280375" y="674619"/>
                      <a:pt x="276172" y="726197"/>
                      <a:pt x="272734" y="768224"/>
                    </a:cubicBezTo>
                    <a:cubicBezTo>
                      <a:pt x="273116" y="780068"/>
                      <a:pt x="261272" y="917227"/>
                      <a:pt x="261272" y="937476"/>
                    </a:cubicBezTo>
                    <a:cubicBezTo>
                      <a:pt x="261272" y="946264"/>
                      <a:pt x="255923" y="958490"/>
                      <a:pt x="243697" y="960400"/>
                    </a:cubicBezTo>
                    <a:cubicBezTo>
                      <a:pt x="229179" y="961546"/>
                      <a:pt x="231853" y="951230"/>
                      <a:pt x="228797" y="942443"/>
                    </a:cubicBezTo>
                    <a:cubicBezTo>
                      <a:pt x="215425" y="902709"/>
                      <a:pt x="237584" y="775865"/>
                      <a:pt x="228415" y="735367"/>
                    </a:cubicBezTo>
                    <a:cubicBezTo>
                      <a:pt x="227651" y="731546"/>
                      <a:pt x="218863" y="644437"/>
                      <a:pt x="220392" y="614636"/>
                    </a:cubicBezTo>
                    <a:cubicBezTo>
                      <a:pt x="223066" y="558091"/>
                      <a:pt x="210076" y="506513"/>
                      <a:pt x="175309" y="461812"/>
                    </a:cubicBezTo>
                    <a:cubicBezTo>
                      <a:pt x="151239" y="430865"/>
                      <a:pt x="147800" y="393041"/>
                      <a:pt x="137103" y="357892"/>
                    </a:cubicBezTo>
                    <a:cubicBezTo>
                      <a:pt x="132136" y="341845"/>
                      <a:pt x="126023" y="326945"/>
                      <a:pt x="115325" y="314337"/>
                    </a:cubicBezTo>
                    <a:cubicBezTo>
                      <a:pt x="101953" y="298291"/>
                      <a:pt x="83614" y="296762"/>
                      <a:pt x="62601" y="309752"/>
                    </a:cubicBezTo>
                    <a:cubicBezTo>
                      <a:pt x="57252" y="313191"/>
                      <a:pt x="52285" y="317394"/>
                      <a:pt x="46937" y="320068"/>
                    </a:cubicBezTo>
                    <a:cubicBezTo>
                      <a:pt x="40441" y="323124"/>
                      <a:pt x="32800" y="331530"/>
                      <a:pt x="26687" y="323889"/>
                    </a:cubicBezTo>
                    <a:cubicBezTo>
                      <a:pt x="22485" y="318540"/>
                      <a:pt x="28216" y="309370"/>
                      <a:pt x="32800" y="303639"/>
                    </a:cubicBezTo>
                    <a:cubicBezTo>
                      <a:pt x="64511" y="264287"/>
                      <a:pt x="95840" y="224553"/>
                      <a:pt x="146272" y="206978"/>
                    </a:cubicBezTo>
                    <a:cubicBezTo>
                      <a:pt x="153149" y="204686"/>
                      <a:pt x="158880" y="198573"/>
                      <a:pt x="165757" y="195517"/>
                    </a:cubicBezTo>
                    <a:cubicBezTo>
                      <a:pt x="171488" y="192842"/>
                      <a:pt x="176837" y="190550"/>
                      <a:pt x="174544" y="183291"/>
                    </a:cubicBezTo>
                    <a:cubicBezTo>
                      <a:pt x="172252" y="176031"/>
                      <a:pt x="165375" y="177942"/>
                      <a:pt x="160026" y="177560"/>
                    </a:cubicBezTo>
                    <a:cubicBezTo>
                      <a:pt x="140541" y="175649"/>
                      <a:pt x="122966" y="183673"/>
                      <a:pt x="105392" y="189786"/>
                    </a:cubicBezTo>
                    <a:cubicBezTo>
                      <a:pt x="79794" y="198191"/>
                      <a:pt x="54578" y="206978"/>
                      <a:pt x="28980" y="215766"/>
                    </a:cubicBezTo>
                    <a:cubicBezTo>
                      <a:pt x="26687" y="216530"/>
                      <a:pt x="24013" y="216912"/>
                      <a:pt x="21339" y="216912"/>
                    </a:cubicBezTo>
                    <a:cubicBezTo>
                      <a:pt x="14079" y="216530"/>
                      <a:pt x="4146" y="221115"/>
                      <a:pt x="707" y="213473"/>
                    </a:cubicBezTo>
                    <a:cubicBezTo>
                      <a:pt x="-2731" y="205450"/>
                      <a:pt x="7202" y="200483"/>
                      <a:pt x="12551" y="195899"/>
                    </a:cubicBezTo>
                    <a:cubicBezTo>
                      <a:pt x="49229" y="165334"/>
                      <a:pt x="91638" y="145085"/>
                      <a:pt x="134810" y="126364"/>
                    </a:cubicBezTo>
                    <a:cubicBezTo>
                      <a:pt x="186388" y="103822"/>
                      <a:pt x="240641" y="91596"/>
                      <a:pt x="297186" y="85483"/>
                    </a:cubicBezTo>
                    <a:cubicBezTo>
                      <a:pt x="370159" y="77842"/>
                      <a:pt x="444279" y="77842"/>
                      <a:pt x="516488" y="63706"/>
                    </a:cubicBezTo>
                    <a:cubicBezTo>
                      <a:pt x="521073" y="62942"/>
                      <a:pt x="524511" y="61414"/>
                      <a:pt x="528332" y="58739"/>
                    </a:cubicBezTo>
                    <a:cubicBezTo>
                      <a:pt x="535209" y="54154"/>
                      <a:pt x="550873" y="57975"/>
                      <a:pt x="549345" y="47277"/>
                    </a:cubicBezTo>
                    <a:cubicBezTo>
                      <a:pt x="547817" y="36962"/>
                      <a:pt x="532916" y="36962"/>
                      <a:pt x="523747" y="36198"/>
                    </a:cubicBezTo>
                    <a:cubicBezTo>
                      <a:pt x="499677" y="33905"/>
                      <a:pt x="475607" y="33523"/>
                      <a:pt x="451156" y="33141"/>
                    </a:cubicBezTo>
                    <a:cubicBezTo>
                      <a:pt x="439312" y="33141"/>
                      <a:pt x="428996" y="28939"/>
                      <a:pt x="418298" y="25118"/>
                    </a:cubicBezTo>
                    <a:cubicBezTo>
                      <a:pt x="414096" y="23590"/>
                      <a:pt x="411421" y="21297"/>
                      <a:pt x="412567" y="16713"/>
                    </a:cubicBezTo>
                    <a:cubicBezTo>
                      <a:pt x="413332" y="13274"/>
                      <a:pt x="416388" y="11746"/>
                      <a:pt x="419827" y="11364"/>
                    </a:cubicBezTo>
                    <a:cubicBezTo>
                      <a:pt x="435873" y="9071"/>
                      <a:pt x="451156" y="2958"/>
                      <a:pt x="468348" y="2576"/>
                    </a:cubicBezTo>
                    <a:cubicBezTo>
                      <a:pt x="533298" y="284"/>
                      <a:pt x="598248" y="-2008"/>
                      <a:pt x="662817" y="2958"/>
                    </a:cubicBezTo>
                    <a:cubicBezTo>
                      <a:pt x="710956" y="6397"/>
                      <a:pt x="757185" y="18623"/>
                      <a:pt x="803797" y="30467"/>
                    </a:cubicBezTo>
                    <a:cubicBezTo>
                      <a:pt x="842767" y="40400"/>
                      <a:pt x="879062" y="56829"/>
                      <a:pt x="916122" y="71729"/>
                    </a:cubicBezTo>
                    <a:cubicBezTo>
                      <a:pt x="977634" y="100766"/>
                      <a:pt x="1025773" y="151198"/>
                      <a:pt x="1086521" y="181762"/>
                    </a:cubicBezTo>
                    <a:cubicBezTo>
                      <a:pt x="1107916" y="192460"/>
                      <a:pt x="1129311" y="203540"/>
                      <a:pt x="1154527" y="202012"/>
                    </a:cubicBezTo>
                    <a:cubicBezTo>
                      <a:pt x="1178597" y="198955"/>
                      <a:pt x="1202667" y="195899"/>
                      <a:pt x="1221006" y="177178"/>
                    </a:cubicBezTo>
                    <a:cubicBezTo>
                      <a:pt x="1219859" y="171065"/>
                      <a:pt x="1218713" y="164952"/>
                      <a:pt x="1217185" y="158839"/>
                    </a:cubicBezTo>
                    <a:cubicBezTo>
                      <a:pt x="1216039" y="152726"/>
                      <a:pt x="1211454" y="145085"/>
                      <a:pt x="1217949" y="141646"/>
                    </a:cubicBezTo>
                    <a:cubicBezTo>
                      <a:pt x="1224062" y="138208"/>
                      <a:pt x="1231703" y="141646"/>
                      <a:pt x="1237434" y="146231"/>
                    </a:cubicBezTo>
                    <a:cubicBezTo>
                      <a:pt x="1258447" y="163806"/>
                      <a:pt x="1276786" y="180234"/>
                      <a:pt x="1292451" y="202394"/>
                    </a:cubicBezTo>
                    <a:cubicBezTo>
                      <a:pt x="1303912" y="218440"/>
                      <a:pt x="1314610" y="239835"/>
                      <a:pt x="1322633" y="255882"/>
                    </a:cubicBezTo>
                    <a:cubicBezTo>
                      <a:pt x="1333331" y="276895"/>
                      <a:pt x="1363132" y="323124"/>
                      <a:pt x="1363132" y="368972"/>
                    </a:cubicBezTo>
                    <a:close/>
                  </a:path>
                </a:pathLst>
              </a:custGeom>
              <a:solidFill>
                <a:srgbClr val="582200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Freeform: Shape 361">
                <a:extLst>
                  <a:ext uri="{FF2B5EF4-FFF2-40B4-BE49-F238E27FC236}">
                    <a16:creationId xmlns:a16="http://schemas.microsoft.com/office/drawing/2014/main" id="{5AF769EF-8F0B-4BDD-A4AA-6CBF270713D8}"/>
                  </a:ext>
                </a:extLst>
              </p:cNvPr>
              <p:cNvSpPr/>
              <p:nvPr/>
            </p:nvSpPr>
            <p:spPr>
              <a:xfrm>
                <a:off x="6388244" y="2305349"/>
                <a:ext cx="149217" cy="200140"/>
              </a:xfrm>
              <a:custGeom>
                <a:avLst/>
                <a:gdLst>
                  <a:gd name="connsiteX0" fmla="*/ 96279 w 96279"/>
                  <a:gd name="connsiteY0" fmla="*/ 64568 h 129136"/>
                  <a:gd name="connsiteX1" fmla="*/ 48139 w 96279"/>
                  <a:gd name="connsiteY1" fmla="*/ 129136 h 129136"/>
                  <a:gd name="connsiteX2" fmla="*/ 0 w 96279"/>
                  <a:gd name="connsiteY2" fmla="*/ 64568 h 129136"/>
                  <a:gd name="connsiteX3" fmla="*/ 48139 w 96279"/>
                  <a:gd name="connsiteY3" fmla="*/ 0 h 129136"/>
                  <a:gd name="connsiteX4" fmla="*/ 96279 w 96279"/>
                  <a:gd name="connsiteY4" fmla="*/ 64568 h 12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79" h="129136">
                    <a:moveTo>
                      <a:pt x="96279" y="64568"/>
                    </a:moveTo>
                    <a:cubicBezTo>
                      <a:pt x="96279" y="100228"/>
                      <a:pt x="74726" y="129136"/>
                      <a:pt x="48139" y="129136"/>
                    </a:cubicBezTo>
                    <a:cubicBezTo>
                      <a:pt x="21553" y="129136"/>
                      <a:pt x="0" y="100228"/>
                      <a:pt x="0" y="64568"/>
                    </a:cubicBezTo>
                    <a:cubicBezTo>
                      <a:pt x="0" y="28908"/>
                      <a:pt x="21553" y="0"/>
                      <a:pt x="48139" y="0"/>
                    </a:cubicBezTo>
                    <a:cubicBezTo>
                      <a:pt x="74726" y="0"/>
                      <a:pt x="96279" y="28908"/>
                      <a:pt x="96279" y="64568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" name="Freeform: Shape 362">
                <a:extLst>
                  <a:ext uri="{FF2B5EF4-FFF2-40B4-BE49-F238E27FC236}">
                    <a16:creationId xmlns:a16="http://schemas.microsoft.com/office/drawing/2014/main" id="{3B29A07E-34B7-4C62-A41C-4D5D559E7987}"/>
                  </a:ext>
                </a:extLst>
              </p:cNvPr>
              <p:cNvSpPr/>
              <p:nvPr/>
            </p:nvSpPr>
            <p:spPr>
              <a:xfrm>
                <a:off x="7009981" y="2302980"/>
                <a:ext cx="149217" cy="200140"/>
              </a:xfrm>
              <a:custGeom>
                <a:avLst/>
                <a:gdLst>
                  <a:gd name="connsiteX0" fmla="*/ 96279 w 96279"/>
                  <a:gd name="connsiteY0" fmla="*/ 64568 h 129136"/>
                  <a:gd name="connsiteX1" fmla="*/ 48139 w 96279"/>
                  <a:gd name="connsiteY1" fmla="*/ 129136 h 129136"/>
                  <a:gd name="connsiteX2" fmla="*/ 0 w 96279"/>
                  <a:gd name="connsiteY2" fmla="*/ 64568 h 129136"/>
                  <a:gd name="connsiteX3" fmla="*/ 48139 w 96279"/>
                  <a:gd name="connsiteY3" fmla="*/ 0 h 129136"/>
                  <a:gd name="connsiteX4" fmla="*/ 96279 w 96279"/>
                  <a:gd name="connsiteY4" fmla="*/ 64568 h 12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79" h="129136">
                    <a:moveTo>
                      <a:pt x="96279" y="64568"/>
                    </a:moveTo>
                    <a:cubicBezTo>
                      <a:pt x="96279" y="100228"/>
                      <a:pt x="74726" y="129136"/>
                      <a:pt x="48139" y="129136"/>
                    </a:cubicBezTo>
                    <a:cubicBezTo>
                      <a:pt x="21553" y="129136"/>
                      <a:pt x="0" y="100228"/>
                      <a:pt x="0" y="64568"/>
                    </a:cubicBezTo>
                    <a:cubicBezTo>
                      <a:pt x="0" y="28908"/>
                      <a:pt x="21553" y="0"/>
                      <a:pt x="48139" y="0"/>
                    </a:cubicBezTo>
                    <a:cubicBezTo>
                      <a:pt x="74726" y="0"/>
                      <a:pt x="96279" y="28908"/>
                      <a:pt x="96279" y="64568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Freeform: Shape 363">
                <a:extLst>
                  <a:ext uri="{FF2B5EF4-FFF2-40B4-BE49-F238E27FC236}">
                    <a16:creationId xmlns:a16="http://schemas.microsoft.com/office/drawing/2014/main" id="{7F4130A9-4CB1-4819-8876-3E966CE9B25B}"/>
                  </a:ext>
                </a:extLst>
              </p:cNvPr>
              <p:cNvSpPr/>
              <p:nvPr/>
            </p:nvSpPr>
            <p:spPr>
              <a:xfrm>
                <a:off x="6293192" y="2172991"/>
                <a:ext cx="316558" cy="79169"/>
              </a:xfrm>
              <a:custGeom>
                <a:avLst/>
                <a:gdLst>
                  <a:gd name="connsiteX0" fmla="*/ 142708 w 204252"/>
                  <a:gd name="connsiteY0" fmla="*/ 584 h 51082"/>
                  <a:gd name="connsiteX1" fmla="*/ 176711 w 204252"/>
                  <a:gd name="connsiteY1" fmla="*/ 966 h 51082"/>
                  <a:gd name="connsiteX2" fmla="*/ 204220 w 204252"/>
                  <a:gd name="connsiteY2" fmla="*/ 29238 h 51082"/>
                  <a:gd name="connsiteX3" fmla="*/ 172126 w 204252"/>
                  <a:gd name="connsiteY3" fmla="*/ 50634 h 51082"/>
                  <a:gd name="connsiteX4" fmla="*/ 21977 w 204252"/>
                  <a:gd name="connsiteY4" fmla="*/ 45667 h 51082"/>
                  <a:gd name="connsiteX5" fmla="*/ 200 w 204252"/>
                  <a:gd name="connsiteY5" fmla="*/ 40700 h 51082"/>
                  <a:gd name="connsiteX6" fmla="*/ 18539 w 204252"/>
                  <a:gd name="connsiteY6" fmla="*/ 24654 h 51082"/>
                  <a:gd name="connsiteX7" fmla="*/ 142708 w 204252"/>
                  <a:gd name="connsiteY7" fmla="*/ 584 h 5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252" h="51082">
                    <a:moveTo>
                      <a:pt x="142708" y="584"/>
                    </a:moveTo>
                    <a:cubicBezTo>
                      <a:pt x="151113" y="584"/>
                      <a:pt x="164103" y="-180"/>
                      <a:pt x="176711" y="966"/>
                    </a:cubicBezTo>
                    <a:cubicBezTo>
                      <a:pt x="192376" y="2112"/>
                      <a:pt x="204984" y="15866"/>
                      <a:pt x="204220" y="29238"/>
                    </a:cubicBezTo>
                    <a:cubicBezTo>
                      <a:pt x="203073" y="43757"/>
                      <a:pt x="190083" y="53308"/>
                      <a:pt x="172126" y="50634"/>
                    </a:cubicBezTo>
                    <a:cubicBezTo>
                      <a:pt x="122077" y="43757"/>
                      <a:pt x="72409" y="39554"/>
                      <a:pt x="21977" y="45667"/>
                    </a:cubicBezTo>
                    <a:cubicBezTo>
                      <a:pt x="14336" y="46431"/>
                      <a:pt x="2110" y="50252"/>
                      <a:pt x="200" y="40700"/>
                    </a:cubicBezTo>
                    <a:cubicBezTo>
                      <a:pt x="-1711" y="31531"/>
                      <a:pt x="10515" y="27710"/>
                      <a:pt x="18539" y="24654"/>
                    </a:cubicBezTo>
                    <a:cubicBezTo>
                      <a:pt x="57127" y="9371"/>
                      <a:pt x="96097" y="-2855"/>
                      <a:pt x="142708" y="584"/>
                    </a:cubicBezTo>
                    <a:close/>
                  </a:path>
                </a:pathLst>
              </a:custGeom>
              <a:solidFill>
                <a:srgbClr val="55200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Freeform: Shape 364">
                <a:extLst>
                  <a:ext uri="{FF2B5EF4-FFF2-40B4-BE49-F238E27FC236}">
                    <a16:creationId xmlns:a16="http://schemas.microsoft.com/office/drawing/2014/main" id="{959416BC-6FF8-450B-B0D4-2C75BB4A756A}"/>
                  </a:ext>
                </a:extLst>
              </p:cNvPr>
              <p:cNvSpPr/>
              <p:nvPr/>
            </p:nvSpPr>
            <p:spPr>
              <a:xfrm>
                <a:off x="6936959" y="2173369"/>
                <a:ext cx="317674" cy="77455"/>
              </a:xfrm>
              <a:custGeom>
                <a:avLst/>
                <a:gdLst>
                  <a:gd name="connsiteX0" fmla="*/ 66983 w 204972"/>
                  <a:gd name="connsiteY0" fmla="*/ 340 h 49976"/>
                  <a:gd name="connsiteX1" fmla="*/ 191534 w 204972"/>
                  <a:gd name="connsiteY1" fmla="*/ 27466 h 49976"/>
                  <a:gd name="connsiteX2" fmla="*/ 204524 w 204972"/>
                  <a:gd name="connsiteY2" fmla="*/ 40838 h 49976"/>
                  <a:gd name="connsiteX3" fmla="*/ 187332 w 204972"/>
                  <a:gd name="connsiteY3" fmla="*/ 45423 h 49976"/>
                  <a:gd name="connsiteX4" fmla="*/ 31833 w 204972"/>
                  <a:gd name="connsiteY4" fmla="*/ 49625 h 49976"/>
                  <a:gd name="connsiteX5" fmla="*/ 122 w 204972"/>
                  <a:gd name="connsiteY5" fmla="*/ 29376 h 49976"/>
                  <a:gd name="connsiteX6" fmla="*/ 26867 w 204972"/>
                  <a:gd name="connsiteY6" fmla="*/ 340 h 49976"/>
                  <a:gd name="connsiteX7" fmla="*/ 66983 w 204972"/>
                  <a:gd name="connsiteY7" fmla="*/ 340 h 4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972" h="49976">
                    <a:moveTo>
                      <a:pt x="66983" y="340"/>
                    </a:moveTo>
                    <a:cubicBezTo>
                      <a:pt x="110920" y="-1189"/>
                      <a:pt x="152564" y="7981"/>
                      <a:pt x="191534" y="27466"/>
                    </a:cubicBezTo>
                    <a:cubicBezTo>
                      <a:pt x="197265" y="30140"/>
                      <a:pt x="207199" y="32051"/>
                      <a:pt x="204524" y="40838"/>
                    </a:cubicBezTo>
                    <a:cubicBezTo>
                      <a:pt x="202232" y="47333"/>
                      <a:pt x="193445" y="46187"/>
                      <a:pt x="187332" y="45423"/>
                    </a:cubicBezTo>
                    <a:cubicBezTo>
                      <a:pt x="135372" y="38928"/>
                      <a:pt x="83411" y="43130"/>
                      <a:pt x="31833" y="49625"/>
                    </a:cubicBezTo>
                    <a:cubicBezTo>
                      <a:pt x="14641" y="51918"/>
                      <a:pt x="1651" y="42748"/>
                      <a:pt x="122" y="29376"/>
                    </a:cubicBezTo>
                    <a:cubicBezTo>
                      <a:pt x="-1406" y="16386"/>
                      <a:pt x="11584" y="1486"/>
                      <a:pt x="26867" y="340"/>
                    </a:cubicBezTo>
                    <a:cubicBezTo>
                      <a:pt x="40239" y="-425"/>
                      <a:pt x="53611" y="340"/>
                      <a:pt x="66983" y="340"/>
                    </a:cubicBezTo>
                    <a:close/>
                  </a:path>
                </a:pathLst>
              </a:custGeom>
              <a:solidFill>
                <a:srgbClr val="56210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Freeform: Shape 365">
                <a:extLst>
                  <a:ext uri="{FF2B5EF4-FFF2-40B4-BE49-F238E27FC236}">
                    <a16:creationId xmlns:a16="http://schemas.microsoft.com/office/drawing/2014/main" id="{651733BC-3D06-449F-A580-DC48C7D4A3E4}"/>
                  </a:ext>
                </a:extLst>
              </p:cNvPr>
              <p:cNvSpPr/>
              <p:nvPr/>
            </p:nvSpPr>
            <p:spPr>
              <a:xfrm>
                <a:off x="6450418" y="2311863"/>
                <a:ext cx="67502" cy="91188"/>
              </a:xfrm>
              <a:custGeom>
                <a:avLst/>
                <a:gdLst>
                  <a:gd name="connsiteX0" fmla="*/ 43555 w 43554"/>
                  <a:gd name="connsiteY0" fmla="*/ 29419 h 58837"/>
                  <a:gd name="connsiteX1" fmla="*/ 21777 w 43554"/>
                  <a:gd name="connsiteY1" fmla="*/ 58837 h 58837"/>
                  <a:gd name="connsiteX2" fmla="*/ 0 w 43554"/>
                  <a:gd name="connsiteY2" fmla="*/ 29419 h 58837"/>
                  <a:gd name="connsiteX3" fmla="*/ 21777 w 43554"/>
                  <a:gd name="connsiteY3" fmla="*/ 0 h 58837"/>
                  <a:gd name="connsiteX4" fmla="*/ 43555 w 43554"/>
                  <a:gd name="connsiteY4" fmla="*/ 29419 h 5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4" h="58837">
                    <a:moveTo>
                      <a:pt x="43555" y="29419"/>
                    </a:moveTo>
                    <a:cubicBezTo>
                      <a:pt x="43555" y="45666"/>
                      <a:pt x="33805" y="58837"/>
                      <a:pt x="21777" y="58837"/>
                    </a:cubicBezTo>
                    <a:cubicBezTo>
                      <a:pt x="9750" y="58837"/>
                      <a:pt x="0" y="45666"/>
                      <a:pt x="0" y="29419"/>
                    </a:cubicBezTo>
                    <a:cubicBezTo>
                      <a:pt x="0" y="13171"/>
                      <a:pt x="9750" y="0"/>
                      <a:pt x="21777" y="0"/>
                    </a:cubicBezTo>
                    <a:cubicBezTo>
                      <a:pt x="33805" y="0"/>
                      <a:pt x="43555" y="13171"/>
                      <a:pt x="43555" y="29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Freeform: Shape 366">
                <a:extLst>
                  <a:ext uri="{FF2B5EF4-FFF2-40B4-BE49-F238E27FC236}">
                    <a16:creationId xmlns:a16="http://schemas.microsoft.com/office/drawing/2014/main" id="{1B3CEAD9-23E8-4BB9-AD73-95C9026B1F0D}"/>
                  </a:ext>
                </a:extLst>
              </p:cNvPr>
              <p:cNvSpPr/>
              <p:nvPr/>
            </p:nvSpPr>
            <p:spPr>
              <a:xfrm>
                <a:off x="7075116" y="2309493"/>
                <a:ext cx="67502" cy="91188"/>
              </a:xfrm>
              <a:custGeom>
                <a:avLst/>
                <a:gdLst>
                  <a:gd name="connsiteX0" fmla="*/ 43555 w 43554"/>
                  <a:gd name="connsiteY0" fmla="*/ 29419 h 58837"/>
                  <a:gd name="connsiteX1" fmla="*/ 21777 w 43554"/>
                  <a:gd name="connsiteY1" fmla="*/ 58837 h 58837"/>
                  <a:gd name="connsiteX2" fmla="*/ 0 w 43554"/>
                  <a:gd name="connsiteY2" fmla="*/ 29419 h 58837"/>
                  <a:gd name="connsiteX3" fmla="*/ 21777 w 43554"/>
                  <a:gd name="connsiteY3" fmla="*/ 0 h 58837"/>
                  <a:gd name="connsiteX4" fmla="*/ 43555 w 43554"/>
                  <a:gd name="connsiteY4" fmla="*/ 29419 h 5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4" h="58837">
                    <a:moveTo>
                      <a:pt x="43555" y="29419"/>
                    </a:moveTo>
                    <a:cubicBezTo>
                      <a:pt x="43555" y="45666"/>
                      <a:pt x="33805" y="58837"/>
                      <a:pt x="21777" y="58837"/>
                    </a:cubicBezTo>
                    <a:cubicBezTo>
                      <a:pt x="9750" y="58837"/>
                      <a:pt x="0" y="45666"/>
                      <a:pt x="0" y="29419"/>
                    </a:cubicBezTo>
                    <a:cubicBezTo>
                      <a:pt x="0" y="13171"/>
                      <a:pt x="9750" y="0"/>
                      <a:pt x="21777" y="0"/>
                    </a:cubicBezTo>
                    <a:cubicBezTo>
                      <a:pt x="33805" y="0"/>
                      <a:pt x="43555" y="13171"/>
                      <a:pt x="43555" y="29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Freeform: Shape 367">
                <a:extLst>
                  <a:ext uri="{FF2B5EF4-FFF2-40B4-BE49-F238E27FC236}">
                    <a16:creationId xmlns:a16="http://schemas.microsoft.com/office/drawing/2014/main" id="{6C79F597-A66F-4965-AE09-9AF06B4E62C6}"/>
                  </a:ext>
                </a:extLst>
              </p:cNvPr>
              <p:cNvSpPr/>
              <p:nvPr/>
            </p:nvSpPr>
            <p:spPr>
              <a:xfrm>
                <a:off x="6657072" y="2571216"/>
                <a:ext cx="85266" cy="176392"/>
              </a:xfrm>
              <a:custGeom>
                <a:avLst/>
                <a:gdLst>
                  <a:gd name="connsiteX0" fmla="*/ 16046 w 55016"/>
                  <a:gd name="connsiteY0" fmla="*/ 76794 h 113813"/>
                  <a:gd name="connsiteX1" fmla="*/ 55017 w 55016"/>
                  <a:gd name="connsiteY1" fmla="*/ 111943 h 113813"/>
                  <a:gd name="connsiteX2" fmla="*/ 0 w 55016"/>
                  <a:gd name="connsiteY2" fmla="*/ 109651 h 113813"/>
                  <a:gd name="connsiteX3" fmla="*/ 4203 w 55016"/>
                  <a:gd name="connsiteY3" fmla="*/ 19485 h 113813"/>
                  <a:gd name="connsiteX4" fmla="*/ 24070 w 55016"/>
                  <a:gd name="connsiteY4" fmla="*/ 0 h 113813"/>
                  <a:gd name="connsiteX5" fmla="*/ 20631 w 55016"/>
                  <a:gd name="connsiteY5" fmla="*/ 42409 h 113813"/>
                  <a:gd name="connsiteX6" fmla="*/ 16046 w 55016"/>
                  <a:gd name="connsiteY6" fmla="*/ 76794 h 1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016" h="113813">
                    <a:moveTo>
                      <a:pt x="16046" y="76794"/>
                    </a:moveTo>
                    <a:cubicBezTo>
                      <a:pt x="16429" y="105448"/>
                      <a:pt x="40880" y="105066"/>
                      <a:pt x="55017" y="111943"/>
                    </a:cubicBezTo>
                    <a:cubicBezTo>
                      <a:pt x="39352" y="116146"/>
                      <a:pt x="15664" y="112326"/>
                      <a:pt x="0" y="109651"/>
                    </a:cubicBezTo>
                    <a:cubicBezTo>
                      <a:pt x="382" y="103920"/>
                      <a:pt x="3439" y="44701"/>
                      <a:pt x="4203" y="19485"/>
                    </a:cubicBezTo>
                    <a:cubicBezTo>
                      <a:pt x="4585" y="16046"/>
                      <a:pt x="15282" y="6113"/>
                      <a:pt x="24070" y="0"/>
                    </a:cubicBezTo>
                    <a:cubicBezTo>
                      <a:pt x="29036" y="13754"/>
                      <a:pt x="24070" y="25980"/>
                      <a:pt x="20631" y="42409"/>
                    </a:cubicBezTo>
                    <a:cubicBezTo>
                      <a:pt x="19485" y="50432"/>
                      <a:pt x="16811" y="72973"/>
                      <a:pt x="16046" y="76794"/>
                    </a:cubicBezTo>
                    <a:close/>
                  </a:path>
                </a:pathLst>
              </a:custGeom>
              <a:solidFill>
                <a:srgbClr val="DD8D55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Freeform: Shape 368">
                <a:extLst>
                  <a:ext uri="{FF2B5EF4-FFF2-40B4-BE49-F238E27FC236}">
                    <a16:creationId xmlns:a16="http://schemas.microsoft.com/office/drawing/2014/main" id="{4EB20E3C-7E1B-4A35-8EE2-74402A9EFECB}"/>
                  </a:ext>
                </a:extLst>
              </p:cNvPr>
              <p:cNvSpPr/>
              <p:nvPr/>
            </p:nvSpPr>
            <p:spPr>
              <a:xfrm>
                <a:off x="6040479" y="2257090"/>
                <a:ext cx="1469596" cy="369643"/>
              </a:xfrm>
              <a:custGeom>
                <a:avLst/>
                <a:gdLst>
                  <a:gd name="connsiteX0" fmla="*/ 925850 w 948224"/>
                  <a:gd name="connsiteY0" fmla="*/ 1337 h 238504"/>
                  <a:gd name="connsiteX1" fmla="*/ 584288 w 948224"/>
                  <a:gd name="connsiteY1" fmla="*/ 1337 h 238504"/>
                  <a:gd name="connsiteX2" fmla="*/ 538823 w 948224"/>
                  <a:gd name="connsiteY2" fmla="*/ 23115 h 238504"/>
                  <a:gd name="connsiteX3" fmla="*/ 480750 w 948224"/>
                  <a:gd name="connsiteY3" fmla="*/ 48713 h 238504"/>
                  <a:gd name="connsiteX4" fmla="*/ 438724 w 948224"/>
                  <a:gd name="connsiteY4" fmla="*/ 48331 h 238504"/>
                  <a:gd name="connsiteX5" fmla="*/ 422677 w 948224"/>
                  <a:gd name="connsiteY5" fmla="*/ 38779 h 238504"/>
                  <a:gd name="connsiteX6" fmla="*/ 358109 w 948224"/>
                  <a:gd name="connsiteY6" fmla="*/ 955 h 238504"/>
                  <a:gd name="connsiteX7" fmla="*/ 98690 w 948224"/>
                  <a:gd name="connsiteY7" fmla="*/ 573 h 238504"/>
                  <a:gd name="connsiteX8" fmla="*/ 7378 w 948224"/>
                  <a:gd name="connsiteY8" fmla="*/ 4012 h 238504"/>
                  <a:gd name="connsiteX9" fmla="*/ 501 w 948224"/>
                  <a:gd name="connsiteY9" fmla="*/ 34958 h 238504"/>
                  <a:gd name="connsiteX10" fmla="*/ 7378 w 948224"/>
                  <a:gd name="connsiteY10" fmla="*/ 44128 h 238504"/>
                  <a:gd name="connsiteX11" fmla="*/ 23425 w 948224"/>
                  <a:gd name="connsiteY11" fmla="*/ 78895 h 238504"/>
                  <a:gd name="connsiteX12" fmla="*/ 23043 w 948224"/>
                  <a:gd name="connsiteY12" fmla="*/ 147666 h 238504"/>
                  <a:gd name="connsiteX13" fmla="*/ 29920 w 948224"/>
                  <a:gd name="connsiteY13" fmla="*/ 178995 h 238504"/>
                  <a:gd name="connsiteX14" fmla="*/ 70036 w 948224"/>
                  <a:gd name="connsiteY14" fmla="*/ 225606 h 238504"/>
                  <a:gd name="connsiteX15" fmla="*/ 107478 w 948224"/>
                  <a:gd name="connsiteY15" fmla="*/ 236686 h 238504"/>
                  <a:gd name="connsiteX16" fmla="*/ 363076 w 948224"/>
                  <a:gd name="connsiteY16" fmla="*/ 236686 h 238504"/>
                  <a:gd name="connsiteX17" fmla="*/ 432229 w 948224"/>
                  <a:gd name="connsiteY17" fmla="*/ 172882 h 238504"/>
                  <a:gd name="connsiteX18" fmla="*/ 435285 w 948224"/>
                  <a:gd name="connsiteY18" fmla="*/ 112134 h 238504"/>
                  <a:gd name="connsiteX19" fmla="*/ 459737 w 948224"/>
                  <a:gd name="connsiteY19" fmla="*/ 88447 h 238504"/>
                  <a:gd name="connsiteX20" fmla="*/ 494122 w 948224"/>
                  <a:gd name="connsiteY20" fmla="*/ 88447 h 238504"/>
                  <a:gd name="connsiteX21" fmla="*/ 515135 w 948224"/>
                  <a:gd name="connsiteY21" fmla="*/ 109460 h 238504"/>
                  <a:gd name="connsiteX22" fmla="*/ 515518 w 948224"/>
                  <a:gd name="connsiteY22" fmla="*/ 172500 h 238504"/>
                  <a:gd name="connsiteX23" fmla="*/ 580086 w 948224"/>
                  <a:gd name="connsiteY23" fmla="*/ 237068 h 238504"/>
                  <a:gd name="connsiteX24" fmla="*/ 858225 w 948224"/>
                  <a:gd name="connsiteY24" fmla="*/ 230955 h 238504"/>
                  <a:gd name="connsiteX25" fmla="*/ 891464 w 948224"/>
                  <a:gd name="connsiteY25" fmla="*/ 219875 h 238504"/>
                  <a:gd name="connsiteX26" fmla="*/ 918208 w 948224"/>
                  <a:gd name="connsiteY26" fmla="*/ 172882 h 238504"/>
                  <a:gd name="connsiteX27" fmla="*/ 917826 w 948224"/>
                  <a:gd name="connsiteY27" fmla="*/ 62467 h 238504"/>
                  <a:gd name="connsiteX28" fmla="*/ 928142 w 948224"/>
                  <a:gd name="connsiteY28" fmla="*/ 45656 h 238504"/>
                  <a:gd name="connsiteX29" fmla="*/ 948009 w 948224"/>
                  <a:gd name="connsiteY29" fmla="*/ 20440 h 238504"/>
                  <a:gd name="connsiteX30" fmla="*/ 925850 w 948224"/>
                  <a:gd name="connsiteY30" fmla="*/ 1337 h 238504"/>
                  <a:gd name="connsiteX31" fmla="*/ 398225 w 948224"/>
                  <a:gd name="connsiteY31" fmla="*/ 163331 h 238504"/>
                  <a:gd name="connsiteX32" fmla="*/ 361930 w 948224"/>
                  <a:gd name="connsiteY32" fmla="*/ 200772 h 238504"/>
                  <a:gd name="connsiteX33" fmla="*/ 92960 w 948224"/>
                  <a:gd name="connsiteY33" fmla="*/ 200008 h 238504"/>
                  <a:gd name="connsiteX34" fmla="*/ 58574 w 948224"/>
                  <a:gd name="connsiteY34" fmla="*/ 165623 h 238504"/>
                  <a:gd name="connsiteX35" fmla="*/ 58574 w 948224"/>
                  <a:gd name="connsiteY35" fmla="*/ 66287 h 238504"/>
                  <a:gd name="connsiteX36" fmla="*/ 94488 w 948224"/>
                  <a:gd name="connsiteY36" fmla="*/ 31520 h 238504"/>
                  <a:gd name="connsiteX37" fmla="*/ 226298 w 948224"/>
                  <a:gd name="connsiteY37" fmla="*/ 31520 h 238504"/>
                  <a:gd name="connsiteX38" fmla="*/ 361930 w 948224"/>
                  <a:gd name="connsiteY38" fmla="*/ 31138 h 238504"/>
                  <a:gd name="connsiteX39" fmla="*/ 398225 w 948224"/>
                  <a:gd name="connsiteY39" fmla="*/ 68198 h 238504"/>
                  <a:gd name="connsiteX40" fmla="*/ 398225 w 948224"/>
                  <a:gd name="connsiteY40" fmla="*/ 163331 h 238504"/>
                  <a:gd name="connsiteX41" fmla="*/ 891464 w 948224"/>
                  <a:gd name="connsiteY41" fmla="*/ 167151 h 238504"/>
                  <a:gd name="connsiteX42" fmla="*/ 858989 w 948224"/>
                  <a:gd name="connsiteY42" fmla="*/ 199626 h 238504"/>
                  <a:gd name="connsiteX43" fmla="*/ 585816 w 948224"/>
                  <a:gd name="connsiteY43" fmla="*/ 199626 h 238504"/>
                  <a:gd name="connsiteX44" fmla="*/ 552959 w 948224"/>
                  <a:gd name="connsiteY44" fmla="*/ 166387 h 238504"/>
                  <a:gd name="connsiteX45" fmla="*/ 552959 w 948224"/>
                  <a:gd name="connsiteY45" fmla="*/ 65141 h 238504"/>
                  <a:gd name="connsiteX46" fmla="*/ 586199 w 948224"/>
                  <a:gd name="connsiteY46" fmla="*/ 30374 h 238504"/>
                  <a:gd name="connsiteX47" fmla="*/ 614853 w 948224"/>
                  <a:gd name="connsiteY47" fmla="*/ 30374 h 238504"/>
                  <a:gd name="connsiteX48" fmla="*/ 862810 w 948224"/>
                  <a:gd name="connsiteY48" fmla="*/ 31138 h 238504"/>
                  <a:gd name="connsiteX49" fmla="*/ 891464 w 948224"/>
                  <a:gd name="connsiteY49" fmla="*/ 63613 h 238504"/>
                  <a:gd name="connsiteX50" fmla="*/ 891464 w 948224"/>
                  <a:gd name="connsiteY50" fmla="*/ 167151 h 23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48224" h="238504">
                    <a:moveTo>
                      <a:pt x="925850" y="1337"/>
                    </a:moveTo>
                    <a:cubicBezTo>
                      <a:pt x="811996" y="1337"/>
                      <a:pt x="698142" y="1719"/>
                      <a:pt x="584288" y="1337"/>
                    </a:cubicBezTo>
                    <a:cubicBezTo>
                      <a:pt x="565185" y="1337"/>
                      <a:pt x="546082" y="7450"/>
                      <a:pt x="538823" y="23115"/>
                    </a:cubicBezTo>
                    <a:cubicBezTo>
                      <a:pt x="525833" y="50623"/>
                      <a:pt x="504438" y="50241"/>
                      <a:pt x="480750" y="48713"/>
                    </a:cubicBezTo>
                    <a:cubicBezTo>
                      <a:pt x="466614" y="47949"/>
                      <a:pt x="452860" y="48331"/>
                      <a:pt x="438724" y="48331"/>
                    </a:cubicBezTo>
                    <a:cubicBezTo>
                      <a:pt x="431082" y="48331"/>
                      <a:pt x="426880" y="46038"/>
                      <a:pt x="422677" y="38779"/>
                    </a:cubicBezTo>
                    <a:cubicBezTo>
                      <a:pt x="408923" y="13563"/>
                      <a:pt x="388292" y="573"/>
                      <a:pt x="358109" y="955"/>
                    </a:cubicBezTo>
                    <a:cubicBezTo>
                      <a:pt x="271764" y="1719"/>
                      <a:pt x="185036" y="-191"/>
                      <a:pt x="98690" y="573"/>
                    </a:cubicBezTo>
                    <a:cubicBezTo>
                      <a:pt x="68508" y="955"/>
                      <a:pt x="37561" y="-2483"/>
                      <a:pt x="7378" y="4012"/>
                    </a:cubicBezTo>
                    <a:cubicBezTo>
                      <a:pt x="2412" y="13945"/>
                      <a:pt x="-1409" y="23879"/>
                      <a:pt x="501" y="34958"/>
                    </a:cubicBezTo>
                    <a:cubicBezTo>
                      <a:pt x="2794" y="38015"/>
                      <a:pt x="3940" y="42600"/>
                      <a:pt x="7378" y="44128"/>
                    </a:cubicBezTo>
                    <a:cubicBezTo>
                      <a:pt x="23807" y="50623"/>
                      <a:pt x="23807" y="64377"/>
                      <a:pt x="23425" y="78895"/>
                    </a:cubicBezTo>
                    <a:cubicBezTo>
                      <a:pt x="23043" y="101819"/>
                      <a:pt x="23425" y="124742"/>
                      <a:pt x="23043" y="147666"/>
                    </a:cubicBezTo>
                    <a:cubicBezTo>
                      <a:pt x="23043" y="158746"/>
                      <a:pt x="24189" y="169061"/>
                      <a:pt x="29920" y="178995"/>
                    </a:cubicBezTo>
                    <a:cubicBezTo>
                      <a:pt x="38325" y="198862"/>
                      <a:pt x="52461" y="213762"/>
                      <a:pt x="70036" y="225606"/>
                    </a:cubicBezTo>
                    <a:cubicBezTo>
                      <a:pt x="80734" y="235540"/>
                      <a:pt x="94870" y="236686"/>
                      <a:pt x="107478" y="236686"/>
                    </a:cubicBezTo>
                    <a:cubicBezTo>
                      <a:pt x="192677" y="237832"/>
                      <a:pt x="277876" y="238214"/>
                      <a:pt x="363076" y="236686"/>
                    </a:cubicBezTo>
                    <a:cubicBezTo>
                      <a:pt x="401282" y="235922"/>
                      <a:pt x="425351" y="210706"/>
                      <a:pt x="432229" y="172882"/>
                    </a:cubicBezTo>
                    <a:cubicBezTo>
                      <a:pt x="436049" y="152633"/>
                      <a:pt x="434903" y="132384"/>
                      <a:pt x="435285" y="112134"/>
                    </a:cubicBezTo>
                    <a:cubicBezTo>
                      <a:pt x="435667" y="90357"/>
                      <a:pt x="437577" y="88829"/>
                      <a:pt x="459737" y="88447"/>
                    </a:cubicBezTo>
                    <a:cubicBezTo>
                      <a:pt x="471199" y="88447"/>
                      <a:pt x="482660" y="88829"/>
                      <a:pt x="494122" y="88447"/>
                    </a:cubicBezTo>
                    <a:cubicBezTo>
                      <a:pt x="508640" y="88065"/>
                      <a:pt x="514753" y="95324"/>
                      <a:pt x="515135" y="109460"/>
                    </a:cubicBezTo>
                    <a:cubicBezTo>
                      <a:pt x="515518" y="130473"/>
                      <a:pt x="514753" y="151487"/>
                      <a:pt x="515518" y="172500"/>
                    </a:cubicBezTo>
                    <a:cubicBezTo>
                      <a:pt x="516664" y="208031"/>
                      <a:pt x="544554" y="237832"/>
                      <a:pt x="580086" y="237068"/>
                    </a:cubicBezTo>
                    <a:cubicBezTo>
                      <a:pt x="672926" y="235540"/>
                      <a:pt x="765767" y="244327"/>
                      <a:pt x="858225" y="230955"/>
                    </a:cubicBezTo>
                    <a:cubicBezTo>
                      <a:pt x="869305" y="227134"/>
                      <a:pt x="880384" y="223696"/>
                      <a:pt x="891464" y="219875"/>
                    </a:cubicBezTo>
                    <a:cubicBezTo>
                      <a:pt x="907893" y="208414"/>
                      <a:pt x="917062" y="193513"/>
                      <a:pt x="918208" y="172882"/>
                    </a:cubicBezTo>
                    <a:cubicBezTo>
                      <a:pt x="920119" y="136204"/>
                      <a:pt x="920501" y="99144"/>
                      <a:pt x="917826" y="62467"/>
                    </a:cubicBezTo>
                    <a:cubicBezTo>
                      <a:pt x="917444" y="54826"/>
                      <a:pt x="913624" y="44892"/>
                      <a:pt x="928142" y="45656"/>
                    </a:cubicBezTo>
                    <a:cubicBezTo>
                      <a:pt x="946099" y="46420"/>
                      <a:pt x="948009" y="34576"/>
                      <a:pt x="948009" y="20440"/>
                    </a:cubicBezTo>
                    <a:cubicBezTo>
                      <a:pt x="949919" y="1719"/>
                      <a:pt x="938839" y="1337"/>
                      <a:pt x="925850" y="1337"/>
                    </a:cubicBezTo>
                    <a:close/>
                    <a:moveTo>
                      <a:pt x="398225" y="163331"/>
                    </a:moveTo>
                    <a:cubicBezTo>
                      <a:pt x="397843" y="187400"/>
                      <a:pt x="385999" y="200390"/>
                      <a:pt x="361930" y="200772"/>
                    </a:cubicBezTo>
                    <a:cubicBezTo>
                      <a:pt x="272146" y="201154"/>
                      <a:pt x="182744" y="200772"/>
                      <a:pt x="92960" y="200008"/>
                    </a:cubicBezTo>
                    <a:cubicBezTo>
                      <a:pt x="70800" y="200008"/>
                      <a:pt x="58956" y="187400"/>
                      <a:pt x="58574" y="165623"/>
                    </a:cubicBezTo>
                    <a:cubicBezTo>
                      <a:pt x="58192" y="132384"/>
                      <a:pt x="58192" y="99527"/>
                      <a:pt x="58574" y="66287"/>
                    </a:cubicBezTo>
                    <a:cubicBezTo>
                      <a:pt x="58956" y="42982"/>
                      <a:pt x="70800" y="31520"/>
                      <a:pt x="94488" y="31520"/>
                    </a:cubicBezTo>
                    <a:cubicBezTo>
                      <a:pt x="138425" y="31138"/>
                      <a:pt x="182362" y="31520"/>
                      <a:pt x="226298" y="31520"/>
                    </a:cubicBezTo>
                    <a:cubicBezTo>
                      <a:pt x="230119" y="31520"/>
                      <a:pt x="343591" y="30756"/>
                      <a:pt x="361930" y="31138"/>
                    </a:cubicBezTo>
                    <a:cubicBezTo>
                      <a:pt x="385999" y="31902"/>
                      <a:pt x="398225" y="44510"/>
                      <a:pt x="398225" y="68198"/>
                    </a:cubicBezTo>
                    <a:cubicBezTo>
                      <a:pt x="398607" y="99909"/>
                      <a:pt x="398607" y="131620"/>
                      <a:pt x="398225" y="163331"/>
                    </a:cubicBezTo>
                    <a:close/>
                    <a:moveTo>
                      <a:pt x="891464" y="167151"/>
                    </a:moveTo>
                    <a:cubicBezTo>
                      <a:pt x="891082" y="186636"/>
                      <a:pt x="878092" y="199626"/>
                      <a:pt x="858989" y="199626"/>
                    </a:cubicBezTo>
                    <a:cubicBezTo>
                      <a:pt x="768059" y="200008"/>
                      <a:pt x="677129" y="200390"/>
                      <a:pt x="585816" y="199626"/>
                    </a:cubicBezTo>
                    <a:cubicBezTo>
                      <a:pt x="563275" y="199626"/>
                      <a:pt x="553341" y="188546"/>
                      <a:pt x="552959" y="166387"/>
                    </a:cubicBezTo>
                    <a:cubicBezTo>
                      <a:pt x="552577" y="132766"/>
                      <a:pt x="552577" y="98762"/>
                      <a:pt x="552959" y="65141"/>
                    </a:cubicBezTo>
                    <a:cubicBezTo>
                      <a:pt x="553341" y="41453"/>
                      <a:pt x="562893" y="31520"/>
                      <a:pt x="586199" y="30374"/>
                    </a:cubicBezTo>
                    <a:cubicBezTo>
                      <a:pt x="595750" y="29992"/>
                      <a:pt x="605302" y="30374"/>
                      <a:pt x="614853" y="30374"/>
                    </a:cubicBezTo>
                    <a:cubicBezTo>
                      <a:pt x="619438" y="30374"/>
                      <a:pt x="811614" y="29992"/>
                      <a:pt x="862810" y="31138"/>
                    </a:cubicBezTo>
                    <a:cubicBezTo>
                      <a:pt x="879238" y="31520"/>
                      <a:pt x="891082" y="46038"/>
                      <a:pt x="891464" y="63613"/>
                    </a:cubicBezTo>
                    <a:cubicBezTo>
                      <a:pt x="892228" y="98380"/>
                      <a:pt x="892228" y="132766"/>
                      <a:pt x="891464" y="167151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Freeform: Shape 370">
                <a:extLst>
                  <a:ext uri="{FF2B5EF4-FFF2-40B4-BE49-F238E27FC236}">
                    <a16:creationId xmlns:a16="http://schemas.microsoft.com/office/drawing/2014/main" id="{5A90811E-FF65-4CD4-8E64-94D81F9FE8D6}"/>
                  </a:ext>
                </a:extLst>
              </p:cNvPr>
              <p:cNvSpPr/>
              <p:nvPr/>
            </p:nvSpPr>
            <p:spPr>
              <a:xfrm>
                <a:off x="5692490" y="3483272"/>
                <a:ext cx="2364971" cy="2959890"/>
              </a:xfrm>
              <a:custGeom>
                <a:avLst/>
                <a:gdLst>
                  <a:gd name="connsiteX0" fmla="*/ 1384966 w 1525945"/>
                  <a:gd name="connsiteY0" fmla="*/ 358259 h 1909803"/>
                  <a:gd name="connsiteX1" fmla="*/ 1456793 w 1525945"/>
                  <a:gd name="connsiteY1" fmla="*/ 487777 h 1909803"/>
                  <a:gd name="connsiteX2" fmla="*/ 1516394 w 1525945"/>
                  <a:gd name="connsiteY2" fmla="*/ 703641 h 1909803"/>
                  <a:gd name="connsiteX3" fmla="*/ 1525946 w 1525945"/>
                  <a:gd name="connsiteY3" fmla="*/ 907661 h 1909803"/>
                  <a:gd name="connsiteX4" fmla="*/ 1446095 w 1525945"/>
                  <a:gd name="connsiteY4" fmla="*/ 1144538 h 1909803"/>
                  <a:gd name="connsiteX5" fmla="*/ 1340265 w 1525945"/>
                  <a:gd name="connsiteY5" fmla="*/ 1261066 h 1909803"/>
                  <a:gd name="connsiteX6" fmla="*/ 1324601 w 1525945"/>
                  <a:gd name="connsiteY6" fmla="*/ 1298126 h 1909803"/>
                  <a:gd name="connsiteX7" fmla="*/ 1381145 w 1525945"/>
                  <a:gd name="connsiteY7" fmla="*/ 1909039 h 1909803"/>
                  <a:gd name="connsiteX8" fmla="*/ 805382 w 1525945"/>
                  <a:gd name="connsiteY8" fmla="*/ 1909803 h 1909803"/>
                  <a:gd name="connsiteX9" fmla="*/ 787807 w 1525945"/>
                  <a:gd name="connsiteY9" fmla="*/ 1902926 h 1909803"/>
                  <a:gd name="connsiteX10" fmla="*/ 746544 w 1525945"/>
                  <a:gd name="connsiteY10" fmla="*/ 1507877 h 1909803"/>
                  <a:gd name="connsiteX11" fmla="*/ 749983 w 1525945"/>
                  <a:gd name="connsiteY11" fmla="*/ 1394405 h 1909803"/>
                  <a:gd name="connsiteX12" fmla="*/ 632309 w 1525945"/>
                  <a:gd name="connsiteY12" fmla="*/ 1371481 h 1909803"/>
                  <a:gd name="connsiteX13" fmla="*/ 641478 w 1525945"/>
                  <a:gd name="connsiteY13" fmla="*/ 1501382 h 1909803"/>
                  <a:gd name="connsiteX14" fmla="*/ 598305 w 1525945"/>
                  <a:gd name="connsiteY14" fmla="*/ 1908657 h 1909803"/>
                  <a:gd name="connsiteX15" fmla="*/ 0 w 1525945"/>
                  <a:gd name="connsiteY15" fmla="*/ 1908657 h 1909803"/>
                  <a:gd name="connsiteX16" fmla="*/ 19485 w 1525945"/>
                  <a:gd name="connsiteY16" fmla="*/ 1696996 h 1909803"/>
                  <a:gd name="connsiteX17" fmla="*/ 121113 w 1525945"/>
                  <a:gd name="connsiteY17" fmla="*/ 211548 h 1909803"/>
                  <a:gd name="connsiteX18" fmla="*/ 289219 w 1525945"/>
                  <a:gd name="connsiteY18" fmla="*/ 80120 h 1909803"/>
                  <a:gd name="connsiteX19" fmla="*/ 380531 w 1525945"/>
                  <a:gd name="connsiteY19" fmla="*/ 10203 h 1909803"/>
                  <a:gd name="connsiteX20" fmla="*/ 396196 w 1525945"/>
                  <a:gd name="connsiteY20" fmla="*/ 269 h 1909803"/>
                  <a:gd name="connsiteX21" fmla="*/ 393521 w 1525945"/>
                  <a:gd name="connsiteY21" fmla="*/ 18226 h 1909803"/>
                  <a:gd name="connsiteX22" fmla="*/ 398488 w 1525945"/>
                  <a:gd name="connsiteY22" fmla="*/ 124057 h 1909803"/>
                  <a:gd name="connsiteX23" fmla="*/ 500116 w 1525945"/>
                  <a:gd name="connsiteY23" fmla="*/ 241731 h 1909803"/>
                  <a:gd name="connsiteX24" fmla="*/ 563538 w 1525945"/>
                  <a:gd name="connsiteY24" fmla="*/ 287960 h 1909803"/>
                  <a:gd name="connsiteX25" fmla="*/ 579584 w 1525945"/>
                  <a:gd name="connsiteY25" fmla="*/ 304007 h 1909803"/>
                  <a:gd name="connsiteX26" fmla="*/ 641096 w 1525945"/>
                  <a:gd name="connsiteY26" fmla="*/ 468674 h 1909803"/>
                  <a:gd name="connsiteX27" fmla="*/ 621229 w 1525945"/>
                  <a:gd name="connsiteY27" fmla="*/ 1073857 h 1909803"/>
                  <a:gd name="connsiteX28" fmla="*/ 687707 w 1525945"/>
                  <a:gd name="connsiteY28" fmla="*/ 1079206 h 1909803"/>
                  <a:gd name="connsiteX29" fmla="*/ 767558 w 1525945"/>
                  <a:gd name="connsiteY29" fmla="*/ 1083790 h 1909803"/>
                  <a:gd name="connsiteX30" fmla="*/ 745780 w 1525945"/>
                  <a:gd name="connsiteY30" fmla="*/ 477462 h 1909803"/>
                  <a:gd name="connsiteX31" fmla="*/ 803853 w 1525945"/>
                  <a:gd name="connsiteY31" fmla="*/ 317761 h 1909803"/>
                  <a:gd name="connsiteX32" fmla="*/ 819518 w 1525945"/>
                  <a:gd name="connsiteY32" fmla="*/ 294455 h 1909803"/>
                  <a:gd name="connsiteX33" fmla="*/ 946362 w 1525945"/>
                  <a:gd name="connsiteY33" fmla="*/ 188243 h 1909803"/>
                  <a:gd name="connsiteX34" fmla="*/ 1006345 w 1525945"/>
                  <a:gd name="connsiteY34" fmla="*/ 90053 h 1909803"/>
                  <a:gd name="connsiteX35" fmla="*/ 999850 w 1525945"/>
                  <a:gd name="connsiteY35" fmla="*/ 23957 h 1909803"/>
                  <a:gd name="connsiteX36" fmla="*/ 994119 w 1525945"/>
                  <a:gd name="connsiteY36" fmla="*/ 2562 h 1909803"/>
                  <a:gd name="connsiteX37" fmla="*/ 1016278 w 1525945"/>
                  <a:gd name="connsiteY37" fmla="*/ 7529 h 1909803"/>
                  <a:gd name="connsiteX38" fmla="*/ 1195846 w 1525945"/>
                  <a:gd name="connsiteY38" fmla="*/ 145834 h 1909803"/>
                  <a:gd name="connsiteX39" fmla="*/ 1384966 w 1525945"/>
                  <a:gd name="connsiteY39" fmla="*/ 358259 h 190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25945" h="1909803">
                    <a:moveTo>
                      <a:pt x="1384966" y="358259"/>
                    </a:moveTo>
                    <a:cubicBezTo>
                      <a:pt x="1414003" y="397993"/>
                      <a:pt x="1436926" y="441930"/>
                      <a:pt x="1456793" y="487777"/>
                    </a:cubicBezTo>
                    <a:cubicBezTo>
                      <a:pt x="1473604" y="527130"/>
                      <a:pt x="1512574" y="671548"/>
                      <a:pt x="1516394" y="703641"/>
                    </a:cubicBezTo>
                    <a:cubicBezTo>
                      <a:pt x="1522507" y="755219"/>
                      <a:pt x="1523653" y="890850"/>
                      <a:pt x="1525946" y="907661"/>
                    </a:cubicBezTo>
                    <a:cubicBezTo>
                      <a:pt x="1518687" y="993242"/>
                      <a:pt x="1492707" y="1072329"/>
                      <a:pt x="1446095" y="1144538"/>
                    </a:cubicBezTo>
                    <a:cubicBezTo>
                      <a:pt x="1417441" y="1189239"/>
                      <a:pt x="1382674" y="1228973"/>
                      <a:pt x="1340265" y="1261066"/>
                    </a:cubicBezTo>
                    <a:cubicBezTo>
                      <a:pt x="1327275" y="1271000"/>
                      <a:pt x="1322690" y="1280933"/>
                      <a:pt x="1324601" y="1298126"/>
                    </a:cubicBezTo>
                    <a:cubicBezTo>
                      <a:pt x="1331096" y="1358873"/>
                      <a:pt x="1375414" y="1850202"/>
                      <a:pt x="1381145" y="1909039"/>
                    </a:cubicBezTo>
                    <a:cubicBezTo>
                      <a:pt x="1355165" y="1909039"/>
                      <a:pt x="905863" y="1909039"/>
                      <a:pt x="805382" y="1909803"/>
                    </a:cubicBezTo>
                    <a:cubicBezTo>
                      <a:pt x="797740" y="1909803"/>
                      <a:pt x="794302" y="1903308"/>
                      <a:pt x="787807" y="1902926"/>
                    </a:cubicBezTo>
                    <a:cubicBezTo>
                      <a:pt x="771760" y="1896431"/>
                      <a:pt x="751129" y="1518956"/>
                      <a:pt x="746544" y="1507877"/>
                    </a:cubicBezTo>
                    <a:cubicBezTo>
                      <a:pt x="741960" y="1492594"/>
                      <a:pt x="762591" y="1395933"/>
                      <a:pt x="749983" y="1394405"/>
                    </a:cubicBezTo>
                    <a:cubicBezTo>
                      <a:pt x="710249" y="1389056"/>
                      <a:pt x="670897" y="1381797"/>
                      <a:pt x="632309" y="1371481"/>
                    </a:cubicBezTo>
                    <a:cubicBezTo>
                      <a:pt x="618554" y="1367661"/>
                      <a:pt x="644534" y="1488392"/>
                      <a:pt x="641478" y="1501382"/>
                    </a:cubicBezTo>
                    <a:cubicBezTo>
                      <a:pt x="640714" y="1566714"/>
                      <a:pt x="611295" y="1895285"/>
                      <a:pt x="598305" y="1908657"/>
                    </a:cubicBezTo>
                    <a:cubicBezTo>
                      <a:pt x="493239" y="1908657"/>
                      <a:pt x="24834" y="1908657"/>
                      <a:pt x="0" y="1908657"/>
                    </a:cubicBezTo>
                    <a:cubicBezTo>
                      <a:pt x="4967" y="1837976"/>
                      <a:pt x="11080" y="1767295"/>
                      <a:pt x="19485" y="1696996"/>
                    </a:cubicBezTo>
                    <a:cubicBezTo>
                      <a:pt x="20631" y="1687827"/>
                      <a:pt x="119203" y="220336"/>
                      <a:pt x="121113" y="211548"/>
                    </a:cubicBezTo>
                    <a:cubicBezTo>
                      <a:pt x="176894" y="167612"/>
                      <a:pt x="233056" y="123675"/>
                      <a:pt x="289219" y="80120"/>
                    </a:cubicBezTo>
                    <a:cubicBezTo>
                      <a:pt x="319402" y="56432"/>
                      <a:pt x="350349" y="33891"/>
                      <a:pt x="380531" y="10203"/>
                    </a:cubicBezTo>
                    <a:cubicBezTo>
                      <a:pt x="385498" y="6000"/>
                      <a:pt x="391611" y="4472"/>
                      <a:pt x="396196" y="269"/>
                    </a:cubicBezTo>
                    <a:cubicBezTo>
                      <a:pt x="399634" y="6764"/>
                      <a:pt x="396578" y="12877"/>
                      <a:pt x="393521" y="18226"/>
                    </a:cubicBezTo>
                    <a:cubicBezTo>
                      <a:pt x="373272" y="54522"/>
                      <a:pt x="380913" y="89671"/>
                      <a:pt x="398488" y="124057"/>
                    </a:cubicBezTo>
                    <a:cubicBezTo>
                      <a:pt x="422940" y="171050"/>
                      <a:pt x="459236" y="208874"/>
                      <a:pt x="500116" y="241731"/>
                    </a:cubicBezTo>
                    <a:cubicBezTo>
                      <a:pt x="520365" y="258160"/>
                      <a:pt x="541760" y="273442"/>
                      <a:pt x="563538" y="287960"/>
                    </a:cubicBezTo>
                    <a:cubicBezTo>
                      <a:pt x="570033" y="292163"/>
                      <a:pt x="576146" y="296748"/>
                      <a:pt x="579584" y="304007"/>
                    </a:cubicBezTo>
                    <a:cubicBezTo>
                      <a:pt x="597541" y="347180"/>
                      <a:pt x="636129" y="457595"/>
                      <a:pt x="641096" y="468674"/>
                    </a:cubicBezTo>
                    <a:cubicBezTo>
                      <a:pt x="644917" y="485867"/>
                      <a:pt x="605564" y="1071565"/>
                      <a:pt x="621229" y="1073857"/>
                    </a:cubicBezTo>
                    <a:cubicBezTo>
                      <a:pt x="643388" y="1077295"/>
                      <a:pt x="665548" y="1077678"/>
                      <a:pt x="687707" y="1079206"/>
                    </a:cubicBezTo>
                    <a:cubicBezTo>
                      <a:pt x="714451" y="1081116"/>
                      <a:pt x="740814" y="1082644"/>
                      <a:pt x="767558" y="1083790"/>
                    </a:cubicBezTo>
                    <a:cubicBezTo>
                      <a:pt x="785897" y="1084555"/>
                      <a:pt x="750365" y="507645"/>
                      <a:pt x="745780" y="477462"/>
                    </a:cubicBezTo>
                    <a:cubicBezTo>
                      <a:pt x="767558" y="425120"/>
                      <a:pt x="782076" y="370103"/>
                      <a:pt x="803853" y="317761"/>
                    </a:cubicBezTo>
                    <a:cubicBezTo>
                      <a:pt x="807674" y="308591"/>
                      <a:pt x="813405" y="301332"/>
                      <a:pt x="819518" y="294455"/>
                    </a:cubicBezTo>
                    <a:cubicBezTo>
                      <a:pt x="865747" y="263891"/>
                      <a:pt x="908156" y="228359"/>
                      <a:pt x="946362" y="188243"/>
                    </a:cubicBezTo>
                    <a:cubicBezTo>
                      <a:pt x="973488" y="159588"/>
                      <a:pt x="993737" y="127113"/>
                      <a:pt x="1006345" y="90053"/>
                    </a:cubicBezTo>
                    <a:cubicBezTo>
                      <a:pt x="1014368" y="66748"/>
                      <a:pt x="1010930" y="44970"/>
                      <a:pt x="999850" y="23957"/>
                    </a:cubicBezTo>
                    <a:cubicBezTo>
                      <a:pt x="996411" y="17462"/>
                      <a:pt x="991063" y="11349"/>
                      <a:pt x="994119" y="2562"/>
                    </a:cubicBezTo>
                    <a:cubicBezTo>
                      <a:pt x="1003288" y="-3551"/>
                      <a:pt x="1009783" y="2562"/>
                      <a:pt x="1016278" y="7529"/>
                    </a:cubicBezTo>
                    <a:cubicBezTo>
                      <a:pt x="1077026" y="52229"/>
                      <a:pt x="1136245" y="99223"/>
                      <a:pt x="1195846" y="145834"/>
                    </a:cubicBezTo>
                    <a:cubicBezTo>
                      <a:pt x="1208072" y="155004"/>
                      <a:pt x="1345232" y="303243"/>
                      <a:pt x="1384966" y="358259"/>
                    </a:cubicBezTo>
                    <a:close/>
                  </a:path>
                </a:pathLst>
              </a:custGeom>
              <a:solidFill>
                <a:srgbClr val="F1F1F1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Freeform: Shape 371">
                <a:extLst>
                  <a:ext uri="{FF2B5EF4-FFF2-40B4-BE49-F238E27FC236}">
                    <a16:creationId xmlns:a16="http://schemas.microsoft.com/office/drawing/2014/main" id="{2C3338C8-7C94-400A-8870-93C3714E4FBA}"/>
                  </a:ext>
                </a:extLst>
              </p:cNvPr>
              <p:cNvSpPr/>
              <p:nvPr/>
            </p:nvSpPr>
            <p:spPr>
              <a:xfrm>
                <a:off x="4308053" y="3728421"/>
                <a:ext cx="2034028" cy="2338009"/>
              </a:xfrm>
              <a:custGeom>
                <a:avLst/>
                <a:gdLst>
                  <a:gd name="connsiteX0" fmla="*/ 1014772 w 1312411"/>
                  <a:gd name="connsiteY0" fmla="*/ 53371 h 1508548"/>
                  <a:gd name="connsiteX1" fmla="*/ 1082778 w 1312411"/>
                  <a:gd name="connsiteY1" fmla="*/ 199700 h 1508548"/>
                  <a:gd name="connsiteX2" fmla="*/ 1307811 w 1312411"/>
                  <a:gd name="connsiteY2" fmla="*/ 1321809 h 1508548"/>
                  <a:gd name="connsiteX3" fmla="*/ 1292529 w 1312411"/>
                  <a:gd name="connsiteY3" fmla="*/ 1453238 h 1508548"/>
                  <a:gd name="connsiteX4" fmla="*/ 1214589 w 1312411"/>
                  <a:gd name="connsiteY4" fmla="*/ 1505962 h 1508548"/>
                  <a:gd name="connsiteX5" fmla="*/ 532613 w 1312411"/>
                  <a:gd name="connsiteY5" fmla="*/ 1506726 h 1508548"/>
                  <a:gd name="connsiteX6" fmla="*/ 389722 w 1312411"/>
                  <a:gd name="connsiteY6" fmla="*/ 1468520 h 1508548"/>
                  <a:gd name="connsiteX7" fmla="*/ 323244 w 1312411"/>
                  <a:gd name="connsiteY7" fmla="*/ 1379500 h 1508548"/>
                  <a:gd name="connsiteX8" fmla="*/ 22 w 1312411"/>
                  <a:gd name="connsiteY8" fmla="*/ 189002 h 1508548"/>
                  <a:gd name="connsiteX9" fmla="*/ 139855 w 1312411"/>
                  <a:gd name="connsiteY9" fmla="*/ 35414 h 1508548"/>
                  <a:gd name="connsiteX10" fmla="*/ 868443 w 1312411"/>
                  <a:gd name="connsiteY10" fmla="*/ 265 h 1508548"/>
                  <a:gd name="connsiteX11" fmla="*/ 1014772 w 1312411"/>
                  <a:gd name="connsiteY11" fmla="*/ 53371 h 150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12411" h="1508548">
                    <a:moveTo>
                      <a:pt x="1014772" y="53371"/>
                    </a:moveTo>
                    <a:cubicBezTo>
                      <a:pt x="1056416" y="93105"/>
                      <a:pt x="1074373" y="143537"/>
                      <a:pt x="1082778" y="199700"/>
                    </a:cubicBezTo>
                    <a:cubicBezTo>
                      <a:pt x="1091948" y="258537"/>
                      <a:pt x="1298642" y="1263736"/>
                      <a:pt x="1307811" y="1321809"/>
                    </a:cubicBezTo>
                    <a:cubicBezTo>
                      <a:pt x="1315071" y="1366128"/>
                      <a:pt x="1316217" y="1411211"/>
                      <a:pt x="1292529" y="1453238"/>
                    </a:cubicBezTo>
                    <a:cubicBezTo>
                      <a:pt x="1274954" y="1484566"/>
                      <a:pt x="1248210" y="1500613"/>
                      <a:pt x="1214589" y="1505962"/>
                    </a:cubicBezTo>
                    <a:cubicBezTo>
                      <a:pt x="1185552" y="1510547"/>
                      <a:pt x="598709" y="1507872"/>
                      <a:pt x="532613" y="1506726"/>
                    </a:cubicBezTo>
                    <a:cubicBezTo>
                      <a:pt x="482181" y="1505962"/>
                      <a:pt x="433277" y="1497557"/>
                      <a:pt x="389722" y="1468520"/>
                    </a:cubicBezTo>
                    <a:cubicBezTo>
                      <a:pt x="356865" y="1446360"/>
                      <a:pt x="332795" y="1418088"/>
                      <a:pt x="323244" y="1379500"/>
                    </a:cubicBezTo>
                    <a:cubicBezTo>
                      <a:pt x="319805" y="1366510"/>
                      <a:pt x="-3035" y="242873"/>
                      <a:pt x="22" y="189002"/>
                    </a:cubicBezTo>
                    <a:cubicBezTo>
                      <a:pt x="4606" y="112590"/>
                      <a:pt x="50453" y="41909"/>
                      <a:pt x="139855" y="35414"/>
                    </a:cubicBezTo>
                    <a:cubicBezTo>
                      <a:pt x="197928" y="31212"/>
                      <a:pt x="825652" y="-117"/>
                      <a:pt x="868443" y="265"/>
                    </a:cubicBezTo>
                    <a:cubicBezTo>
                      <a:pt x="924606" y="-2410"/>
                      <a:pt x="973509" y="15165"/>
                      <a:pt x="1014772" y="533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Freeform: Shape 372">
                <a:extLst>
                  <a:ext uri="{FF2B5EF4-FFF2-40B4-BE49-F238E27FC236}">
                    <a16:creationId xmlns:a16="http://schemas.microsoft.com/office/drawing/2014/main" id="{5A21618A-FE78-4405-9781-5FD9CBE38A9B}"/>
                  </a:ext>
                </a:extLst>
              </p:cNvPr>
              <p:cNvSpPr/>
              <p:nvPr/>
            </p:nvSpPr>
            <p:spPr>
              <a:xfrm>
                <a:off x="4554340" y="5120911"/>
                <a:ext cx="556151" cy="688761"/>
              </a:xfrm>
              <a:custGeom>
                <a:avLst/>
                <a:gdLst>
                  <a:gd name="connsiteX0" fmla="*/ 55828 w 358844"/>
                  <a:gd name="connsiteY0" fmla="*/ 351509 h 444408"/>
                  <a:gd name="connsiteX1" fmla="*/ 58885 w 358844"/>
                  <a:gd name="connsiteY1" fmla="*/ 310247 h 444408"/>
                  <a:gd name="connsiteX2" fmla="*/ 48951 w 358844"/>
                  <a:gd name="connsiteY2" fmla="*/ 295346 h 444408"/>
                  <a:gd name="connsiteX3" fmla="*/ 29084 w 358844"/>
                  <a:gd name="connsiteY3" fmla="*/ 241094 h 444408"/>
                  <a:gd name="connsiteX4" fmla="*/ 22971 w 358844"/>
                  <a:gd name="connsiteY4" fmla="*/ 225430 h 444408"/>
                  <a:gd name="connsiteX5" fmla="*/ 19532 w 358844"/>
                  <a:gd name="connsiteY5" fmla="*/ 152838 h 444408"/>
                  <a:gd name="connsiteX6" fmla="*/ 62323 w 358844"/>
                  <a:gd name="connsiteY6" fmla="*/ 116543 h 444408"/>
                  <a:gd name="connsiteX7" fmla="*/ 196044 w 358844"/>
                  <a:gd name="connsiteY7" fmla="*/ 15297 h 444408"/>
                  <a:gd name="connsiteX8" fmla="*/ 233868 w 358844"/>
                  <a:gd name="connsiteY8" fmla="*/ 14 h 444408"/>
                  <a:gd name="connsiteX9" fmla="*/ 261376 w 358844"/>
                  <a:gd name="connsiteY9" fmla="*/ 14151 h 444408"/>
                  <a:gd name="connsiteX10" fmla="*/ 257556 w 358844"/>
                  <a:gd name="connsiteY10" fmla="*/ 44333 h 444408"/>
                  <a:gd name="connsiteX11" fmla="*/ 146758 w 358844"/>
                  <a:gd name="connsiteY11" fmla="*/ 161626 h 444408"/>
                  <a:gd name="connsiteX12" fmla="*/ 126509 w 358844"/>
                  <a:gd name="connsiteY12" fmla="*/ 179964 h 444408"/>
                  <a:gd name="connsiteX13" fmla="*/ 212090 w 358844"/>
                  <a:gd name="connsiteY13" fmla="*/ 137938 h 444408"/>
                  <a:gd name="connsiteX14" fmla="*/ 269017 w 358844"/>
                  <a:gd name="connsiteY14" fmla="*/ 112722 h 444408"/>
                  <a:gd name="connsiteX15" fmla="*/ 312572 w 358844"/>
                  <a:gd name="connsiteY15" fmla="*/ 126476 h 444408"/>
                  <a:gd name="connsiteX16" fmla="*/ 300346 w 358844"/>
                  <a:gd name="connsiteY16" fmla="*/ 164300 h 444408"/>
                  <a:gd name="connsiteX17" fmla="*/ 264815 w 358844"/>
                  <a:gd name="connsiteY17" fmla="*/ 195247 h 444408"/>
                  <a:gd name="connsiteX18" fmla="*/ 304167 w 358844"/>
                  <a:gd name="connsiteY18" fmla="*/ 182257 h 444408"/>
                  <a:gd name="connsiteX19" fmla="*/ 341609 w 358844"/>
                  <a:gd name="connsiteY19" fmla="*/ 193337 h 444408"/>
                  <a:gd name="connsiteX20" fmla="*/ 333585 w 358844"/>
                  <a:gd name="connsiteY20" fmla="*/ 233071 h 444408"/>
                  <a:gd name="connsiteX21" fmla="*/ 289649 w 358844"/>
                  <a:gd name="connsiteY21" fmla="*/ 270131 h 444408"/>
                  <a:gd name="connsiteX22" fmla="*/ 311808 w 358844"/>
                  <a:gd name="connsiteY22" fmla="*/ 264018 h 444408"/>
                  <a:gd name="connsiteX23" fmla="*/ 353835 w 358844"/>
                  <a:gd name="connsiteY23" fmla="*/ 274333 h 444408"/>
                  <a:gd name="connsiteX24" fmla="*/ 344665 w 358844"/>
                  <a:gd name="connsiteY24" fmla="*/ 316742 h 444408"/>
                  <a:gd name="connsiteX25" fmla="*/ 248004 w 358844"/>
                  <a:gd name="connsiteY25" fmla="*/ 388951 h 444408"/>
                  <a:gd name="connsiteX26" fmla="*/ 154017 w 358844"/>
                  <a:gd name="connsiteY26" fmla="*/ 441293 h 444408"/>
                  <a:gd name="connsiteX27" fmla="*/ 97091 w 358844"/>
                  <a:gd name="connsiteY27" fmla="*/ 429067 h 444408"/>
                  <a:gd name="connsiteX28" fmla="*/ 90596 w 358844"/>
                  <a:gd name="connsiteY28" fmla="*/ 385895 h 444408"/>
                  <a:gd name="connsiteX29" fmla="*/ 84483 w 358844"/>
                  <a:gd name="connsiteY29" fmla="*/ 368702 h 444408"/>
                  <a:gd name="connsiteX30" fmla="*/ 55828 w 358844"/>
                  <a:gd name="connsiteY30" fmla="*/ 351509 h 44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58844" h="444408">
                    <a:moveTo>
                      <a:pt x="55828" y="351509"/>
                    </a:moveTo>
                    <a:cubicBezTo>
                      <a:pt x="50097" y="338901"/>
                      <a:pt x="50861" y="327822"/>
                      <a:pt x="58885" y="310247"/>
                    </a:cubicBezTo>
                    <a:cubicBezTo>
                      <a:pt x="63087" y="301459"/>
                      <a:pt x="55064" y="298403"/>
                      <a:pt x="48951" y="295346"/>
                    </a:cubicBezTo>
                    <a:cubicBezTo>
                      <a:pt x="22207" y="282356"/>
                      <a:pt x="16094" y="267074"/>
                      <a:pt x="29084" y="241094"/>
                    </a:cubicBezTo>
                    <a:cubicBezTo>
                      <a:pt x="33287" y="232307"/>
                      <a:pt x="30230" y="229632"/>
                      <a:pt x="22971" y="225430"/>
                    </a:cubicBezTo>
                    <a:cubicBezTo>
                      <a:pt x="-6066" y="208619"/>
                      <a:pt x="-7976" y="172323"/>
                      <a:pt x="19532" y="152838"/>
                    </a:cubicBezTo>
                    <a:cubicBezTo>
                      <a:pt x="35197" y="141758"/>
                      <a:pt x="47805" y="128004"/>
                      <a:pt x="62323" y="116543"/>
                    </a:cubicBezTo>
                    <a:cubicBezTo>
                      <a:pt x="106642" y="82539"/>
                      <a:pt x="150961" y="48536"/>
                      <a:pt x="196044" y="15297"/>
                    </a:cubicBezTo>
                    <a:cubicBezTo>
                      <a:pt x="207124" y="6891"/>
                      <a:pt x="219350" y="-368"/>
                      <a:pt x="233868" y="14"/>
                    </a:cubicBezTo>
                    <a:cubicBezTo>
                      <a:pt x="245712" y="14"/>
                      <a:pt x="256409" y="4599"/>
                      <a:pt x="261376" y="14151"/>
                    </a:cubicBezTo>
                    <a:cubicBezTo>
                      <a:pt x="266343" y="23702"/>
                      <a:pt x="264815" y="34400"/>
                      <a:pt x="257556" y="44333"/>
                    </a:cubicBezTo>
                    <a:cubicBezTo>
                      <a:pt x="226227" y="88652"/>
                      <a:pt x="186110" y="124566"/>
                      <a:pt x="146758" y="161626"/>
                    </a:cubicBezTo>
                    <a:cubicBezTo>
                      <a:pt x="141409" y="166975"/>
                      <a:pt x="135679" y="171941"/>
                      <a:pt x="126509" y="179964"/>
                    </a:cubicBezTo>
                    <a:cubicBezTo>
                      <a:pt x="160894" y="165064"/>
                      <a:pt x="185728" y="152838"/>
                      <a:pt x="212090" y="137938"/>
                    </a:cubicBezTo>
                    <a:cubicBezTo>
                      <a:pt x="230429" y="127622"/>
                      <a:pt x="249150" y="118453"/>
                      <a:pt x="269017" y="112722"/>
                    </a:cubicBezTo>
                    <a:cubicBezTo>
                      <a:pt x="286974" y="107373"/>
                      <a:pt x="305695" y="112340"/>
                      <a:pt x="312572" y="126476"/>
                    </a:cubicBezTo>
                    <a:cubicBezTo>
                      <a:pt x="320213" y="142523"/>
                      <a:pt x="312190" y="153984"/>
                      <a:pt x="300346" y="164300"/>
                    </a:cubicBezTo>
                    <a:cubicBezTo>
                      <a:pt x="288884" y="173852"/>
                      <a:pt x="277805" y="183785"/>
                      <a:pt x="264815" y="195247"/>
                    </a:cubicBezTo>
                    <a:cubicBezTo>
                      <a:pt x="280861" y="190280"/>
                      <a:pt x="290795" y="184167"/>
                      <a:pt x="304167" y="182257"/>
                    </a:cubicBezTo>
                    <a:cubicBezTo>
                      <a:pt x="320595" y="179964"/>
                      <a:pt x="332439" y="178054"/>
                      <a:pt x="341609" y="193337"/>
                    </a:cubicBezTo>
                    <a:cubicBezTo>
                      <a:pt x="350778" y="208619"/>
                      <a:pt x="343137" y="222373"/>
                      <a:pt x="333585" y="233071"/>
                    </a:cubicBezTo>
                    <a:cubicBezTo>
                      <a:pt x="320977" y="247589"/>
                      <a:pt x="303785" y="255994"/>
                      <a:pt x="289649" y="270131"/>
                    </a:cubicBezTo>
                    <a:cubicBezTo>
                      <a:pt x="303403" y="267838"/>
                      <a:pt x="304549" y="265928"/>
                      <a:pt x="311808" y="264018"/>
                    </a:cubicBezTo>
                    <a:cubicBezTo>
                      <a:pt x="328619" y="259433"/>
                      <a:pt x="343519" y="259051"/>
                      <a:pt x="353835" y="274333"/>
                    </a:cubicBezTo>
                    <a:cubicBezTo>
                      <a:pt x="364532" y="290380"/>
                      <a:pt x="356509" y="305662"/>
                      <a:pt x="344665" y="316742"/>
                    </a:cubicBezTo>
                    <a:cubicBezTo>
                      <a:pt x="315247" y="344250"/>
                      <a:pt x="281625" y="366409"/>
                      <a:pt x="248004" y="388951"/>
                    </a:cubicBezTo>
                    <a:cubicBezTo>
                      <a:pt x="218203" y="408818"/>
                      <a:pt x="186492" y="426011"/>
                      <a:pt x="154017" y="441293"/>
                    </a:cubicBezTo>
                    <a:cubicBezTo>
                      <a:pt x="139117" y="447024"/>
                      <a:pt x="113519" y="445878"/>
                      <a:pt x="97091" y="429067"/>
                    </a:cubicBezTo>
                    <a:cubicBezTo>
                      <a:pt x="84483" y="416077"/>
                      <a:pt x="81808" y="401559"/>
                      <a:pt x="90596" y="385895"/>
                    </a:cubicBezTo>
                    <a:cubicBezTo>
                      <a:pt x="96326" y="376343"/>
                      <a:pt x="95944" y="372523"/>
                      <a:pt x="84483" y="368702"/>
                    </a:cubicBezTo>
                    <a:cubicBezTo>
                      <a:pt x="74549" y="364499"/>
                      <a:pt x="63851" y="360297"/>
                      <a:pt x="55828" y="351509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Freeform: Shape 373">
                <a:extLst>
                  <a:ext uri="{FF2B5EF4-FFF2-40B4-BE49-F238E27FC236}">
                    <a16:creationId xmlns:a16="http://schemas.microsoft.com/office/drawing/2014/main" id="{0F817032-08EB-4FCA-AA96-FC2E5B52CB3C}"/>
                  </a:ext>
                </a:extLst>
              </p:cNvPr>
              <p:cNvSpPr/>
              <p:nvPr/>
            </p:nvSpPr>
            <p:spPr>
              <a:xfrm>
                <a:off x="6270622" y="3421508"/>
                <a:ext cx="457795" cy="537781"/>
              </a:xfrm>
              <a:custGeom>
                <a:avLst/>
                <a:gdLst>
                  <a:gd name="connsiteX0" fmla="*/ 177138 w 295382"/>
                  <a:gd name="connsiteY0" fmla="*/ 129524 h 346991"/>
                  <a:gd name="connsiteX1" fmla="*/ 282204 w 295382"/>
                  <a:gd name="connsiteY1" fmla="*/ 190271 h 346991"/>
                  <a:gd name="connsiteX2" fmla="*/ 294430 w 295382"/>
                  <a:gd name="connsiteY2" fmla="*/ 205172 h 346991"/>
                  <a:gd name="connsiteX3" fmla="*/ 201208 w 295382"/>
                  <a:gd name="connsiteY3" fmla="*/ 343859 h 346991"/>
                  <a:gd name="connsiteX4" fmla="*/ 73600 w 295382"/>
                  <a:gd name="connsiteY4" fmla="*/ 241467 h 346991"/>
                  <a:gd name="connsiteX5" fmla="*/ 4447 w 295382"/>
                  <a:gd name="connsiteY5" fmla="*/ 129906 h 346991"/>
                  <a:gd name="connsiteX6" fmla="*/ 22786 w 295382"/>
                  <a:gd name="connsiteY6" fmla="*/ 40122 h 346991"/>
                  <a:gd name="connsiteX7" fmla="*/ 120975 w 295382"/>
                  <a:gd name="connsiteY7" fmla="*/ 6 h 346991"/>
                  <a:gd name="connsiteX8" fmla="*/ 140078 w 295382"/>
                  <a:gd name="connsiteY8" fmla="*/ 19873 h 346991"/>
                  <a:gd name="connsiteX9" fmla="*/ 177138 w 295382"/>
                  <a:gd name="connsiteY9" fmla="*/ 129524 h 3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382" h="346991">
                    <a:moveTo>
                      <a:pt x="177138" y="129524"/>
                    </a:moveTo>
                    <a:cubicBezTo>
                      <a:pt x="206939" y="158942"/>
                      <a:pt x="243234" y="176517"/>
                      <a:pt x="282204" y="190271"/>
                    </a:cubicBezTo>
                    <a:cubicBezTo>
                      <a:pt x="289846" y="192946"/>
                      <a:pt x="298251" y="195620"/>
                      <a:pt x="294430" y="205172"/>
                    </a:cubicBezTo>
                    <a:cubicBezTo>
                      <a:pt x="291374" y="213195"/>
                      <a:pt x="232919" y="370985"/>
                      <a:pt x="201208" y="343859"/>
                    </a:cubicBezTo>
                    <a:cubicBezTo>
                      <a:pt x="156889" y="311766"/>
                      <a:pt x="111042" y="281966"/>
                      <a:pt x="73600" y="241467"/>
                    </a:cubicBezTo>
                    <a:cubicBezTo>
                      <a:pt x="43035" y="208610"/>
                      <a:pt x="17055" y="173079"/>
                      <a:pt x="4447" y="129906"/>
                    </a:cubicBezTo>
                    <a:cubicBezTo>
                      <a:pt x="-2812" y="104308"/>
                      <a:pt x="-3958" y="58843"/>
                      <a:pt x="22786" y="40122"/>
                    </a:cubicBezTo>
                    <a:cubicBezTo>
                      <a:pt x="52205" y="18727"/>
                      <a:pt x="82005" y="-376"/>
                      <a:pt x="120975" y="6"/>
                    </a:cubicBezTo>
                    <a:cubicBezTo>
                      <a:pt x="136258" y="388"/>
                      <a:pt x="141607" y="4972"/>
                      <a:pt x="140078" y="19873"/>
                    </a:cubicBezTo>
                    <a:cubicBezTo>
                      <a:pt x="137786" y="50055"/>
                      <a:pt x="168351" y="121118"/>
                      <a:pt x="177138" y="129524"/>
                    </a:cubicBezTo>
                    <a:close/>
                  </a:path>
                </a:pathLst>
              </a:custGeom>
              <a:solidFill>
                <a:srgbClr val="00DCD4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Freeform: Shape 374">
                <a:extLst>
                  <a:ext uri="{FF2B5EF4-FFF2-40B4-BE49-F238E27FC236}">
                    <a16:creationId xmlns:a16="http://schemas.microsoft.com/office/drawing/2014/main" id="{FE891488-BAB1-45EF-9A5C-D1856F98CAA4}"/>
                  </a:ext>
                </a:extLst>
              </p:cNvPr>
              <p:cNvSpPr/>
              <p:nvPr/>
            </p:nvSpPr>
            <p:spPr>
              <a:xfrm>
                <a:off x="6595490" y="3281773"/>
                <a:ext cx="356570" cy="183760"/>
              </a:xfrm>
              <a:custGeom>
                <a:avLst/>
                <a:gdLst>
                  <a:gd name="connsiteX0" fmla="*/ 227325 w 230069"/>
                  <a:gd name="connsiteY0" fmla="*/ 6113 h 118567"/>
                  <a:gd name="connsiteX1" fmla="*/ 129136 w 230069"/>
                  <a:gd name="connsiteY1" fmla="*/ 61130 h 118567"/>
                  <a:gd name="connsiteX2" fmla="*/ 23306 w 230069"/>
                  <a:gd name="connsiteY2" fmla="*/ 114618 h 118567"/>
                  <a:gd name="connsiteX3" fmla="*/ 764 w 230069"/>
                  <a:gd name="connsiteY3" fmla="*/ 105830 h 118567"/>
                  <a:gd name="connsiteX4" fmla="*/ 0 w 230069"/>
                  <a:gd name="connsiteY4" fmla="*/ 7641 h 118567"/>
                  <a:gd name="connsiteX5" fmla="*/ 228472 w 230069"/>
                  <a:gd name="connsiteY5" fmla="*/ 0 h 118567"/>
                  <a:gd name="connsiteX6" fmla="*/ 227325 w 230069"/>
                  <a:gd name="connsiteY6" fmla="*/ 6113 h 11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069" h="118567">
                    <a:moveTo>
                      <a:pt x="227325" y="6113"/>
                    </a:moveTo>
                    <a:cubicBezTo>
                      <a:pt x="197525" y="30183"/>
                      <a:pt x="161993" y="43173"/>
                      <a:pt x="129136" y="61130"/>
                    </a:cubicBezTo>
                    <a:cubicBezTo>
                      <a:pt x="94369" y="80233"/>
                      <a:pt x="58455" y="96661"/>
                      <a:pt x="23306" y="114618"/>
                    </a:cubicBezTo>
                    <a:cubicBezTo>
                      <a:pt x="11462" y="120731"/>
                      <a:pt x="3439" y="121113"/>
                      <a:pt x="764" y="105830"/>
                    </a:cubicBezTo>
                    <a:cubicBezTo>
                      <a:pt x="382" y="72973"/>
                      <a:pt x="382" y="40498"/>
                      <a:pt x="0" y="7641"/>
                    </a:cubicBezTo>
                    <a:cubicBezTo>
                      <a:pt x="76794" y="29419"/>
                      <a:pt x="152824" y="25216"/>
                      <a:pt x="228472" y="0"/>
                    </a:cubicBezTo>
                    <a:cubicBezTo>
                      <a:pt x="230764" y="2292"/>
                      <a:pt x="230764" y="4585"/>
                      <a:pt x="227325" y="6113"/>
                    </a:cubicBezTo>
                    <a:close/>
                  </a:path>
                </a:pathLst>
              </a:custGeom>
              <a:solidFill>
                <a:srgbClr val="E08D55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Freeform: Shape 375">
                <a:extLst>
                  <a:ext uri="{FF2B5EF4-FFF2-40B4-BE49-F238E27FC236}">
                    <a16:creationId xmlns:a16="http://schemas.microsoft.com/office/drawing/2014/main" id="{FF2ABB55-4BB5-4DB7-8767-36502B2C9F3E}"/>
                  </a:ext>
                </a:extLst>
              </p:cNvPr>
              <p:cNvSpPr/>
              <p:nvPr/>
            </p:nvSpPr>
            <p:spPr>
              <a:xfrm>
                <a:off x="6619767" y="6363562"/>
                <a:ext cx="293104" cy="79188"/>
              </a:xfrm>
              <a:custGeom>
                <a:avLst/>
                <a:gdLst>
                  <a:gd name="connsiteX0" fmla="*/ 0 w 189119"/>
                  <a:gd name="connsiteY0" fmla="*/ 50215 h 51094"/>
                  <a:gd name="connsiteX1" fmla="*/ 5731 w 189119"/>
                  <a:gd name="connsiteY1" fmla="*/ 4367 h 51094"/>
                  <a:gd name="connsiteX2" fmla="*/ 25598 w 189119"/>
                  <a:gd name="connsiteY2" fmla="*/ 547 h 51094"/>
                  <a:gd name="connsiteX3" fmla="*/ 157027 w 189119"/>
                  <a:gd name="connsiteY3" fmla="*/ 4749 h 51094"/>
                  <a:gd name="connsiteX4" fmla="*/ 182242 w 189119"/>
                  <a:gd name="connsiteY4" fmla="*/ 11244 h 51094"/>
                  <a:gd name="connsiteX5" fmla="*/ 189119 w 189119"/>
                  <a:gd name="connsiteY5" fmla="*/ 44484 h 51094"/>
                  <a:gd name="connsiteX6" fmla="*/ 175365 w 189119"/>
                  <a:gd name="connsiteY6" fmla="*/ 50979 h 51094"/>
                  <a:gd name="connsiteX7" fmla="*/ 0 w 189119"/>
                  <a:gd name="connsiteY7" fmla="*/ 50215 h 5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119" h="51094">
                    <a:moveTo>
                      <a:pt x="0" y="50215"/>
                    </a:moveTo>
                    <a:cubicBezTo>
                      <a:pt x="1910" y="34932"/>
                      <a:pt x="3821" y="19650"/>
                      <a:pt x="5731" y="4367"/>
                    </a:cubicBezTo>
                    <a:cubicBezTo>
                      <a:pt x="11844" y="-217"/>
                      <a:pt x="18721" y="-599"/>
                      <a:pt x="25598" y="547"/>
                    </a:cubicBezTo>
                    <a:cubicBezTo>
                      <a:pt x="69153" y="6660"/>
                      <a:pt x="113090" y="4367"/>
                      <a:pt x="157027" y="4749"/>
                    </a:cubicBezTo>
                    <a:cubicBezTo>
                      <a:pt x="166196" y="4749"/>
                      <a:pt x="174983" y="4749"/>
                      <a:pt x="182242" y="11244"/>
                    </a:cubicBezTo>
                    <a:cubicBezTo>
                      <a:pt x="184917" y="22324"/>
                      <a:pt x="181478" y="34550"/>
                      <a:pt x="189119" y="44484"/>
                    </a:cubicBezTo>
                    <a:cubicBezTo>
                      <a:pt x="187209" y="52507"/>
                      <a:pt x="181096" y="50979"/>
                      <a:pt x="175365" y="50979"/>
                    </a:cubicBezTo>
                    <a:cubicBezTo>
                      <a:pt x="117292" y="50596"/>
                      <a:pt x="58455" y="50215"/>
                      <a:pt x="0" y="50215"/>
                    </a:cubicBezTo>
                    <a:close/>
                  </a:path>
                </a:pathLst>
              </a:custGeom>
              <a:solidFill>
                <a:srgbClr val="385050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Freeform: Shape 376">
                <a:extLst>
                  <a:ext uri="{FF2B5EF4-FFF2-40B4-BE49-F238E27FC236}">
                    <a16:creationId xmlns:a16="http://schemas.microsoft.com/office/drawing/2014/main" id="{B58AC7EF-2339-438F-BEE0-CF600ECE96B2}"/>
                  </a:ext>
                </a:extLst>
              </p:cNvPr>
              <p:cNvSpPr/>
              <p:nvPr/>
            </p:nvSpPr>
            <p:spPr>
              <a:xfrm>
                <a:off x="6639783" y="5592180"/>
                <a:ext cx="251569" cy="328132"/>
              </a:xfrm>
              <a:custGeom>
                <a:avLst/>
                <a:gdLst>
                  <a:gd name="connsiteX0" fmla="*/ 457 w 162319"/>
                  <a:gd name="connsiteY0" fmla="*/ 10373 h 211720"/>
                  <a:gd name="connsiteX1" fmla="*/ 10773 w 162319"/>
                  <a:gd name="connsiteY1" fmla="*/ 822 h 211720"/>
                  <a:gd name="connsiteX2" fmla="*/ 154045 w 162319"/>
                  <a:gd name="connsiteY2" fmla="*/ 29094 h 211720"/>
                  <a:gd name="connsiteX3" fmla="*/ 161686 w 162319"/>
                  <a:gd name="connsiteY3" fmla="*/ 42466 h 211720"/>
                  <a:gd name="connsiteX4" fmla="*/ 115075 w 162319"/>
                  <a:gd name="connsiteY4" fmla="*/ 189941 h 211720"/>
                  <a:gd name="connsiteX5" fmla="*/ 61968 w 162319"/>
                  <a:gd name="connsiteY5" fmla="*/ 197201 h 211720"/>
                  <a:gd name="connsiteX6" fmla="*/ 457 w 162319"/>
                  <a:gd name="connsiteY6" fmla="*/ 10373 h 2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9" h="211720">
                    <a:moveTo>
                      <a:pt x="457" y="10373"/>
                    </a:moveTo>
                    <a:cubicBezTo>
                      <a:pt x="-1453" y="822"/>
                      <a:pt x="2749" y="-1470"/>
                      <a:pt x="10773" y="822"/>
                    </a:cubicBezTo>
                    <a:cubicBezTo>
                      <a:pt x="57766" y="13812"/>
                      <a:pt x="106287" y="21071"/>
                      <a:pt x="154045" y="29094"/>
                    </a:cubicBezTo>
                    <a:cubicBezTo>
                      <a:pt x="162450" y="30622"/>
                      <a:pt x="163214" y="34825"/>
                      <a:pt x="161686" y="42466"/>
                    </a:cubicBezTo>
                    <a:cubicBezTo>
                      <a:pt x="156337" y="70357"/>
                      <a:pt x="151752" y="128048"/>
                      <a:pt x="115075" y="189941"/>
                    </a:cubicBezTo>
                    <a:cubicBezTo>
                      <a:pt x="99792" y="215539"/>
                      <a:pt x="74194" y="219360"/>
                      <a:pt x="61968" y="197201"/>
                    </a:cubicBezTo>
                    <a:cubicBezTo>
                      <a:pt x="24145" y="128048"/>
                      <a:pt x="3895" y="26420"/>
                      <a:pt x="457" y="10373"/>
                    </a:cubicBezTo>
                    <a:close/>
                  </a:path>
                </a:pathLst>
              </a:custGeom>
              <a:solidFill>
                <a:srgbClr val="FD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Freeform: Shape 377">
                <a:extLst>
                  <a:ext uri="{FF2B5EF4-FFF2-40B4-BE49-F238E27FC236}">
                    <a16:creationId xmlns:a16="http://schemas.microsoft.com/office/drawing/2014/main" id="{C92F8930-1634-4291-84A1-B23E06F964FA}"/>
                  </a:ext>
                </a:extLst>
              </p:cNvPr>
              <p:cNvSpPr/>
              <p:nvPr/>
            </p:nvSpPr>
            <p:spPr>
              <a:xfrm>
                <a:off x="5971384" y="3978711"/>
                <a:ext cx="646015" cy="1059914"/>
              </a:xfrm>
              <a:custGeom>
                <a:avLst/>
                <a:gdLst>
                  <a:gd name="connsiteX0" fmla="*/ 409568 w 416827"/>
                  <a:gd name="connsiteY0" fmla="*/ 683887 h 683886"/>
                  <a:gd name="connsiteX1" fmla="*/ 289601 w 416827"/>
                  <a:gd name="connsiteY1" fmla="*/ 462674 h 683886"/>
                  <a:gd name="connsiteX2" fmla="*/ 71063 w 416827"/>
                  <a:gd name="connsiteY2" fmla="*/ 255216 h 683886"/>
                  <a:gd name="connsiteX3" fmla="*/ 56927 w 416827"/>
                  <a:gd name="connsiteY3" fmla="*/ 248339 h 683886"/>
                  <a:gd name="connsiteX4" fmla="*/ 53488 w 416827"/>
                  <a:gd name="connsiteY4" fmla="*/ 242608 h 683886"/>
                  <a:gd name="connsiteX5" fmla="*/ 127608 w 416827"/>
                  <a:gd name="connsiteY5" fmla="*/ 154734 h 683886"/>
                  <a:gd name="connsiteX6" fmla="*/ 205548 w 416827"/>
                  <a:gd name="connsiteY6" fmla="*/ 64568 h 683886"/>
                  <a:gd name="connsiteX7" fmla="*/ 0 w 416827"/>
                  <a:gd name="connsiteY7" fmla="*/ 7641 h 683886"/>
                  <a:gd name="connsiteX8" fmla="*/ 1528 w 416827"/>
                  <a:gd name="connsiteY8" fmla="*/ 0 h 683886"/>
                  <a:gd name="connsiteX9" fmla="*/ 212807 w 416827"/>
                  <a:gd name="connsiteY9" fmla="*/ 61130 h 683886"/>
                  <a:gd name="connsiteX10" fmla="*/ 133339 w 416827"/>
                  <a:gd name="connsiteY10" fmla="*/ 160083 h 683886"/>
                  <a:gd name="connsiteX11" fmla="*/ 61512 w 416827"/>
                  <a:gd name="connsiteY11" fmla="*/ 241844 h 683886"/>
                  <a:gd name="connsiteX12" fmla="*/ 74884 w 416827"/>
                  <a:gd name="connsiteY12" fmla="*/ 248339 h 683886"/>
                  <a:gd name="connsiteX13" fmla="*/ 296860 w 416827"/>
                  <a:gd name="connsiteY13" fmla="*/ 458854 h 683886"/>
                  <a:gd name="connsiteX14" fmla="*/ 416827 w 416827"/>
                  <a:gd name="connsiteY14" fmla="*/ 680066 h 683886"/>
                  <a:gd name="connsiteX15" fmla="*/ 409568 w 416827"/>
                  <a:gd name="connsiteY15" fmla="*/ 683887 h 68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6827" h="683886">
                    <a:moveTo>
                      <a:pt x="409568" y="683887"/>
                    </a:moveTo>
                    <a:cubicBezTo>
                      <a:pt x="409186" y="683123"/>
                      <a:pt x="375565" y="623139"/>
                      <a:pt x="289601" y="462674"/>
                    </a:cubicBezTo>
                    <a:cubicBezTo>
                      <a:pt x="214718" y="323223"/>
                      <a:pt x="110033" y="273937"/>
                      <a:pt x="71063" y="255216"/>
                    </a:cubicBezTo>
                    <a:cubicBezTo>
                      <a:pt x="64568" y="252159"/>
                      <a:pt x="59983" y="249867"/>
                      <a:pt x="56927" y="248339"/>
                    </a:cubicBezTo>
                    <a:cubicBezTo>
                      <a:pt x="55017" y="247193"/>
                      <a:pt x="53488" y="245282"/>
                      <a:pt x="53488" y="242608"/>
                    </a:cubicBezTo>
                    <a:cubicBezTo>
                      <a:pt x="51960" y="230000"/>
                      <a:pt x="80615" y="200964"/>
                      <a:pt x="127608" y="154734"/>
                    </a:cubicBezTo>
                    <a:cubicBezTo>
                      <a:pt x="160465" y="122259"/>
                      <a:pt x="209751" y="73738"/>
                      <a:pt x="205548" y="64568"/>
                    </a:cubicBezTo>
                    <a:cubicBezTo>
                      <a:pt x="197907" y="49286"/>
                      <a:pt x="75266" y="21395"/>
                      <a:pt x="0" y="7641"/>
                    </a:cubicBezTo>
                    <a:lnTo>
                      <a:pt x="1528" y="0"/>
                    </a:lnTo>
                    <a:cubicBezTo>
                      <a:pt x="34767" y="6113"/>
                      <a:pt x="201345" y="37824"/>
                      <a:pt x="212807" y="61130"/>
                    </a:cubicBezTo>
                    <a:cubicBezTo>
                      <a:pt x="218920" y="73738"/>
                      <a:pt x="191794" y="102392"/>
                      <a:pt x="133339" y="160083"/>
                    </a:cubicBezTo>
                    <a:cubicBezTo>
                      <a:pt x="103538" y="189502"/>
                      <a:pt x="58837" y="233439"/>
                      <a:pt x="61512" y="241844"/>
                    </a:cubicBezTo>
                    <a:cubicBezTo>
                      <a:pt x="64186" y="243372"/>
                      <a:pt x="68771" y="245664"/>
                      <a:pt x="74884" y="248339"/>
                    </a:cubicBezTo>
                    <a:cubicBezTo>
                      <a:pt x="114618" y="267060"/>
                      <a:pt x="220831" y="317110"/>
                      <a:pt x="296860" y="458854"/>
                    </a:cubicBezTo>
                    <a:cubicBezTo>
                      <a:pt x="382824" y="619319"/>
                      <a:pt x="416445" y="679302"/>
                      <a:pt x="416827" y="680066"/>
                    </a:cubicBezTo>
                    <a:lnTo>
                      <a:pt x="409568" y="683887"/>
                    </a:lnTo>
                    <a:close/>
                  </a:path>
                </a:pathLst>
              </a:custGeom>
              <a:solidFill>
                <a:srgbClr val="B3B3B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Freeform: Shape 378">
                <a:extLst>
                  <a:ext uri="{FF2B5EF4-FFF2-40B4-BE49-F238E27FC236}">
                    <a16:creationId xmlns:a16="http://schemas.microsoft.com/office/drawing/2014/main" id="{D518B0F9-4F13-463E-A320-F883AF8F2CC8}"/>
                  </a:ext>
                </a:extLst>
              </p:cNvPr>
              <p:cNvSpPr/>
              <p:nvPr/>
            </p:nvSpPr>
            <p:spPr>
              <a:xfrm>
                <a:off x="6908135" y="3878049"/>
                <a:ext cx="792863" cy="1215053"/>
              </a:xfrm>
              <a:custGeom>
                <a:avLst/>
                <a:gdLst>
                  <a:gd name="connsiteX0" fmla="*/ 6877 w 511577"/>
                  <a:gd name="connsiteY0" fmla="*/ 783986 h 783986"/>
                  <a:gd name="connsiteX1" fmla="*/ 0 w 511577"/>
                  <a:gd name="connsiteY1" fmla="*/ 780548 h 783986"/>
                  <a:gd name="connsiteX2" fmla="*/ 186445 w 511577"/>
                  <a:gd name="connsiteY2" fmla="*/ 437458 h 783986"/>
                  <a:gd name="connsiteX3" fmla="*/ 323987 w 511577"/>
                  <a:gd name="connsiteY3" fmla="*/ 322840 h 783986"/>
                  <a:gd name="connsiteX4" fmla="*/ 357226 w 511577"/>
                  <a:gd name="connsiteY4" fmla="*/ 300299 h 783986"/>
                  <a:gd name="connsiteX5" fmla="*/ 353023 w 511577"/>
                  <a:gd name="connsiteY5" fmla="*/ 291894 h 783986"/>
                  <a:gd name="connsiteX6" fmla="*/ 326661 w 511577"/>
                  <a:gd name="connsiteY6" fmla="*/ 266678 h 783986"/>
                  <a:gd name="connsiteX7" fmla="*/ 206312 w 511577"/>
                  <a:gd name="connsiteY7" fmla="*/ 122641 h 783986"/>
                  <a:gd name="connsiteX8" fmla="*/ 216628 w 511577"/>
                  <a:gd name="connsiteY8" fmla="*/ 114618 h 783986"/>
                  <a:gd name="connsiteX9" fmla="*/ 485980 w 511577"/>
                  <a:gd name="connsiteY9" fmla="*/ 35532 h 783986"/>
                  <a:gd name="connsiteX10" fmla="*/ 503937 w 511577"/>
                  <a:gd name="connsiteY10" fmla="*/ 0 h 783986"/>
                  <a:gd name="connsiteX11" fmla="*/ 511578 w 511577"/>
                  <a:gd name="connsiteY11" fmla="*/ 0 h 783986"/>
                  <a:gd name="connsiteX12" fmla="*/ 490564 w 511577"/>
                  <a:gd name="connsiteY12" fmla="*/ 41645 h 783986"/>
                  <a:gd name="connsiteX13" fmla="*/ 218156 w 511577"/>
                  <a:gd name="connsiteY13" fmla="*/ 122259 h 783986"/>
                  <a:gd name="connsiteX14" fmla="*/ 213953 w 511577"/>
                  <a:gd name="connsiteY14" fmla="*/ 124934 h 783986"/>
                  <a:gd name="connsiteX15" fmla="*/ 332010 w 511577"/>
                  <a:gd name="connsiteY15" fmla="*/ 261329 h 783986"/>
                  <a:gd name="connsiteX16" fmla="*/ 358372 w 511577"/>
                  <a:gd name="connsiteY16" fmla="*/ 286927 h 783986"/>
                  <a:gd name="connsiteX17" fmla="*/ 364867 w 511577"/>
                  <a:gd name="connsiteY17" fmla="*/ 301827 h 783986"/>
                  <a:gd name="connsiteX18" fmla="*/ 327807 w 511577"/>
                  <a:gd name="connsiteY18" fmla="*/ 329717 h 783986"/>
                  <a:gd name="connsiteX19" fmla="*/ 193322 w 511577"/>
                  <a:gd name="connsiteY19" fmla="*/ 441661 h 783986"/>
                  <a:gd name="connsiteX20" fmla="*/ 6877 w 511577"/>
                  <a:gd name="connsiteY20" fmla="*/ 783986 h 78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577" h="783986">
                    <a:moveTo>
                      <a:pt x="6877" y="783986"/>
                    </a:moveTo>
                    <a:lnTo>
                      <a:pt x="0" y="780548"/>
                    </a:lnTo>
                    <a:cubicBezTo>
                      <a:pt x="1146" y="778256"/>
                      <a:pt x="111179" y="555133"/>
                      <a:pt x="186445" y="437458"/>
                    </a:cubicBezTo>
                    <a:cubicBezTo>
                      <a:pt x="229618" y="370216"/>
                      <a:pt x="286545" y="341943"/>
                      <a:pt x="323987" y="322840"/>
                    </a:cubicBezTo>
                    <a:cubicBezTo>
                      <a:pt x="341943" y="314053"/>
                      <a:pt x="356079" y="306794"/>
                      <a:pt x="357226" y="300299"/>
                    </a:cubicBezTo>
                    <a:cubicBezTo>
                      <a:pt x="357608" y="298007"/>
                      <a:pt x="356079" y="295332"/>
                      <a:pt x="353023" y="291894"/>
                    </a:cubicBezTo>
                    <a:cubicBezTo>
                      <a:pt x="347292" y="286163"/>
                      <a:pt x="337741" y="276993"/>
                      <a:pt x="326661" y="266678"/>
                    </a:cubicBezTo>
                    <a:cubicBezTo>
                      <a:pt x="259801" y="203256"/>
                      <a:pt x="200199" y="144419"/>
                      <a:pt x="206312" y="122641"/>
                    </a:cubicBezTo>
                    <a:cubicBezTo>
                      <a:pt x="207076" y="119585"/>
                      <a:pt x="209751" y="115764"/>
                      <a:pt x="216628" y="114618"/>
                    </a:cubicBezTo>
                    <a:cubicBezTo>
                      <a:pt x="263239" y="106213"/>
                      <a:pt x="468405" y="48522"/>
                      <a:pt x="485980" y="35532"/>
                    </a:cubicBezTo>
                    <a:cubicBezTo>
                      <a:pt x="503172" y="22924"/>
                      <a:pt x="503937" y="382"/>
                      <a:pt x="503937" y="0"/>
                    </a:cubicBezTo>
                    <a:lnTo>
                      <a:pt x="511578" y="0"/>
                    </a:lnTo>
                    <a:cubicBezTo>
                      <a:pt x="511578" y="1146"/>
                      <a:pt x="510814" y="26744"/>
                      <a:pt x="490564" y="41645"/>
                    </a:cubicBezTo>
                    <a:cubicBezTo>
                      <a:pt x="471080" y="56163"/>
                      <a:pt x="261711" y="114236"/>
                      <a:pt x="218156" y="122259"/>
                    </a:cubicBezTo>
                    <a:cubicBezTo>
                      <a:pt x="214335" y="123023"/>
                      <a:pt x="213953" y="124551"/>
                      <a:pt x="213953" y="124934"/>
                    </a:cubicBezTo>
                    <a:cubicBezTo>
                      <a:pt x="208222" y="144037"/>
                      <a:pt x="291893" y="223123"/>
                      <a:pt x="332010" y="261329"/>
                    </a:cubicBezTo>
                    <a:cubicBezTo>
                      <a:pt x="343090" y="271645"/>
                      <a:pt x="352641" y="280814"/>
                      <a:pt x="358372" y="286927"/>
                    </a:cubicBezTo>
                    <a:cubicBezTo>
                      <a:pt x="363721" y="292276"/>
                      <a:pt x="365631" y="297242"/>
                      <a:pt x="364867" y="301827"/>
                    </a:cubicBezTo>
                    <a:cubicBezTo>
                      <a:pt x="363339" y="312143"/>
                      <a:pt x="349202" y="319020"/>
                      <a:pt x="327807" y="329717"/>
                    </a:cubicBezTo>
                    <a:cubicBezTo>
                      <a:pt x="291129" y="348056"/>
                      <a:pt x="235349" y="375947"/>
                      <a:pt x="193322" y="441661"/>
                    </a:cubicBezTo>
                    <a:cubicBezTo>
                      <a:pt x="117674" y="558571"/>
                      <a:pt x="8023" y="781694"/>
                      <a:pt x="6877" y="783986"/>
                    </a:cubicBezTo>
                    <a:close/>
                  </a:path>
                </a:pathLst>
              </a:custGeom>
              <a:solidFill>
                <a:srgbClr val="B3B3B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Freeform: Shape 379">
                <a:extLst>
                  <a:ext uri="{FF2B5EF4-FFF2-40B4-BE49-F238E27FC236}">
                    <a16:creationId xmlns:a16="http://schemas.microsoft.com/office/drawing/2014/main" id="{B74C285F-3ACF-46EB-BFF9-54CD95FEFE6F}"/>
                  </a:ext>
                </a:extLst>
              </p:cNvPr>
              <p:cNvSpPr/>
              <p:nvPr/>
            </p:nvSpPr>
            <p:spPr>
              <a:xfrm>
                <a:off x="6327847" y="4485576"/>
                <a:ext cx="1412232" cy="1175380"/>
              </a:xfrm>
              <a:custGeom>
                <a:avLst/>
                <a:gdLst>
                  <a:gd name="connsiteX0" fmla="*/ 471844 w 911211"/>
                  <a:gd name="connsiteY0" fmla="*/ 758388 h 758388"/>
                  <a:gd name="connsiteX1" fmla="*/ 7641 w 911211"/>
                  <a:gd name="connsiteY1" fmla="*/ 639186 h 758388"/>
                  <a:gd name="connsiteX2" fmla="*/ 5731 w 911211"/>
                  <a:gd name="connsiteY2" fmla="*/ 638040 h 758388"/>
                  <a:gd name="connsiteX3" fmla="*/ 0 w 911211"/>
                  <a:gd name="connsiteY3" fmla="*/ 409950 h 758388"/>
                  <a:gd name="connsiteX4" fmla="*/ 4203 w 911211"/>
                  <a:gd name="connsiteY4" fmla="*/ 410332 h 758388"/>
                  <a:gd name="connsiteX5" fmla="*/ 438986 w 911211"/>
                  <a:gd name="connsiteY5" fmla="*/ 440515 h 758388"/>
                  <a:gd name="connsiteX6" fmla="*/ 672043 w 911211"/>
                  <a:gd name="connsiteY6" fmla="*/ 320930 h 758388"/>
                  <a:gd name="connsiteX7" fmla="*/ 627342 w 911211"/>
                  <a:gd name="connsiteY7" fmla="*/ 3056 h 758388"/>
                  <a:gd name="connsiteX8" fmla="*/ 634219 w 911211"/>
                  <a:gd name="connsiteY8" fmla="*/ 0 h 758388"/>
                  <a:gd name="connsiteX9" fmla="*/ 678538 w 911211"/>
                  <a:gd name="connsiteY9" fmla="*/ 325133 h 758388"/>
                  <a:gd name="connsiteX10" fmla="*/ 438986 w 911211"/>
                  <a:gd name="connsiteY10" fmla="*/ 448156 h 758388"/>
                  <a:gd name="connsiteX11" fmla="*/ 438604 w 911211"/>
                  <a:gd name="connsiteY11" fmla="*/ 448156 h 758388"/>
                  <a:gd name="connsiteX12" fmla="*/ 8023 w 911211"/>
                  <a:gd name="connsiteY12" fmla="*/ 418355 h 758388"/>
                  <a:gd name="connsiteX13" fmla="*/ 13372 w 911211"/>
                  <a:gd name="connsiteY13" fmla="*/ 633455 h 758388"/>
                  <a:gd name="connsiteX14" fmla="*/ 497441 w 911211"/>
                  <a:gd name="connsiteY14" fmla="*/ 750365 h 758388"/>
                  <a:gd name="connsiteX15" fmla="*/ 906627 w 911211"/>
                  <a:gd name="connsiteY15" fmla="*/ 625431 h 758388"/>
                  <a:gd name="connsiteX16" fmla="*/ 911212 w 911211"/>
                  <a:gd name="connsiteY16" fmla="*/ 631545 h 758388"/>
                  <a:gd name="connsiteX17" fmla="*/ 497824 w 911211"/>
                  <a:gd name="connsiteY17" fmla="*/ 758006 h 758388"/>
                  <a:gd name="connsiteX18" fmla="*/ 471844 w 911211"/>
                  <a:gd name="connsiteY18" fmla="*/ 758388 h 75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11211" h="758388">
                    <a:moveTo>
                      <a:pt x="471844" y="758388"/>
                    </a:moveTo>
                    <a:cubicBezTo>
                      <a:pt x="235731" y="758388"/>
                      <a:pt x="9934" y="640332"/>
                      <a:pt x="7641" y="639186"/>
                    </a:cubicBezTo>
                    <a:lnTo>
                      <a:pt x="5731" y="638040"/>
                    </a:lnTo>
                    <a:lnTo>
                      <a:pt x="0" y="409950"/>
                    </a:lnTo>
                    <a:lnTo>
                      <a:pt x="4203" y="410332"/>
                    </a:lnTo>
                    <a:cubicBezTo>
                      <a:pt x="8023" y="410714"/>
                      <a:pt x="388173" y="440897"/>
                      <a:pt x="438986" y="440515"/>
                    </a:cubicBezTo>
                    <a:cubicBezTo>
                      <a:pt x="494003" y="440133"/>
                      <a:pt x="613206" y="414917"/>
                      <a:pt x="672043" y="320930"/>
                    </a:cubicBezTo>
                    <a:cubicBezTo>
                      <a:pt x="730880" y="226943"/>
                      <a:pt x="628488" y="5349"/>
                      <a:pt x="627342" y="3056"/>
                    </a:cubicBezTo>
                    <a:lnTo>
                      <a:pt x="634219" y="0"/>
                    </a:lnTo>
                    <a:cubicBezTo>
                      <a:pt x="638422" y="9169"/>
                      <a:pt x="739667" y="227707"/>
                      <a:pt x="678538" y="325133"/>
                    </a:cubicBezTo>
                    <a:cubicBezTo>
                      <a:pt x="617790" y="421794"/>
                      <a:pt x="495149" y="447774"/>
                      <a:pt x="438986" y="448156"/>
                    </a:cubicBezTo>
                    <a:cubicBezTo>
                      <a:pt x="438986" y="448156"/>
                      <a:pt x="438604" y="448156"/>
                      <a:pt x="438604" y="448156"/>
                    </a:cubicBezTo>
                    <a:cubicBezTo>
                      <a:pt x="388173" y="448156"/>
                      <a:pt x="51960" y="421794"/>
                      <a:pt x="8023" y="418355"/>
                    </a:cubicBezTo>
                    <a:lnTo>
                      <a:pt x="13372" y="633455"/>
                    </a:lnTo>
                    <a:cubicBezTo>
                      <a:pt x="37060" y="645681"/>
                      <a:pt x="265913" y="759152"/>
                      <a:pt x="497441" y="750365"/>
                    </a:cubicBezTo>
                    <a:cubicBezTo>
                      <a:pt x="740432" y="741196"/>
                      <a:pt x="905099" y="626578"/>
                      <a:pt x="906627" y="625431"/>
                    </a:cubicBezTo>
                    <a:lnTo>
                      <a:pt x="911212" y="631545"/>
                    </a:lnTo>
                    <a:cubicBezTo>
                      <a:pt x="909684" y="632691"/>
                      <a:pt x="743106" y="748837"/>
                      <a:pt x="497824" y="758006"/>
                    </a:cubicBezTo>
                    <a:cubicBezTo>
                      <a:pt x="488654" y="758006"/>
                      <a:pt x="480249" y="758388"/>
                      <a:pt x="471844" y="758388"/>
                    </a:cubicBezTo>
                    <a:close/>
                  </a:path>
                </a:pathLst>
              </a:custGeom>
              <a:solidFill>
                <a:srgbClr val="B3B3B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Freeform: Shape 381">
                <a:extLst>
                  <a:ext uri="{FF2B5EF4-FFF2-40B4-BE49-F238E27FC236}">
                    <a16:creationId xmlns:a16="http://schemas.microsoft.com/office/drawing/2014/main" id="{6FAF0290-129D-414F-98F7-BA8C58AB219B}"/>
                  </a:ext>
                </a:extLst>
              </p:cNvPr>
              <p:cNvSpPr/>
              <p:nvPr/>
            </p:nvSpPr>
            <p:spPr>
              <a:xfrm>
                <a:off x="5849172" y="5008200"/>
                <a:ext cx="548935" cy="495882"/>
              </a:xfrm>
              <a:custGeom>
                <a:avLst/>
                <a:gdLst>
                  <a:gd name="connsiteX0" fmla="*/ 225947 w 354188"/>
                  <a:gd name="connsiteY0" fmla="*/ 319931 h 319957"/>
                  <a:gd name="connsiteX1" fmla="*/ 125466 w 354188"/>
                  <a:gd name="connsiteY1" fmla="*/ 310762 h 319957"/>
                  <a:gd name="connsiteX2" fmla="*/ 88788 w 354188"/>
                  <a:gd name="connsiteY2" fmla="*/ 285928 h 319957"/>
                  <a:gd name="connsiteX3" fmla="*/ 117060 w 354188"/>
                  <a:gd name="connsiteY3" fmla="*/ 243137 h 319957"/>
                  <a:gd name="connsiteX4" fmla="*/ 52110 w 354188"/>
                  <a:gd name="connsiteY4" fmla="*/ 235878 h 319957"/>
                  <a:gd name="connsiteX5" fmla="*/ 21545 w 354188"/>
                  <a:gd name="connsiteY5" fmla="*/ 212572 h 319957"/>
                  <a:gd name="connsiteX6" fmla="*/ 44087 w 354188"/>
                  <a:gd name="connsiteY6" fmla="*/ 177423 h 319957"/>
                  <a:gd name="connsiteX7" fmla="*/ 87642 w 354188"/>
                  <a:gd name="connsiteY7" fmla="*/ 167107 h 319957"/>
                  <a:gd name="connsiteX8" fmla="*/ 36828 w 354188"/>
                  <a:gd name="connsiteY8" fmla="*/ 158702 h 319957"/>
                  <a:gd name="connsiteX9" fmla="*/ 10466 w 354188"/>
                  <a:gd name="connsiteY9" fmla="*/ 133486 h 319957"/>
                  <a:gd name="connsiteX10" fmla="*/ 34917 w 354188"/>
                  <a:gd name="connsiteY10" fmla="*/ 101393 h 319957"/>
                  <a:gd name="connsiteX11" fmla="*/ 75034 w 354188"/>
                  <a:gd name="connsiteY11" fmla="*/ 90695 h 319957"/>
                  <a:gd name="connsiteX12" fmla="*/ 29186 w 354188"/>
                  <a:gd name="connsiteY12" fmla="*/ 84200 h 319957"/>
                  <a:gd name="connsiteX13" fmla="*/ 150 w 354188"/>
                  <a:gd name="connsiteY13" fmla="*/ 59366 h 319957"/>
                  <a:gd name="connsiteX14" fmla="*/ 18871 w 354188"/>
                  <a:gd name="connsiteY14" fmla="*/ 28802 h 319957"/>
                  <a:gd name="connsiteX15" fmla="*/ 70449 w 354188"/>
                  <a:gd name="connsiteY15" fmla="*/ 16194 h 319957"/>
                  <a:gd name="connsiteX16" fmla="*/ 250017 w 354188"/>
                  <a:gd name="connsiteY16" fmla="*/ 529 h 319957"/>
                  <a:gd name="connsiteX17" fmla="*/ 295482 w 354188"/>
                  <a:gd name="connsiteY17" fmla="*/ 2057 h 319957"/>
                  <a:gd name="connsiteX18" fmla="*/ 320316 w 354188"/>
                  <a:gd name="connsiteY18" fmla="*/ 53253 h 319957"/>
                  <a:gd name="connsiteX19" fmla="*/ 326429 w 354188"/>
                  <a:gd name="connsiteY19" fmla="*/ 88785 h 319957"/>
                  <a:gd name="connsiteX20" fmla="*/ 323372 w 354188"/>
                  <a:gd name="connsiteY20" fmla="*/ 139599 h 319957"/>
                  <a:gd name="connsiteX21" fmla="*/ 324519 w 354188"/>
                  <a:gd name="connsiteY21" fmla="*/ 157556 h 319957"/>
                  <a:gd name="connsiteX22" fmla="*/ 332160 w 354188"/>
                  <a:gd name="connsiteY22" fmla="*/ 216393 h 319957"/>
                  <a:gd name="connsiteX23" fmla="*/ 321462 w 354188"/>
                  <a:gd name="connsiteY23" fmla="*/ 229765 h 319957"/>
                  <a:gd name="connsiteX24" fmla="*/ 353937 w 354188"/>
                  <a:gd name="connsiteY24" fmla="*/ 269881 h 319957"/>
                  <a:gd name="connsiteX25" fmla="*/ 312675 w 354188"/>
                  <a:gd name="connsiteY25" fmla="*/ 314200 h 319957"/>
                  <a:gd name="connsiteX26" fmla="*/ 225947 w 354188"/>
                  <a:gd name="connsiteY26" fmla="*/ 319931 h 31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4188" h="319957">
                    <a:moveTo>
                      <a:pt x="225947" y="319931"/>
                    </a:moveTo>
                    <a:cubicBezTo>
                      <a:pt x="192326" y="319167"/>
                      <a:pt x="159087" y="313436"/>
                      <a:pt x="125466" y="310762"/>
                    </a:cubicBezTo>
                    <a:cubicBezTo>
                      <a:pt x="108655" y="309615"/>
                      <a:pt x="93373" y="303502"/>
                      <a:pt x="88788" y="285928"/>
                    </a:cubicBezTo>
                    <a:cubicBezTo>
                      <a:pt x="83057" y="256127"/>
                      <a:pt x="113240" y="246193"/>
                      <a:pt x="117060" y="243137"/>
                    </a:cubicBezTo>
                    <a:cubicBezTo>
                      <a:pt x="92990" y="240463"/>
                      <a:pt x="72741" y="238934"/>
                      <a:pt x="52110" y="235878"/>
                    </a:cubicBezTo>
                    <a:cubicBezTo>
                      <a:pt x="37974" y="233968"/>
                      <a:pt x="24220" y="229765"/>
                      <a:pt x="21545" y="212572"/>
                    </a:cubicBezTo>
                    <a:cubicBezTo>
                      <a:pt x="18871" y="194615"/>
                      <a:pt x="29569" y="185064"/>
                      <a:pt x="44087" y="177423"/>
                    </a:cubicBezTo>
                    <a:cubicBezTo>
                      <a:pt x="57459" y="170546"/>
                      <a:pt x="72741" y="172456"/>
                      <a:pt x="87642" y="167107"/>
                    </a:cubicBezTo>
                    <a:cubicBezTo>
                      <a:pt x="69685" y="164051"/>
                      <a:pt x="53256" y="161758"/>
                      <a:pt x="36828" y="158702"/>
                    </a:cubicBezTo>
                    <a:cubicBezTo>
                      <a:pt x="22309" y="156409"/>
                      <a:pt x="11230" y="148768"/>
                      <a:pt x="10466" y="133486"/>
                    </a:cubicBezTo>
                    <a:cubicBezTo>
                      <a:pt x="9319" y="116675"/>
                      <a:pt x="20017" y="106742"/>
                      <a:pt x="34917" y="101393"/>
                    </a:cubicBezTo>
                    <a:cubicBezTo>
                      <a:pt x="46761" y="97572"/>
                      <a:pt x="58987" y="94898"/>
                      <a:pt x="75034" y="90695"/>
                    </a:cubicBezTo>
                    <a:cubicBezTo>
                      <a:pt x="56695" y="88021"/>
                      <a:pt x="42941" y="86493"/>
                      <a:pt x="29186" y="84200"/>
                    </a:cubicBezTo>
                    <a:cubicBezTo>
                      <a:pt x="14668" y="81908"/>
                      <a:pt x="1296" y="76177"/>
                      <a:pt x="150" y="59366"/>
                    </a:cubicBezTo>
                    <a:cubicBezTo>
                      <a:pt x="-996" y="42938"/>
                      <a:pt x="4353" y="34150"/>
                      <a:pt x="18871" y="28802"/>
                    </a:cubicBezTo>
                    <a:cubicBezTo>
                      <a:pt x="36064" y="21925"/>
                      <a:pt x="61279" y="16958"/>
                      <a:pt x="70449" y="16194"/>
                    </a:cubicBezTo>
                    <a:cubicBezTo>
                      <a:pt x="115532" y="15047"/>
                      <a:pt x="238555" y="529"/>
                      <a:pt x="250017" y="529"/>
                    </a:cubicBezTo>
                    <a:cubicBezTo>
                      <a:pt x="265299" y="529"/>
                      <a:pt x="280582" y="-1381"/>
                      <a:pt x="295482" y="2057"/>
                    </a:cubicBezTo>
                    <a:cubicBezTo>
                      <a:pt x="322608" y="8170"/>
                      <a:pt x="333306" y="29184"/>
                      <a:pt x="320316" y="53253"/>
                    </a:cubicBezTo>
                    <a:cubicBezTo>
                      <a:pt x="312675" y="67772"/>
                      <a:pt x="308090" y="77323"/>
                      <a:pt x="326429" y="88785"/>
                    </a:cubicBezTo>
                    <a:cubicBezTo>
                      <a:pt x="340947" y="97954"/>
                      <a:pt x="338655" y="118968"/>
                      <a:pt x="323372" y="139599"/>
                    </a:cubicBezTo>
                    <a:cubicBezTo>
                      <a:pt x="318024" y="146858"/>
                      <a:pt x="315349" y="150679"/>
                      <a:pt x="324519" y="157556"/>
                    </a:cubicBezTo>
                    <a:cubicBezTo>
                      <a:pt x="348970" y="174366"/>
                      <a:pt x="350881" y="192705"/>
                      <a:pt x="332160" y="216393"/>
                    </a:cubicBezTo>
                    <a:cubicBezTo>
                      <a:pt x="328721" y="220596"/>
                      <a:pt x="325283" y="225180"/>
                      <a:pt x="321462" y="229765"/>
                    </a:cubicBezTo>
                    <a:cubicBezTo>
                      <a:pt x="347060" y="239316"/>
                      <a:pt x="355847" y="250778"/>
                      <a:pt x="353937" y="269881"/>
                    </a:cubicBezTo>
                    <a:cubicBezTo>
                      <a:pt x="351263" y="295861"/>
                      <a:pt x="337891" y="309233"/>
                      <a:pt x="312675" y="314200"/>
                    </a:cubicBezTo>
                    <a:cubicBezTo>
                      <a:pt x="302359" y="316493"/>
                      <a:pt x="244286" y="320313"/>
                      <a:pt x="225947" y="319931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Freeform: Shape 383">
                <a:extLst>
                  <a:ext uri="{FF2B5EF4-FFF2-40B4-BE49-F238E27FC236}">
                    <a16:creationId xmlns:a16="http://schemas.microsoft.com/office/drawing/2014/main" id="{CFEA092F-C8D6-4E82-9553-F8DAA8C478D9}"/>
                  </a:ext>
                </a:extLst>
              </p:cNvPr>
              <p:cNvSpPr/>
              <p:nvPr/>
            </p:nvSpPr>
            <p:spPr>
              <a:xfrm>
                <a:off x="6816062" y="3421508"/>
                <a:ext cx="457795" cy="537781"/>
              </a:xfrm>
              <a:custGeom>
                <a:avLst/>
                <a:gdLst>
                  <a:gd name="connsiteX0" fmla="*/ 118245 w 295382"/>
                  <a:gd name="connsiteY0" fmla="*/ 129524 h 346991"/>
                  <a:gd name="connsiteX1" fmla="*/ 13178 w 295382"/>
                  <a:gd name="connsiteY1" fmla="*/ 190271 h 346991"/>
                  <a:gd name="connsiteX2" fmla="*/ 952 w 295382"/>
                  <a:gd name="connsiteY2" fmla="*/ 205172 h 346991"/>
                  <a:gd name="connsiteX3" fmla="*/ 94175 w 295382"/>
                  <a:gd name="connsiteY3" fmla="*/ 343859 h 346991"/>
                  <a:gd name="connsiteX4" fmla="*/ 221783 w 295382"/>
                  <a:gd name="connsiteY4" fmla="*/ 241467 h 346991"/>
                  <a:gd name="connsiteX5" fmla="*/ 290936 w 295382"/>
                  <a:gd name="connsiteY5" fmla="*/ 129906 h 346991"/>
                  <a:gd name="connsiteX6" fmla="*/ 272597 w 295382"/>
                  <a:gd name="connsiteY6" fmla="*/ 40122 h 346991"/>
                  <a:gd name="connsiteX7" fmla="*/ 174408 w 295382"/>
                  <a:gd name="connsiteY7" fmla="*/ 6 h 346991"/>
                  <a:gd name="connsiteX8" fmla="*/ 155305 w 295382"/>
                  <a:gd name="connsiteY8" fmla="*/ 19873 h 346991"/>
                  <a:gd name="connsiteX9" fmla="*/ 118245 w 295382"/>
                  <a:gd name="connsiteY9" fmla="*/ 129524 h 3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382" h="346991">
                    <a:moveTo>
                      <a:pt x="118245" y="129524"/>
                    </a:moveTo>
                    <a:cubicBezTo>
                      <a:pt x="88444" y="158942"/>
                      <a:pt x="52149" y="176517"/>
                      <a:pt x="13178" y="190271"/>
                    </a:cubicBezTo>
                    <a:cubicBezTo>
                      <a:pt x="5537" y="192946"/>
                      <a:pt x="-2868" y="195620"/>
                      <a:pt x="952" y="205172"/>
                    </a:cubicBezTo>
                    <a:cubicBezTo>
                      <a:pt x="4009" y="213195"/>
                      <a:pt x="62464" y="370985"/>
                      <a:pt x="94175" y="343859"/>
                    </a:cubicBezTo>
                    <a:cubicBezTo>
                      <a:pt x="138494" y="311766"/>
                      <a:pt x="184341" y="281966"/>
                      <a:pt x="221783" y="241467"/>
                    </a:cubicBezTo>
                    <a:cubicBezTo>
                      <a:pt x="252348" y="208610"/>
                      <a:pt x="278328" y="173079"/>
                      <a:pt x="290936" y="129906"/>
                    </a:cubicBezTo>
                    <a:cubicBezTo>
                      <a:pt x="298195" y="104308"/>
                      <a:pt x="299341" y="58843"/>
                      <a:pt x="272597" y="40122"/>
                    </a:cubicBezTo>
                    <a:cubicBezTo>
                      <a:pt x="243178" y="18727"/>
                      <a:pt x="213378" y="-376"/>
                      <a:pt x="174408" y="6"/>
                    </a:cubicBezTo>
                    <a:cubicBezTo>
                      <a:pt x="159125" y="388"/>
                      <a:pt x="153776" y="4972"/>
                      <a:pt x="155305" y="19873"/>
                    </a:cubicBezTo>
                    <a:cubicBezTo>
                      <a:pt x="157597" y="50055"/>
                      <a:pt x="127032" y="121118"/>
                      <a:pt x="118245" y="129524"/>
                    </a:cubicBezTo>
                    <a:close/>
                  </a:path>
                </a:pathLst>
              </a:custGeom>
              <a:solidFill>
                <a:srgbClr val="00DCD4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30286D8A-7550-4892-A93C-15BFA7575D41}"/>
                  </a:ext>
                </a:extLst>
              </p:cNvPr>
              <p:cNvSpPr/>
              <p:nvPr/>
            </p:nvSpPr>
            <p:spPr>
              <a:xfrm>
                <a:off x="6555700" y="2884052"/>
                <a:ext cx="381259" cy="205086"/>
              </a:xfrm>
              <a:custGeom>
                <a:avLst/>
                <a:gdLst>
                  <a:gd name="connsiteX0" fmla="*/ 42446 w 154280"/>
                  <a:gd name="connsiteY0" fmla="*/ 745 h 82990"/>
                  <a:gd name="connsiteX1" fmla="*/ 132132 w 154280"/>
                  <a:gd name="connsiteY1" fmla="*/ 15396 h 82990"/>
                  <a:gd name="connsiteX2" fmla="*/ 140942 w 154280"/>
                  <a:gd name="connsiteY2" fmla="*/ 56774 h 82990"/>
                  <a:gd name="connsiteX3" fmla="*/ 23390 w 154280"/>
                  <a:gd name="connsiteY3" fmla="*/ 59397 h 82990"/>
                  <a:gd name="connsiteX4" fmla="*/ 1265 w 154280"/>
                  <a:gd name="connsiteY4" fmla="*/ 12970 h 82990"/>
                  <a:gd name="connsiteX5" fmla="*/ 42446 w 154280"/>
                  <a:gd name="connsiteY5" fmla="*/ 745 h 82990"/>
                  <a:gd name="connsiteX6" fmla="*/ 42446 w 154280"/>
                  <a:gd name="connsiteY6" fmla="*/ 745 h 82990"/>
                  <a:gd name="connsiteX7" fmla="*/ 42446 w 154280"/>
                  <a:gd name="connsiteY7" fmla="*/ 745 h 82990"/>
                  <a:gd name="connsiteX8" fmla="*/ 42446 w 154280"/>
                  <a:gd name="connsiteY8" fmla="*/ 745 h 8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80" h="82990">
                    <a:moveTo>
                      <a:pt x="42446" y="745"/>
                    </a:moveTo>
                    <a:cubicBezTo>
                      <a:pt x="74915" y="498"/>
                      <a:pt x="103375" y="8417"/>
                      <a:pt x="132132" y="15396"/>
                    </a:cubicBezTo>
                    <a:cubicBezTo>
                      <a:pt x="164601" y="23216"/>
                      <a:pt x="155791" y="40985"/>
                      <a:pt x="140942" y="56774"/>
                    </a:cubicBezTo>
                    <a:cubicBezTo>
                      <a:pt x="108671" y="90976"/>
                      <a:pt x="57195" y="91570"/>
                      <a:pt x="23390" y="59397"/>
                    </a:cubicBezTo>
                    <a:cubicBezTo>
                      <a:pt x="10174" y="46776"/>
                      <a:pt x="-4427" y="31927"/>
                      <a:pt x="1265" y="12970"/>
                    </a:cubicBezTo>
                    <a:cubicBezTo>
                      <a:pt x="7749" y="-9550"/>
                      <a:pt x="30072" y="5051"/>
                      <a:pt x="42446" y="745"/>
                    </a:cubicBezTo>
                    <a:lnTo>
                      <a:pt x="42446" y="745"/>
                    </a:lnTo>
                    <a:lnTo>
                      <a:pt x="42446" y="745"/>
                    </a:lnTo>
                    <a:lnTo>
                      <a:pt x="42446" y="745"/>
                    </a:lnTo>
                    <a:close/>
                  </a:path>
                </a:pathLst>
              </a:custGeom>
              <a:solidFill>
                <a:srgbClr val="E4896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A8AA148A-B634-4E6A-9632-A61FADD06795}"/>
                </a:ext>
              </a:extLst>
            </p:cNvPr>
            <p:cNvGrpSpPr/>
            <p:nvPr/>
          </p:nvGrpSpPr>
          <p:grpSpPr>
            <a:xfrm>
              <a:off x="6073229" y="3294069"/>
              <a:ext cx="1327210" cy="1361706"/>
              <a:chOff x="6073229" y="3294069"/>
              <a:chExt cx="1327210" cy="1361706"/>
            </a:xfrm>
          </p:grpSpPr>
          <p:sp>
            <p:nvSpPr>
              <p:cNvPr id="19" name="Freeform: Shape 110">
                <a:extLst>
                  <a:ext uri="{FF2B5EF4-FFF2-40B4-BE49-F238E27FC236}">
                    <a16:creationId xmlns:a16="http://schemas.microsoft.com/office/drawing/2014/main" id="{FAEF6064-83C3-4808-9AE4-67FC5438784E}"/>
                  </a:ext>
                </a:extLst>
              </p:cNvPr>
              <p:cNvSpPr/>
              <p:nvPr/>
            </p:nvSpPr>
            <p:spPr>
              <a:xfrm>
                <a:off x="6973862" y="3312187"/>
                <a:ext cx="426577" cy="1009022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Freeform: Shape 111">
                <a:extLst>
                  <a:ext uri="{FF2B5EF4-FFF2-40B4-BE49-F238E27FC236}">
                    <a16:creationId xmlns:a16="http://schemas.microsoft.com/office/drawing/2014/main" id="{B2CAEB70-64C9-442F-981C-4482723F6EC8}"/>
                  </a:ext>
                </a:extLst>
              </p:cNvPr>
              <p:cNvSpPr/>
              <p:nvPr/>
            </p:nvSpPr>
            <p:spPr>
              <a:xfrm>
                <a:off x="6214290" y="3294069"/>
                <a:ext cx="391036" cy="803593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Freeform: Shape 113">
                <a:extLst>
                  <a:ext uri="{FF2B5EF4-FFF2-40B4-BE49-F238E27FC236}">
                    <a16:creationId xmlns:a16="http://schemas.microsoft.com/office/drawing/2014/main" id="{26BACBB0-A292-4337-ADDE-4BDE42B69911}"/>
                  </a:ext>
                </a:extLst>
              </p:cNvPr>
              <p:cNvSpPr/>
              <p:nvPr/>
            </p:nvSpPr>
            <p:spPr>
              <a:xfrm>
                <a:off x="6169938" y="4076707"/>
                <a:ext cx="304187" cy="566721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Freeform: Shape 114">
                <a:extLst>
                  <a:ext uri="{FF2B5EF4-FFF2-40B4-BE49-F238E27FC236}">
                    <a16:creationId xmlns:a16="http://schemas.microsoft.com/office/drawing/2014/main" id="{2F3879EA-7C8D-44FA-AD3A-272243D9936A}"/>
                  </a:ext>
                </a:extLst>
              </p:cNvPr>
              <p:cNvSpPr/>
              <p:nvPr/>
            </p:nvSpPr>
            <p:spPr>
              <a:xfrm>
                <a:off x="6073229" y="4523563"/>
                <a:ext cx="107232" cy="7307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Freeform: Shape 115">
                <a:extLst>
                  <a:ext uri="{FF2B5EF4-FFF2-40B4-BE49-F238E27FC236}">
                    <a16:creationId xmlns:a16="http://schemas.microsoft.com/office/drawing/2014/main" id="{0AE516EA-9619-4494-AAD6-EC9D0125FF5C}"/>
                  </a:ext>
                </a:extLst>
              </p:cNvPr>
              <p:cNvSpPr/>
              <p:nvPr/>
            </p:nvSpPr>
            <p:spPr>
              <a:xfrm>
                <a:off x="6419984" y="4593265"/>
                <a:ext cx="108341" cy="62510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C5C7886D-2F38-4A93-B4E4-8941C867708E}"/>
              </a:ext>
            </a:extLst>
          </p:cNvPr>
          <p:cNvGrpSpPr/>
          <p:nvPr/>
        </p:nvGrpSpPr>
        <p:grpSpPr>
          <a:xfrm>
            <a:off x="619635" y="5012403"/>
            <a:ext cx="3728474" cy="1707656"/>
            <a:chOff x="619635" y="4864626"/>
            <a:chExt cx="3728474" cy="1707656"/>
          </a:xfrm>
        </p:grpSpPr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3158C079-EEDE-42F9-8DEC-87CE812DEB62}"/>
                </a:ext>
              </a:extLst>
            </p:cNvPr>
            <p:cNvSpPr/>
            <p:nvPr/>
          </p:nvSpPr>
          <p:spPr>
            <a:xfrm>
              <a:off x="2798846" y="5161945"/>
              <a:ext cx="252312" cy="161139"/>
            </a:xfrm>
            <a:custGeom>
              <a:avLst/>
              <a:gdLst>
                <a:gd name="connsiteX0" fmla="*/ 0 w 680397"/>
                <a:gd name="connsiteY0" fmla="*/ 204594 h 434531"/>
                <a:gd name="connsiteX1" fmla="*/ 67417 w 680397"/>
                <a:gd name="connsiteY1" fmla="*/ 73087 h 434531"/>
                <a:gd name="connsiteX2" fmla="*/ 337746 w 680397"/>
                <a:gd name="connsiteY2" fmla="*/ 25953 h 434531"/>
                <a:gd name="connsiteX3" fmla="*/ 639831 w 680397"/>
                <a:gd name="connsiteY3" fmla="*/ 209415 h 434531"/>
                <a:gd name="connsiteX4" fmla="*/ 680397 w 680397"/>
                <a:gd name="connsiteY4" fmla="*/ 244080 h 434531"/>
                <a:gd name="connsiteX5" fmla="*/ 616721 w 680397"/>
                <a:gd name="connsiteY5" fmla="*/ 353807 h 434531"/>
                <a:gd name="connsiteX6" fmla="*/ 320373 w 680397"/>
                <a:gd name="connsiteY6" fmla="*/ 405097 h 434531"/>
                <a:gd name="connsiteX7" fmla="*/ 49378 w 680397"/>
                <a:gd name="connsiteY7" fmla="*/ 241669 h 434531"/>
                <a:gd name="connsiteX8" fmla="*/ 0 w 680397"/>
                <a:gd name="connsiteY8" fmla="*/ 204594 h 43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397" h="434531">
                  <a:moveTo>
                    <a:pt x="0" y="204594"/>
                  </a:moveTo>
                  <a:cubicBezTo>
                    <a:pt x="14049" y="156463"/>
                    <a:pt x="36410" y="112157"/>
                    <a:pt x="67417" y="73087"/>
                  </a:cubicBezTo>
                  <a:cubicBezTo>
                    <a:pt x="133502" y="-10373"/>
                    <a:pt x="204992" y="-16857"/>
                    <a:pt x="337746" y="25953"/>
                  </a:cubicBezTo>
                  <a:cubicBezTo>
                    <a:pt x="451963" y="62779"/>
                    <a:pt x="546230" y="136513"/>
                    <a:pt x="639831" y="209415"/>
                  </a:cubicBezTo>
                  <a:cubicBezTo>
                    <a:pt x="653879" y="220305"/>
                    <a:pt x="666847" y="232525"/>
                    <a:pt x="680397" y="244080"/>
                  </a:cubicBezTo>
                  <a:cubicBezTo>
                    <a:pt x="659366" y="280739"/>
                    <a:pt x="645400" y="321388"/>
                    <a:pt x="616721" y="353807"/>
                  </a:cubicBezTo>
                  <a:cubicBezTo>
                    <a:pt x="534093" y="447243"/>
                    <a:pt x="447474" y="452729"/>
                    <a:pt x="320373" y="405097"/>
                  </a:cubicBezTo>
                  <a:cubicBezTo>
                    <a:pt x="220205" y="367524"/>
                    <a:pt x="134750" y="304430"/>
                    <a:pt x="49378" y="241669"/>
                  </a:cubicBezTo>
                  <a:cubicBezTo>
                    <a:pt x="32752" y="229532"/>
                    <a:pt x="16460" y="216980"/>
                    <a:pt x="0" y="204594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B3849683-5949-429C-8935-4D31D64821E7}"/>
                </a:ext>
              </a:extLst>
            </p:cNvPr>
            <p:cNvSpPr/>
            <p:nvPr/>
          </p:nvSpPr>
          <p:spPr>
            <a:xfrm>
              <a:off x="619635" y="4897770"/>
              <a:ext cx="3728474" cy="1674512"/>
            </a:xfrm>
            <a:custGeom>
              <a:avLst/>
              <a:gdLst>
                <a:gd name="connsiteX0" fmla="*/ 2259481 w 2782360"/>
                <a:gd name="connsiteY0" fmla="*/ 0 h 1249598"/>
                <a:gd name="connsiteX1" fmla="*/ 2270913 w 2782360"/>
                <a:gd name="connsiteY1" fmla="*/ 13595 h 1249598"/>
                <a:gd name="connsiteX2" fmla="*/ 2299991 w 2782360"/>
                <a:gd name="connsiteY2" fmla="*/ 78328 h 1249598"/>
                <a:gd name="connsiteX3" fmla="*/ 2322626 w 2782360"/>
                <a:gd name="connsiteY3" fmla="*/ 105542 h 1249598"/>
                <a:gd name="connsiteX4" fmla="*/ 2383426 w 2782360"/>
                <a:gd name="connsiteY4" fmla="*/ 112926 h 1249598"/>
                <a:gd name="connsiteX5" fmla="*/ 2418208 w 2782360"/>
                <a:gd name="connsiteY5" fmla="*/ 93396 h 1249598"/>
                <a:gd name="connsiteX6" fmla="*/ 2431067 w 2782360"/>
                <a:gd name="connsiteY6" fmla="*/ 105680 h 1249598"/>
                <a:gd name="connsiteX7" fmla="*/ 2463962 w 2782360"/>
                <a:gd name="connsiteY7" fmla="*/ 151274 h 1249598"/>
                <a:gd name="connsiteX8" fmla="*/ 2478593 w 2782360"/>
                <a:gd name="connsiteY8" fmla="*/ 172783 h 1249598"/>
                <a:gd name="connsiteX9" fmla="*/ 2500838 w 2782360"/>
                <a:gd name="connsiteY9" fmla="*/ 204873 h 1249598"/>
                <a:gd name="connsiteX10" fmla="*/ 2522577 w 2782360"/>
                <a:gd name="connsiteY10" fmla="*/ 252215 h 1249598"/>
                <a:gd name="connsiteX11" fmla="*/ 2750132 w 2782360"/>
                <a:gd name="connsiteY11" fmla="*/ 135746 h 1249598"/>
                <a:gd name="connsiteX12" fmla="*/ 2772078 w 2782360"/>
                <a:gd name="connsiteY12" fmla="*/ 123232 h 1249598"/>
                <a:gd name="connsiteX13" fmla="*/ 2782360 w 2782360"/>
                <a:gd name="connsiteY13" fmla="*/ 120679 h 1249598"/>
                <a:gd name="connsiteX14" fmla="*/ 2713670 w 2782360"/>
                <a:gd name="connsiteY14" fmla="*/ 267444 h 1249598"/>
                <a:gd name="connsiteX15" fmla="*/ 2548479 w 2782360"/>
                <a:gd name="connsiteY15" fmla="*/ 391136 h 1249598"/>
                <a:gd name="connsiteX16" fmla="*/ 2524831 w 2782360"/>
                <a:gd name="connsiteY16" fmla="*/ 408412 h 1249598"/>
                <a:gd name="connsiteX17" fmla="*/ 2518896 w 2782360"/>
                <a:gd name="connsiteY17" fmla="*/ 413726 h 1249598"/>
                <a:gd name="connsiteX18" fmla="*/ 2486184 w 2782360"/>
                <a:gd name="connsiteY18" fmla="*/ 463047 h 1249598"/>
                <a:gd name="connsiteX19" fmla="*/ 2432999 w 2782360"/>
                <a:gd name="connsiteY19" fmla="*/ 535072 h 1249598"/>
                <a:gd name="connsiteX20" fmla="*/ 2326767 w 2782360"/>
                <a:gd name="connsiteY20" fmla="*/ 586486 h 1249598"/>
                <a:gd name="connsiteX21" fmla="*/ 2272961 w 2782360"/>
                <a:gd name="connsiteY21" fmla="*/ 632425 h 1249598"/>
                <a:gd name="connsiteX22" fmla="*/ 2196197 w 2782360"/>
                <a:gd name="connsiteY22" fmla="*/ 753540 h 1249598"/>
                <a:gd name="connsiteX23" fmla="*/ 2125321 w 2782360"/>
                <a:gd name="connsiteY23" fmla="*/ 805300 h 1249598"/>
                <a:gd name="connsiteX24" fmla="*/ 2008278 w 2782360"/>
                <a:gd name="connsiteY24" fmla="*/ 836884 h 1249598"/>
                <a:gd name="connsiteX25" fmla="*/ 1944579 w 2782360"/>
                <a:gd name="connsiteY25" fmla="*/ 876428 h 1249598"/>
                <a:gd name="connsiteX26" fmla="*/ 1856774 w 2782360"/>
                <a:gd name="connsiteY26" fmla="*/ 950431 h 1249598"/>
                <a:gd name="connsiteX27" fmla="*/ 1795583 w 2782360"/>
                <a:gd name="connsiteY27" fmla="*/ 984155 h 1249598"/>
                <a:gd name="connsiteX28" fmla="*/ 1722338 w 2782360"/>
                <a:gd name="connsiteY28" fmla="*/ 1029105 h 1249598"/>
                <a:gd name="connsiteX29" fmla="*/ 1550269 w 2782360"/>
                <a:gd name="connsiteY29" fmla="*/ 1107341 h 1249598"/>
                <a:gd name="connsiteX30" fmla="*/ 1473114 w 2782360"/>
                <a:gd name="connsiteY30" fmla="*/ 1117095 h 1249598"/>
                <a:gd name="connsiteX31" fmla="*/ 1327200 w 2782360"/>
                <a:gd name="connsiteY31" fmla="*/ 1117049 h 1249598"/>
                <a:gd name="connsiteX32" fmla="*/ 1138222 w 2782360"/>
                <a:gd name="connsiteY32" fmla="*/ 1089743 h 1249598"/>
                <a:gd name="connsiteX33" fmla="*/ 889710 w 2782360"/>
                <a:gd name="connsiteY33" fmla="*/ 1043713 h 1249598"/>
                <a:gd name="connsiteX34" fmla="*/ 687414 w 2782360"/>
                <a:gd name="connsiteY34" fmla="*/ 1030807 h 1249598"/>
                <a:gd name="connsiteX35" fmla="*/ 387649 w 2782360"/>
                <a:gd name="connsiteY35" fmla="*/ 1101406 h 1249598"/>
                <a:gd name="connsiteX36" fmla="*/ 250983 w 2782360"/>
                <a:gd name="connsiteY36" fmla="*/ 1199357 h 1249598"/>
                <a:gd name="connsiteX37" fmla="*/ 212313 w 2782360"/>
                <a:gd name="connsiteY37" fmla="*/ 1231770 h 1249598"/>
                <a:gd name="connsiteX38" fmla="*/ 101388 w 2782360"/>
                <a:gd name="connsiteY38" fmla="*/ 1221740 h 1249598"/>
                <a:gd name="connsiteX39" fmla="*/ 42176 w 2782360"/>
                <a:gd name="connsiteY39" fmla="*/ 1121834 h 1249598"/>
                <a:gd name="connsiteX40" fmla="*/ 10290 w 2782360"/>
                <a:gd name="connsiteY40" fmla="*/ 1016755 h 1249598"/>
                <a:gd name="connsiteX41" fmla="*/ 0 w 2782360"/>
                <a:gd name="connsiteY41" fmla="*/ 964641 h 1249598"/>
                <a:gd name="connsiteX42" fmla="*/ 719704 w 2782360"/>
                <a:gd name="connsiteY42" fmla="*/ 527636 h 1249598"/>
                <a:gd name="connsiteX43" fmla="*/ 878048 w 2782360"/>
                <a:gd name="connsiteY43" fmla="*/ 620072 h 1249598"/>
                <a:gd name="connsiteX44" fmla="*/ 1079217 w 2782360"/>
                <a:gd name="connsiteY44" fmla="*/ 737760 h 1249598"/>
                <a:gd name="connsiteX45" fmla="*/ 1330880 w 2782360"/>
                <a:gd name="connsiteY45" fmla="*/ 885054 h 1249598"/>
                <a:gd name="connsiteX46" fmla="*/ 1387723 w 2782360"/>
                <a:gd name="connsiteY46" fmla="*/ 901962 h 1249598"/>
                <a:gd name="connsiteX47" fmla="*/ 1417697 w 2782360"/>
                <a:gd name="connsiteY47" fmla="*/ 902031 h 1249598"/>
                <a:gd name="connsiteX48" fmla="*/ 1471871 w 2782360"/>
                <a:gd name="connsiteY48" fmla="*/ 881028 h 1249598"/>
                <a:gd name="connsiteX49" fmla="*/ 1813388 w 2782360"/>
                <a:gd name="connsiteY49" fmla="*/ 682734 h 1249598"/>
                <a:gd name="connsiteX50" fmla="*/ 1830687 w 2782360"/>
                <a:gd name="connsiteY50" fmla="*/ 658902 h 1249598"/>
                <a:gd name="connsiteX51" fmla="*/ 1834551 w 2782360"/>
                <a:gd name="connsiteY51" fmla="*/ 640959 h 1249598"/>
                <a:gd name="connsiteX52" fmla="*/ 1832458 w 2782360"/>
                <a:gd name="connsiteY52" fmla="*/ 611951 h 1249598"/>
                <a:gd name="connsiteX53" fmla="*/ 1816356 w 2782360"/>
                <a:gd name="connsiteY53" fmla="*/ 568957 h 1249598"/>
                <a:gd name="connsiteX54" fmla="*/ 1803404 w 2782360"/>
                <a:gd name="connsiteY54" fmla="*/ 531782 h 1249598"/>
                <a:gd name="connsiteX55" fmla="*/ 1750725 w 2782360"/>
                <a:gd name="connsiteY55" fmla="*/ 451844 h 1249598"/>
                <a:gd name="connsiteX56" fmla="*/ 1655374 w 2782360"/>
                <a:gd name="connsiteY56" fmla="*/ 370962 h 1249598"/>
                <a:gd name="connsiteX57" fmla="*/ 1617141 w 2782360"/>
                <a:gd name="connsiteY57" fmla="*/ 301651 h 1249598"/>
                <a:gd name="connsiteX58" fmla="*/ 1625446 w 2782360"/>
                <a:gd name="connsiteY58" fmla="*/ 253043 h 1249598"/>
                <a:gd name="connsiteX59" fmla="*/ 1641088 w 2782360"/>
                <a:gd name="connsiteY59" fmla="*/ 261325 h 1249598"/>
                <a:gd name="connsiteX60" fmla="*/ 1715253 w 2782360"/>
                <a:gd name="connsiteY60" fmla="*/ 306205 h 1249598"/>
                <a:gd name="connsiteX61" fmla="*/ 1756430 w 2782360"/>
                <a:gd name="connsiteY61" fmla="*/ 314073 h 1249598"/>
                <a:gd name="connsiteX62" fmla="*/ 1805222 w 2782360"/>
                <a:gd name="connsiteY62" fmla="*/ 276968 h 1249598"/>
                <a:gd name="connsiteX63" fmla="*/ 1813664 w 2782360"/>
                <a:gd name="connsiteY63" fmla="*/ 263809 h 1249598"/>
                <a:gd name="connsiteX64" fmla="*/ 1828341 w 2782360"/>
                <a:gd name="connsiteY64" fmla="*/ 269284 h 1249598"/>
                <a:gd name="connsiteX65" fmla="*/ 1949732 w 2782360"/>
                <a:gd name="connsiteY65" fmla="*/ 347038 h 1249598"/>
                <a:gd name="connsiteX66" fmla="*/ 1962914 w 2782360"/>
                <a:gd name="connsiteY66" fmla="*/ 362427 h 1249598"/>
                <a:gd name="connsiteX67" fmla="*/ 1993762 w 2782360"/>
                <a:gd name="connsiteY67" fmla="*/ 423779 h 1249598"/>
                <a:gd name="connsiteX68" fmla="*/ 2043427 w 2782360"/>
                <a:gd name="connsiteY68" fmla="*/ 520694 h 1249598"/>
                <a:gd name="connsiteX69" fmla="*/ 2060519 w 2782360"/>
                <a:gd name="connsiteY69" fmla="*/ 534037 h 1249598"/>
                <a:gd name="connsiteX70" fmla="*/ 2062889 w 2782360"/>
                <a:gd name="connsiteY70" fmla="*/ 514230 h 1249598"/>
                <a:gd name="connsiteX71" fmla="*/ 2049362 w 2782360"/>
                <a:gd name="connsiteY71" fmla="*/ 432957 h 1249598"/>
                <a:gd name="connsiteX72" fmla="*/ 2053365 w 2782360"/>
                <a:gd name="connsiteY72" fmla="*/ 387547 h 1249598"/>
                <a:gd name="connsiteX73" fmla="*/ 2013247 w 2782360"/>
                <a:gd name="connsiteY73" fmla="*/ 329095 h 1249598"/>
                <a:gd name="connsiteX74" fmla="*/ 1944511 w 2782360"/>
                <a:gd name="connsiteY74" fmla="*/ 220838 h 1249598"/>
                <a:gd name="connsiteX75" fmla="*/ 1917136 w 2782360"/>
                <a:gd name="connsiteY75" fmla="*/ 119344 h 1249598"/>
                <a:gd name="connsiteX76" fmla="*/ 1924014 w 2782360"/>
                <a:gd name="connsiteY76" fmla="*/ 94431 h 1249598"/>
                <a:gd name="connsiteX77" fmla="*/ 1934803 w 2782360"/>
                <a:gd name="connsiteY77" fmla="*/ 100366 h 1249598"/>
                <a:gd name="connsiteX78" fmla="*/ 1976302 w 2782360"/>
                <a:gd name="connsiteY78" fmla="*/ 153896 h 1249598"/>
                <a:gd name="connsiteX79" fmla="*/ 2049109 w 2782360"/>
                <a:gd name="connsiteY79" fmla="*/ 196017 h 1249598"/>
                <a:gd name="connsiteX80" fmla="*/ 2094450 w 2782360"/>
                <a:gd name="connsiteY80" fmla="*/ 186378 h 1249598"/>
                <a:gd name="connsiteX81" fmla="*/ 2124632 w 2782360"/>
                <a:gd name="connsiteY81" fmla="*/ 165490 h 1249598"/>
                <a:gd name="connsiteX82" fmla="*/ 2135443 w 2782360"/>
                <a:gd name="connsiteY82" fmla="*/ 159624 h 1249598"/>
                <a:gd name="connsiteX83" fmla="*/ 2145910 w 2782360"/>
                <a:gd name="connsiteY83" fmla="*/ 166111 h 1249598"/>
                <a:gd name="connsiteX84" fmla="*/ 2214600 w 2782360"/>
                <a:gd name="connsiteY84" fmla="*/ 231742 h 1249598"/>
                <a:gd name="connsiteX85" fmla="*/ 2251659 w 2782360"/>
                <a:gd name="connsiteY85" fmla="*/ 276323 h 1249598"/>
                <a:gd name="connsiteX86" fmla="*/ 2293619 w 2782360"/>
                <a:gd name="connsiteY86" fmla="*/ 370248 h 1249598"/>
                <a:gd name="connsiteX87" fmla="*/ 2299392 w 2782360"/>
                <a:gd name="connsiteY87" fmla="*/ 322538 h 1249598"/>
                <a:gd name="connsiteX88" fmla="*/ 2301371 w 2782360"/>
                <a:gd name="connsiteY88" fmla="*/ 307816 h 1249598"/>
                <a:gd name="connsiteX89" fmla="*/ 2290398 w 2782360"/>
                <a:gd name="connsiteY89" fmla="*/ 251640 h 1249598"/>
                <a:gd name="connsiteX90" fmla="*/ 2237443 w 2782360"/>
                <a:gd name="connsiteY90" fmla="*/ 128569 h 1249598"/>
                <a:gd name="connsiteX91" fmla="*/ 2230081 w 2782360"/>
                <a:gd name="connsiteY91" fmla="*/ 46100 h 1249598"/>
                <a:gd name="connsiteX92" fmla="*/ 2259481 w 2782360"/>
                <a:gd name="connsiteY92" fmla="*/ 0 h 12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782360" h="1249598">
                  <a:moveTo>
                    <a:pt x="2259481" y="0"/>
                  </a:moveTo>
                  <a:cubicBezTo>
                    <a:pt x="2268567" y="23"/>
                    <a:pt x="2268751" y="8097"/>
                    <a:pt x="2270913" y="13595"/>
                  </a:cubicBezTo>
                  <a:cubicBezTo>
                    <a:pt x="2279609" y="35633"/>
                    <a:pt x="2287430" y="57993"/>
                    <a:pt x="2299991" y="78328"/>
                  </a:cubicBezTo>
                  <a:cubicBezTo>
                    <a:pt x="2306317" y="88565"/>
                    <a:pt x="2313793" y="97583"/>
                    <a:pt x="2322626" y="105542"/>
                  </a:cubicBezTo>
                  <a:cubicBezTo>
                    <a:pt x="2341122" y="122243"/>
                    <a:pt x="2361434" y="122335"/>
                    <a:pt x="2383426" y="112926"/>
                  </a:cubicBezTo>
                  <a:cubicBezTo>
                    <a:pt x="2395802" y="107636"/>
                    <a:pt x="2405325" y="97583"/>
                    <a:pt x="2418208" y="93396"/>
                  </a:cubicBezTo>
                  <a:cubicBezTo>
                    <a:pt x="2425086" y="94776"/>
                    <a:pt x="2427501" y="100918"/>
                    <a:pt x="2431067" y="105680"/>
                  </a:cubicBezTo>
                  <a:cubicBezTo>
                    <a:pt x="2442270" y="120702"/>
                    <a:pt x="2452207" y="136643"/>
                    <a:pt x="2463962" y="151274"/>
                  </a:cubicBezTo>
                  <a:cubicBezTo>
                    <a:pt x="2468264" y="158819"/>
                    <a:pt x="2474176" y="165306"/>
                    <a:pt x="2478593" y="172783"/>
                  </a:cubicBezTo>
                  <a:cubicBezTo>
                    <a:pt x="2485471" y="183847"/>
                    <a:pt x="2492948" y="194567"/>
                    <a:pt x="2500838" y="204873"/>
                  </a:cubicBezTo>
                  <a:cubicBezTo>
                    <a:pt x="2511765" y="219159"/>
                    <a:pt x="2519770" y="234180"/>
                    <a:pt x="2522577" y="252215"/>
                  </a:cubicBezTo>
                  <a:cubicBezTo>
                    <a:pt x="2524693" y="265788"/>
                    <a:pt x="2679302" y="176923"/>
                    <a:pt x="2750132" y="135746"/>
                  </a:cubicBezTo>
                  <a:cubicBezTo>
                    <a:pt x="2757424" y="131514"/>
                    <a:pt x="2764739" y="127350"/>
                    <a:pt x="2772078" y="123232"/>
                  </a:cubicBezTo>
                  <a:cubicBezTo>
                    <a:pt x="2775114" y="121530"/>
                    <a:pt x="2778059" y="117941"/>
                    <a:pt x="2782360" y="120679"/>
                  </a:cubicBezTo>
                  <a:cubicBezTo>
                    <a:pt x="2772124" y="175520"/>
                    <a:pt x="2749948" y="225255"/>
                    <a:pt x="2713670" y="267444"/>
                  </a:cubicBezTo>
                  <a:cubicBezTo>
                    <a:pt x="2667939" y="320675"/>
                    <a:pt x="2610728" y="359506"/>
                    <a:pt x="2548479" y="391136"/>
                  </a:cubicBezTo>
                  <a:cubicBezTo>
                    <a:pt x="2539599" y="395645"/>
                    <a:pt x="2530490" y="399487"/>
                    <a:pt x="2524831" y="408412"/>
                  </a:cubicBezTo>
                  <a:cubicBezTo>
                    <a:pt x="2523451" y="410598"/>
                    <a:pt x="2521219" y="412691"/>
                    <a:pt x="2518896" y="413726"/>
                  </a:cubicBezTo>
                  <a:cubicBezTo>
                    <a:pt x="2497525" y="423273"/>
                    <a:pt x="2489773" y="442343"/>
                    <a:pt x="2486184" y="463047"/>
                  </a:cubicBezTo>
                  <a:cubicBezTo>
                    <a:pt x="2480410" y="496310"/>
                    <a:pt x="2461432" y="518900"/>
                    <a:pt x="2432999" y="535072"/>
                  </a:cubicBezTo>
                  <a:cubicBezTo>
                    <a:pt x="2398723" y="554556"/>
                    <a:pt x="2363734" y="572545"/>
                    <a:pt x="2326767" y="586486"/>
                  </a:cubicBezTo>
                  <a:cubicBezTo>
                    <a:pt x="2303303" y="595342"/>
                    <a:pt x="2285866" y="610801"/>
                    <a:pt x="2272961" y="632425"/>
                  </a:cubicBezTo>
                  <a:cubicBezTo>
                    <a:pt x="2248462" y="673464"/>
                    <a:pt x="2223341" y="714112"/>
                    <a:pt x="2196197" y="753540"/>
                  </a:cubicBezTo>
                  <a:cubicBezTo>
                    <a:pt x="2178438" y="779351"/>
                    <a:pt x="2154284" y="795293"/>
                    <a:pt x="2125321" y="805300"/>
                  </a:cubicBezTo>
                  <a:cubicBezTo>
                    <a:pt x="2087020" y="818527"/>
                    <a:pt x="2047959" y="828694"/>
                    <a:pt x="2008278" y="836884"/>
                  </a:cubicBezTo>
                  <a:cubicBezTo>
                    <a:pt x="1982651" y="842175"/>
                    <a:pt x="1960245" y="854252"/>
                    <a:pt x="1944579" y="876428"/>
                  </a:cubicBezTo>
                  <a:cubicBezTo>
                    <a:pt x="1921760" y="908702"/>
                    <a:pt x="1891164" y="931844"/>
                    <a:pt x="1856774" y="950431"/>
                  </a:cubicBezTo>
                  <a:cubicBezTo>
                    <a:pt x="1836277" y="961496"/>
                    <a:pt x="1814883" y="970905"/>
                    <a:pt x="1795583" y="984155"/>
                  </a:cubicBezTo>
                  <a:cubicBezTo>
                    <a:pt x="1769819" y="996922"/>
                    <a:pt x="1745941" y="1012841"/>
                    <a:pt x="1722338" y="1029105"/>
                  </a:cubicBezTo>
                  <a:cubicBezTo>
                    <a:pt x="1669590" y="1065451"/>
                    <a:pt x="1613553" y="1094137"/>
                    <a:pt x="1550269" y="1107341"/>
                  </a:cubicBezTo>
                  <a:cubicBezTo>
                    <a:pt x="1524758" y="1112655"/>
                    <a:pt x="1498970" y="1116451"/>
                    <a:pt x="1473114" y="1117095"/>
                  </a:cubicBezTo>
                  <a:cubicBezTo>
                    <a:pt x="1424506" y="1118314"/>
                    <a:pt x="1375784" y="1119004"/>
                    <a:pt x="1327200" y="1117049"/>
                  </a:cubicBezTo>
                  <a:cubicBezTo>
                    <a:pt x="1263410" y="1114473"/>
                    <a:pt x="1200586" y="1103270"/>
                    <a:pt x="1138222" y="1089743"/>
                  </a:cubicBezTo>
                  <a:cubicBezTo>
                    <a:pt x="1055845" y="1071869"/>
                    <a:pt x="973284" y="1055145"/>
                    <a:pt x="889710" y="1043713"/>
                  </a:cubicBezTo>
                  <a:cubicBezTo>
                    <a:pt x="822539" y="1034534"/>
                    <a:pt x="755183" y="1028599"/>
                    <a:pt x="687414" y="1030807"/>
                  </a:cubicBezTo>
                  <a:cubicBezTo>
                    <a:pt x="582861" y="1034235"/>
                    <a:pt x="481897" y="1053696"/>
                    <a:pt x="387649" y="1101406"/>
                  </a:cubicBezTo>
                  <a:cubicBezTo>
                    <a:pt x="337018" y="1127033"/>
                    <a:pt x="292620" y="1161263"/>
                    <a:pt x="250983" y="1199357"/>
                  </a:cubicBezTo>
                  <a:cubicBezTo>
                    <a:pt x="238560" y="1210721"/>
                    <a:pt x="225724" y="1221533"/>
                    <a:pt x="212313" y="1231770"/>
                  </a:cubicBezTo>
                  <a:cubicBezTo>
                    <a:pt x="174195" y="1260824"/>
                    <a:pt x="132098" y="1252151"/>
                    <a:pt x="101388" y="1221740"/>
                  </a:cubicBezTo>
                  <a:cubicBezTo>
                    <a:pt x="73024" y="1193652"/>
                    <a:pt x="56185" y="1158456"/>
                    <a:pt x="42176" y="1121834"/>
                  </a:cubicBezTo>
                  <a:cubicBezTo>
                    <a:pt x="29018" y="1087455"/>
                    <a:pt x="18769" y="1052328"/>
                    <a:pt x="10290" y="1016755"/>
                  </a:cubicBezTo>
                  <a:lnTo>
                    <a:pt x="0" y="964641"/>
                  </a:lnTo>
                  <a:lnTo>
                    <a:pt x="719704" y="527636"/>
                  </a:lnTo>
                  <a:lnTo>
                    <a:pt x="878048" y="620072"/>
                  </a:lnTo>
                  <a:cubicBezTo>
                    <a:pt x="945173" y="659178"/>
                    <a:pt x="1012207" y="698446"/>
                    <a:pt x="1079217" y="737760"/>
                  </a:cubicBezTo>
                  <a:cubicBezTo>
                    <a:pt x="1163043" y="786965"/>
                    <a:pt x="1247077" y="835826"/>
                    <a:pt x="1330880" y="885054"/>
                  </a:cubicBezTo>
                  <a:cubicBezTo>
                    <a:pt x="1348340" y="895314"/>
                    <a:pt x="1367848" y="899431"/>
                    <a:pt x="1387723" y="901962"/>
                  </a:cubicBezTo>
                  <a:cubicBezTo>
                    <a:pt x="1397707" y="903756"/>
                    <a:pt x="1407713" y="903618"/>
                    <a:pt x="1417697" y="902031"/>
                  </a:cubicBezTo>
                  <a:cubicBezTo>
                    <a:pt x="1437457" y="899386"/>
                    <a:pt x="1454849" y="890920"/>
                    <a:pt x="1471871" y="881028"/>
                  </a:cubicBezTo>
                  <a:cubicBezTo>
                    <a:pt x="1585672" y="814869"/>
                    <a:pt x="1699496" y="748756"/>
                    <a:pt x="1813388" y="682734"/>
                  </a:cubicBezTo>
                  <a:cubicBezTo>
                    <a:pt x="1823165" y="677052"/>
                    <a:pt x="1829146" y="670082"/>
                    <a:pt x="1830687" y="658902"/>
                  </a:cubicBezTo>
                  <a:cubicBezTo>
                    <a:pt x="1831538" y="652875"/>
                    <a:pt x="1832734" y="646802"/>
                    <a:pt x="1834551" y="640959"/>
                  </a:cubicBezTo>
                  <a:cubicBezTo>
                    <a:pt x="1837657" y="630975"/>
                    <a:pt x="1836691" y="621544"/>
                    <a:pt x="1832458" y="611951"/>
                  </a:cubicBezTo>
                  <a:cubicBezTo>
                    <a:pt x="1826247" y="597965"/>
                    <a:pt x="1821991" y="583196"/>
                    <a:pt x="1816356" y="568957"/>
                  </a:cubicBezTo>
                  <a:cubicBezTo>
                    <a:pt x="1812307" y="556466"/>
                    <a:pt x="1808488" y="543905"/>
                    <a:pt x="1803404" y="531782"/>
                  </a:cubicBezTo>
                  <a:cubicBezTo>
                    <a:pt x="1790407" y="482968"/>
                    <a:pt x="1790384" y="482991"/>
                    <a:pt x="1750725" y="451844"/>
                  </a:cubicBezTo>
                  <a:cubicBezTo>
                    <a:pt x="1717922" y="426102"/>
                    <a:pt x="1683784" y="401879"/>
                    <a:pt x="1655374" y="370962"/>
                  </a:cubicBezTo>
                  <a:cubicBezTo>
                    <a:pt x="1637017" y="350971"/>
                    <a:pt x="1621443" y="329302"/>
                    <a:pt x="1617141" y="301651"/>
                  </a:cubicBezTo>
                  <a:cubicBezTo>
                    <a:pt x="1614496" y="284651"/>
                    <a:pt x="1616635" y="268203"/>
                    <a:pt x="1625446" y="253043"/>
                  </a:cubicBezTo>
                  <a:cubicBezTo>
                    <a:pt x="1632462" y="252376"/>
                    <a:pt x="1636350" y="257851"/>
                    <a:pt x="1641088" y="261325"/>
                  </a:cubicBezTo>
                  <a:cubicBezTo>
                    <a:pt x="1664529" y="278417"/>
                    <a:pt x="1687947" y="295601"/>
                    <a:pt x="1715253" y="306205"/>
                  </a:cubicBezTo>
                  <a:cubicBezTo>
                    <a:pt x="1728412" y="311312"/>
                    <a:pt x="1742053" y="315545"/>
                    <a:pt x="1756430" y="314073"/>
                  </a:cubicBezTo>
                  <a:cubicBezTo>
                    <a:pt x="1780124" y="311657"/>
                    <a:pt x="1794479" y="296682"/>
                    <a:pt x="1805222" y="276968"/>
                  </a:cubicBezTo>
                  <a:cubicBezTo>
                    <a:pt x="1807706" y="272413"/>
                    <a:pt x="1808212" y="266501"/>
                    <a:pt x="1813664" y="263809"/>
                  </a:cubicBezTo>
                  <a:cubicBezTo>
                    <a:pt x="1819484" y="263142"/>
                    <a:pt x="1823832" y="266547"/>
                    <a:pt x="1828341" y="269284"/>
                  </a:cubicBezTo>
                  <a:cubicBezTo>
                    <a:pt x="1869357" y="294335"/>
                    <a:pt x="1909775" y="320330"/>
                    <a:pt x="1949732" y="347038"/>
                  </a:cubicBezTo>
                  <a:cubicBezTo>
                    <a:pt x="1955668" y="351017"/>
                    <a:pt x="1959762" y="356124"/>
                    <a:pt x="1962914" y="362427"/>
                  </a:cubicBezTo>
                  <a:cubicBezTo>
                    <a:pt x="1973197" y="382878"/>
                    <a:pt x="1983019" y="403558"/>
                    <a:pt x="1993762" y="423779"/>
                  </a:cubicBezTo>
                  <a:cubicBezTo>
                    <a:pt x="2010923" y="455777"/>
                    <a:pt x="2027233" y="488213"/>
                    <a:pt x="2043427" y="520694"/>
                  </a:cubicBezTo>
                  <a:cubicBezTo>
                    <a:pt x="2047016" y="527872"/>
                    <a:pt x="2051571" y="537579"/>
                    <a:pt x="2060519" y="534037"/>
                  </a:cubicBezTo>
                  <a:cubicBezTo>
                    <a:pt x="2067904" y="531115"/>
                    <a:pt x="2064407" y="520947"/>
                    <a:pt x="2062889" y="514230"/>
                  </a:cubicBezTo>
                  <a:cubicBezTo>
                    <a:pt x="2056839" y="487385"/>
                    <a:pt x="2050812" y="460654"/>
                    <a:pt x="2049362" y="432957"/>
                  </a:cubicBezTo>
                  <a:cubicBezTo>
                    <a:pt x="2048557" y="417476"/>
                    <a:pt x="2051341" y="402615"/>
                    <a:pt x="2053365" y="387547"/>
                  </a:cubicBezTo>
                  <a:cubicBezTo>
                    <a:pt x="2042047" y="366637"/>
                    <a:pt x="2026865" y="348395"/>
                    <a:pt x="2013247" y="329095"/>
                  </a:cubicBezTo>
                  <a:cubicBezTo>
                    <a:pt x="1988540" y="294128"/>
                    <a:pt x="1964248" y="258863"/>
                    <a:pt x="1944511" y="220838"/>
                  </a:cubicBezTo>
                  <a:cubicBezTo>
                    <a:pt x="1928040" y="189162"/>
                    <a:pt x="1914122" y="156450"/>
                    <a:pt x="1917136" y="119344"/>
                  </a:cubicBezTo>
                  <a:cubicBezTo>
                    <a:pt x="1917849" y="110580"/>
                    <a:pt x="1918217" y="101769"/>
                    <a:pt x="1924014" y="94431"/>
                  </a:cubicBezTo>
                  <a:cubicBezTo>
                    <a:pt x="1930064" y="91901"/>
                    <a:pt x="1932364" y="96754"/>
                    <a:pt x="1934803" y="100366"/>
                  </a:cubicBezTo>
                  <a:cubicBezTo>
                    <a:pt x="1947524" y="119091"/>
                    <a:pt x="1960774" y="137425"/>
                    <a:pt x="1976302" y="153896"/>
                  </a:cubicBezTo>
                  <a:cubicBezTo>
                    <a:pt x="1996270" y="175106"/>
                    <a:pt x="2018353" y="193187"/>
                    <a:pt x="2049109" y="196017"/>
                  </a:cubicBezTo>
                  <a:cubicBezTo>
                    <a:pt x="2065235" y="197512"/>
                    <a:pt x="2080257" y="193831"/>
                    <a:pt x="2094450" y="186378"/>
                  </a:cubicBezTo>
                  <a:cubicBezTo>
                    <a:pt x="2105354" y="180650"/>
                    <a:pt x="2115315" y="173519"/>
                    <a:pt x="2124632" y="165490"/>
                  </a:cubicBezTo>
                  <a:cubicBezTo>
                    <a:pt x="2127806" y="162753"/>
                    <a:pt x="2130774" y="159578"/>
                    <a:pt x="2135443" y="159624"/>
                  </a:cubicBezTo>
                  <a:cubicBezTo>
                    <a:pt x="2139998" y="160062"/>
                    <a:pt x="2142966" y="163144"/>
                    <a:pt x="2145910" y="166111"/>
                  </a:cubicBezTo>
                  <a:cubicBezTo>
                    <a:pt x="2168201" y="188609"/>
                    <a:pt x="2191757" y="209819"/>
                    <a:pt x="2214600" y="231742"/>
                  </a:cubicBezTo>
                  <a:cubicBezTo>
                    <a:pt x="2228793" y="245383"/>
                    <a:pt x="2241882" y="259301"/>
                    <a:pt x="2251659" y="276323"/>
                  </a:cubicBezTo>
                  <a:cubicBezTo>
                    <a:pt x="2270683" y="307770"/>
                    <a:pt x="2287131" y="340297"/>
                    <a:pt x="2293619" y="370248"/>
                  </a:cubicBezTo>
                  <a:cubicBezTo>
                    <a:pt x="2293273" y="358447"/>
                    <a:pt x="2297368" y="340573"/>
                    <a:pt x="2299392" y="322538"/>
                  </a:cubicBezTo>
                  <a:cubicBezTo>
                    <a:pt x="2299945" y="317615"/>
                    <a:pt x="2299898" y="312371"/>
                    <a:pt x="2301371" y="307816"/>
                  </a:cubicBezTo>
                  <a:cubicBezTo>
                    <a:pt x="2308111" y="286905"/>
                    <a:pt x="2301394" y="268916"/>
                    <a:pt x="2290398" y="251640"/>
                  </a:cubicBezTo>
                  <a:cubicBezTo>
                    <a:pt x="2268659" y="212372"/>
                    <a:pt x="2250463" y="171540"/>
                    <a:pt x="2237443" y="128569"/>
                  </a:cubicBezTo>
                  <a:cubicBezTo>
                    <a:pt x="2229299" y="101700"/>
                    <a:pt x="2223871" y="74326"/>
                    <a:pt x="2230081" y="46100"/>
                  </a:cubicBezTo>
                  <a:cubicBezTo>
                    <a:pt x="2234245" y="27167"/>
                    <a:pt x="2242734" y="10927"/>
                    <a:pt x="2259481" y="0"/>
                  </a:cubicBezTo>
                  <a:close/>
                </a:path>
              </a:pathLst>
            </a:custGeom>
            <a:solidFill>
              <a:srgbClr val="FEB381"/>
            </a:solidFill>
            <a:ln w="8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0339691E-72BA-431F-9A84-A9BD3A539D11}"/>
                </a:ext>
              </a:extLst>
            </p:cNvPr>
            <p:cNvSpPr/>
            <p:nvPr/>
          </p:nvSpPr>
          <p:spPr>
            <a:xfrm>
              <a:off x="3648755" y="4864626"/>
              <a:ext cx="212577" cy="197245"/>
            </a:xfrm>
            <a:custGeom>
              <a:avLst/>
              <a:gdLst>
                <a:gd name="connsiteX0" fmla="*/ 0 w 573245"/>
                <a:gd name="connsiteY0" fmla="*/ 91872 h 531897"/>
                <a:gd name="connsiteX1" fmla="*/ 174069 w 573245"/>
                <a:gd name="connsiteY1" fmla="*/ 17 h 531897"/>
                <a:gd name="connsiteX2" fmla="*/ 350132 w 573245"/>
                <a:gd name="connsiteY2" fmla="*/ 94532 h 531897"/>
                <a:gd name="connsiteX3" fmla="*/ 573245 w 573245"/>
                <a:gd name="connsiteY3" fmla="*/ 431447 h 531897"/>
                <a:gd name="connsiteX4" fmla="*/ 403667 w 573245"/>
                <a:gd name="connsiteY4" fmla="*/ 523386 h 531897"/>
                <a:gd name="connsiteX5" fmla="*/ 216630 w 573245"/>
                <a:gd name="connsiteY5" fmla="*/ 478996 h 531897"/>
                <a:gd name="connsiteX6" fmla="*/ 57441 w 573245"/>
                <a:gd name="connsiteY6" fmla="*/ 221717 h 531897"/>
                <a:gd name="connsiteX7" fmla="*/ 0 w 573245"/>
                <a:gd name="connsiteY7" fmla="*/ 91872 h 53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245" h="531897">
                  <a:moveTo>
                    <a:pt x="0" y="91872"/>
                  </a:moveTo>
                  <a:cubicBezTo>
                    <a:pt x="49211" y="44573"/>
                    <a:pt x="100418" y="1014"/>
                    <a:pt x="174069" y="17"/>
                  </a:cubicBezTo>
                  <a:cubicBezTo>
                    <a:pt x="250213" y="-981"/>
                    <a:pt x="302417" y="43409"/>
                    <a:pt x="350132" y="94532"/>
                  </a:cubicBezTo>
                  <a:cubicBezTo>
                    <a:pt x="443234" y="194285"/>
                    <a:pt x="505912" y="314487"/>
                    <a:pt x="573245" y="431447"/>
                  </a:cubicBezTo>
                  <a:cubicBezTo>
                    <a:pt x="518964" y="466194"/>
                    <a:pt x="467258" y="505264"/>
                    <a:pt x="403667" y="523386"/>
                  </a:cubicBezTo>
                  <a:cubicBezTo>
                    <a:pt x="332509" y="543586"/>
                    <a:pt x="271161" y="527459"/>
                    <a:pt x="216630" y="478996"/>
                  </a:cubicBezTo>
                  <a:cubicBezTo>
                    <a:pt x="137825" y="409003"/>
                    <a:pt x="97508" y="315817"/>
                    <a:pt x="57441" y="221717"/>
                  </a:cubicBezTo>
                  <a:cubicBezTo>
                    <a:pt x="38820" y="178241"/>
                    <a:pt x="33750" y="128697"/>
                    <a:pt x="0" y="91872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ED469304-36E7-455F-9D87-D72AC116A021}"/>
                </a:ext>
              </a:extLst>
            </p:cNvPr>
            <p:cNvSpPr/>
            <p:nvPr/>
          </p:nvSpPr>
          <p:spPr>
            <a:xfrm>
              <a:off x="3199217" y="4950955"/>
              <a:ext cx="283138" cy="214637"/>
            </a:xfrm>
            <a:custGeom>
              <a:avLst/>
              <a:gdLst>
                <a:gd name="connsiteX0" fmla="*/ 0 w 763524"/>
                <a:gd name="connsiteY0" fmla="*/ 199812 h 578799"/>
                <a:gd name="connsiteX1" fmla="*/ 90110 w 763524"/>
                <a:gd name="connsiteY1" fmla="*/ 52843 h 578799"/>
                <a:gd name="connsiteX2" fmla="*/ 295268 w 763524"/>
                <a:gd name="connsiteY2" fmla="*/ 19426 h 578799"/>
                <a:gd name="connsiteX3" fmla="*/ 500094 w 763524"/>
                <a:gd name="connsiteY3" fmla="*/ 164898 h 578799"/>
                <a:gd name="connsiteX4" fmla="*/ 763524 w 763524"/>
                <a:gd name="connsiteY4" fmla="*/ 439717 h 578799"/>
                <a:gd name="connsiteX5" fmla="*/ 688377 w 763524"/>
                <a:gd name="connsiteY5" fmla="*/ 495412 h 578799"/>
                <a:gd name="connsiteX6" fmla="*/ 472911 w 763524"/>
                <a:gd name="connsiteY6" fmla="*/ 578789 h 578799"/>
                <a:gd name="connsiteX7" fmla="*/ 251793 w 763524"/>
                <a:gd name="connsiteY7" fmla="*/ 489760 h 578799"/>
                <a:gd name="connsiteX8" fmla="*/ 30674 w 763524"/>
                <a:gd name="connsiteY8" fmla="*/ 230319 h 578799"/>
                <a:gd name="connsiteX9" fmla="*/ 0 w 763524"/>
                <a:gd name="connsiteY9" fmla="*/ 199812 h 5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524" h="578799">
                  <a:moveTo>
                    <a:pt x="0" y="199812"/>
                  </a:moveTo>
                  <a:cubicBezTo>
                    <a:pt x="23525" y="146860"/>
                    <a:pt x="47050" y="94240"/>
                    <a:pt x="90110" y="52843"/>
                  </a:cubicBezTo>
                  <a:cubicBezTo>
                    <a:pt x="148216" y="-3019"/>
                    <a:pt x="222365" y="-15322"/>
                    <a:pt x="295268" y="19426"/>
                  </a:cubicBezTo>
                  <a:cubicBezTo>
                    <a:pt x="372078" y="56085"/>
                    <a:pt x="438995" y="106543"/>
                    <a:pt x="500094" y="164898"/>
                  </a:cubicBezTo>
                  <a:cubicBezTo>
                    <a:pt x="591866" y="252681"/>
                    <a:pt x="679815" y="344204"/>
                    <a:pt x="763524" y="439717"/>
                  </a:cubicBezTo>
                  <a:cubicBezTo>
                    <a:pt x="730938" y="447947"/>
                    <a:pt x="713232" y="476792"/>
                    <a:pt x="688377" y="495412"/>
                  </a:cubicBezTo>
                  <a:cubicBezTo>
                    <a:pt x="623787" y="543709"/>
                    <a:pt x="552630" y="578041"/>
                    <a:pt x="472911" y="578789"/>
                  </a:cubicBezTo>
                  <a:cubicBezTo>
                    <a:pt x="389701" y="579537"/>
                    <a:pt x="316549" y="542795"/>
                    <a:pt x="251793" y="489760"/>
                  </a:cubicBezTo>
                  <a:cubicBezTo>
                    <a:pt x="162348" y="416524"/>
                    <a:pt x="95680" y="324253"/>
                    <a:pt x="30674" y="230319"/>
                  </a:cubicBezTo>
                  <a:cubicBezTo>
                    <a:pt x="22611" y="218765"/>
                    <a:pt x="18704" y="201391"/>
                    <a:pt x="0" y="199812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Group 112">
            <a:extLst>
              <a:ext uri="{FF2B5EF4-FFF2-40B4-BE49-F238E27FC236}">
                <a16:creationId xmlns:a16="http://schemas.microsoft.com/office/drawing/2014/main" id="{FC9A595C-9472-48BA-90BA-FEECC171B285}"/>
              </a:ext>
            </a:extLst>
          </p:cNvPr>
          <p:cNvGrpSpPr/>
          <p:nvPr/>
        </p:nvGrpSpPr>
        <p:grpSpPr>
          <a:xfrm>
            <a:off x="5620000" y="1553081"/>
            <a:ext cx="951998" cy="1385935"/>
            <a:chOff x="3941816" y="1814078"/>
            <a:chExt cx="1781788" cy="2593958"/>
          </a:xfrm>
        </p:grpSpPr>
        <p:grpSp>
          <p:nvGrpSpPr>
            <p:cNvPr id="55" name="Group 113">
              <a:extLst>
                <a:ext uri="{FF2B5EF4-FFF2-40B4-BE49-F238E27FC236}">
                  <a16:creationId xmlns:a16="http://schemas.microsoft.com/office/drawing/2014/main" id="{A72E8867-0856-464D-B939-43FB9EE38AF4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60" name="Freeform 21">
                <a:extLst>
                  <a:ext uri="{FF2B5EF4-FFF2-40B4-BE49-F238E27FC236}">
                    <a16:creationId xmlns:a16="http://schemas.microsoft.com/office/drawing/2014/main" id="{ABA0F79C-A522-48C5-AA26-BE4C76A0A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1" name="Rectangle 119">
                <a:extLst>
                  <a:ext uri="{FF2B5EF4-FFF2-40B4-BE49-F238E27FC236}">
                    <a16:creationId xmlns:a16="http://schemas.microsoft.com/office/drawing/2014/main" id="{1169CE14-8E2A-451B-B460-87875D315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2" name="Freeform 23">
                <a:extLst>
                  <a:ext uri="{FF2B5EF4-FFF2-40B4-BE49-F238E27FC236}">
                    <a16:creationId xmlns:a16="http://schemas.microsoft.com/office/drawing/2014/main" id="{B6A625D9-8E61-4B2A-9121-02CA2B6D6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3" name="Freeform: Shape 121">
                <a:extLst>
                  <a:ext uri="{FF2B5EF4-FFF2-40B4-BE49-F238E27FC236}">
                    <a16:creationId xmlns:a16="http://schemas.microsoft.com/office/drawing/2014/main" id="{D6CB2B61-AAC1-40BC-849D-34081898F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4" name="Freeform: Shape 122">
                <a:extLst>
                  <a:ext uri="{FF2B5EF4-FFF2-40B4-BE49-F238E27FC236}">
                    <a16:creationId xmlns:a16="http://schemas.microsoft.com/office/drawing/2014/main" id="{5EAAA650-2ACD-421E-B12A-D1C585D17D29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6" name="Chevron 2">
              <a:extLst>
                <a:ext uri="{FF2B5EF4-FFF2-40B4-BE49-F238E27FC236}">
                  <a16:creationId xmlns:a16="http://schemas.microsoft.com/office/drawing/2014/main" id="{320D444D-75F9-4562-BAA1-4949F5ECB3F1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Chevron 2">
              <a:extLst>
                <a:ext uri="{FF2B5EF4-FFF2-40B4-BE49-F238E27FC236}">
                  <a16:creationId xmlns:a16="http://schemas.microsoft.com/office/drawing/2014/main" id="{CA86E1A5-6675-434C-83B5-32B00411E10C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Chevron 2">
              <a:extLst>
                <a:ext uri="{FF2B5EF4-FFF2-40B4-BE49-F238E27FC236}">
                  <a16:creationId xmlns:a16="http://schemas.microsoft.com/office/drawing/2014/main" id="{0B87FD14-89C7-489D-AC28-3F288D76C8EA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Chevron 2">
              <a:extLst>
                <a:ext uri="{FF2B5EF4-FFF2-40B4-BE49-F238E27FC236}">
                  <a16:creationId xmlns:a16="http://schemas.microsoft.com/office/drawing/2014/main" id="{ABB9CD32-E982-47BF-9F2A-627631B5CE7F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5" name="Group 242">
            <a:extLst>
              <a:ext uri="{FF2B5EF4-FFF2-40B4-BE49-F238E27FC236}">
                <a16:creationId xmlns:a16="http://schemas.microsoft.com/office/drawing/2014/main" id="{A173A1A0-DBCB-4F07-86BF-75F85CB77783}"/>
              </a:ext>
            </a:extLst>
          </p:cNvPr>
          <p:cNvGrpSpPr/>
          <p:nvPr/>
        </p:nvGrpSpPr>
        <p:grpSpPr>
          <a:xfrm>
            <a:off x="7897019" y="1640328"/>
            <a:ext cx="879026" cy="1192128"/>
            <a:chOff x="4524375" y="1300163"/>
            <a:chExt cx="2665364" cy="3614738"/>
          </a:xfrm>
        </p:grpSpPr>
        <p:grpSp>
          <p:nvGrpSpPr>
            <p:cNvPr id="66" name="Group 243">
              <a:extLst>
                <a:ext uri="{FF2B5EF4-FFF2-40B4-BE49-F238E27FC236}">
                  <a16:creationId xmlns:a16="http://schemas.microsoft.com/office/drawing/2014/main" id="{D510861E-F3C6-419A-A951-DBD0886E5253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98" name="Freeform: Shape 275">
                <a:extLst>
                  <a:ext uri="{FF2B5EF4-FFF2-40B4-BE49-F238E27FC236}">
                    <a16:creationId xmlns:a16="http://schemas.microsoft.com/office/drawing/2014/main" id="{EB1E040F-2E85-4DB1-91C4-6B1EF1B58024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Freeform: Shape 276">
                <a:extLst>
                  <a:ext uri="{FF2B5EF4-FFF2-40B4-BE49-F238E27FC236}">
                    <a16:creationId xmlns:a16="http://schemas.microsoft.com/office/drawing/2014/main" id="{991C8FE6-F625-4190-9B30-83876FDC6C53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0" name="Freeform: Shape 277">
                <a:extLst>
                  <a:ext uri="{FF2B5EF4-FFF2-40B4-BE49-F238E27FC236}">
                    <a16:creationId xmlns:a16="http://schemas.microsoft.com/office/drawing/2014/main" id="{325F2922-D596-47EC-AAD7-A1A9E6E7B4DA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7" name="Group 244">
              <a:extLst>
                <a:ext uri="{FF2B5EF4-FFF2-40B4-BE49-F238E27FC236}">
                  <a16:creationId xmlns:a16="http://schemas.microsoft.com/office/drawing/2014/main" id="{F2944BC0-D5A3-4E59-A5C0-43D3F545506C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68" name="Group 245">
                <a:extLst>
                  <a:ext uri="{FF2B5EF4-FFF2-40B4-BE49-F238E27FC236}">
                    <a16:creationId xmlns:a16="http://schemas.microsoft.com/office/drawing/2014/main" id="{1DEE7F86-A975-4DC9-A661-D56928BD7AFD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96" name="Freeform: Shape 273">
                  <a:extLst>
                    <a:ext uri="{FF2B5EF4-FFF2-40B4-BE49-F238E27FC236}">
                      <a16:creationId xmlns:a16="http://schemas.microsoft.com/office/drawing/2014/main" id="{07A87E90-7A23-4EAF-B4EC-A7AF883089E1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7" name="Freeform: Shape 274">
                  <a:extLst>
                    <a:ext uri="{FF2B5EF4-FFF2-40B4-BE49-F238E27FC236}">
                      <a16:creationId xmlns:a16="http://schemas.microsoft.com/office/drawing/2014/main" id="{F11042A4-D173-4567-8A95-0989EDB5F1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69" name="Group 246">
                <a:extLst>
                  <a:ext uri="{FF2B5EF4-FFF2-40B4-BE49-F238E27FC236}">
                    <a16:creationId xmlns:a16="http://schemas.microsoft.com/office/drawing/2014/main" id="{94E502DF-43FF-4838-AD6C-C0DEBFB8FB52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94" name="Freeform: Shape 271">
                  <a:extLst>
                    <a:ext uri="{FF2B5EF4-FFF2-40B4-BE49-F238E27FC236}">
                      <a16:creationId xmlns:a16="http://schemas.microsoft.com/office/drawing/2014/main" id="{3312EAA3-65B7-472C-BA98-41EB2910369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5" name="Freeform: Shape 272">
                  <a:extLst>
                    <a:ext uri="{FF2B5EF4-FFF2-40B4-BE49-F238E27FC236}">
                      <a16:creationId xmlns:a16="http://schemas.microsoft.com/office/drawing/2014/main" id="{10E1F374-F3E8-4001-9AAE-2F63E2AA67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70" name="Group 247">
                <a:extLst>
                  <a:ext uri="{FF2B5EF4-FFF2-40B4-BE49-F238E27FC236}">
                    <a16:creationId xmlns:a16="http://schemas.microsoft.com/office/drawing/2014/main" id="{F6934416-48E3-41F9-A182-8E5024CAE1AA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92" name="Freeform: Shape 269">
                  <a:extLst>
                    <a:ext uri="{FF2B5EF4-FFF2-40B4-BE49-F238E27FC236}">
                      <a16:creationId xmlns:a16="http://schemas.microsoft.com/office/drawing/2014/main" id="{1005D7DF-9C1A-4057-BC32-25342D79373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3" name="Freeform: Shape 270">
                  <a:extLst>
                    <a:ext uri="{FF2B5EF4-FFF2-40B4-BE49-F238E27FC236}">
                      <a16:creationId xmlns:a16="http://schemas.microsoft.com/office/drawing/2014/main" id="{A2284E1B-1495-4D74-9515-3D63E17903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71" name="Group 248">
                <a:extLst>
                  <a:ext uri="{FF2B5EF4-FFF2-40B4-BE49-F238E27FC236}">
                    <a16:creationId xmlns:a16="http://schemas.microsoft.com/office/drawing/2014/main" id="{C078462A-4BE6-4A62-A366-6F7EB78ED77A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90" name="Freeform: Shape 267">
                  <a:extLst>
                    <a:ext uri="{FF2B5EF4-FFF2-40B4-BE49-F238E27FC236}">
                      <a16:creationId xmlns:a16="http://schemas.microsoft.com/office/drawing/2014/main" id="{4952D922-AA45-4F66-893A-829F828E944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1" name="Freeform: Shape 268">
                  <a:extLst>
                    <a:ext uri="{FF2B5EF4-FFF2-40B4-BE49-F238E27FC236}">
                      <a16:creationId xmlns:a16="http://schemas.microsoft.com/office/drawing/2014/main" id="{1B14812A-8545-4A33-ABCF-E374B6E9E8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72" name="Group 249">
                <a:extLst>
                  <a:ext uri="{FF2B5EF4-FFF2-40B4-BE49-F238E27FC236}">
                    <a16:creationId xmlns:a16="http://schemas.microsoft.com/office/drawing/2014/main" id="{91D42805-B125-4E4A-BA5E-CD9AF7014A5F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88" name="Freeform: Shape 265">
                  <a:extLst>
                    <a:ext uri="{FF2B5EF4-FFF2-40B4-BE49-F238E27FC236}">
                      <a16:creationId xmlns:a16="http://schemas.microsoft.com/office/drawing/2014/main" id="{351625A2-B56B-448D-8E97-26AB4926688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9" name="Freeform: Shape 266">
                  <a:extLst>
                    <a:ext uri="{FF2B5EF4-FFF2-40B4-BE49-F238E27FC236}">
                      <a16:creationId xmlns:a16="http://schemas.microsoft.com/office/drawing/2014/main" id="{6FD552BE-1225-4ABB-BE9E-942640BD28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73" name="Group 250">
                <a:extLst>
                  <a:ext uri="{FF2B5EF4-FFF2-40B4-BE49-F238E27FC236}">
                    <a16:creationId xmlns:a16="http://schemas.microsoft.com/office/drawing/2014/main" id="{B30D24AC-5C3A-4BA2-9292-EEF8BBF1B8AA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86" name="Freeform: Shape 263">
                  <a:extLst>
                    <a:ext uri="{FF2B5EF4-FFF2-40B4-BE49-F238E27FC236}">
                      <a16:creationId xmlns:a16="http://schemas.microsoft.com/office/drawing/2014/main" id="{2812ADAE-C231-4F40-843C-D3D649D351C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7" name="Freeform: Shape 264">
                  <a:extLst>
                    <a:ext uri="{FF2B5EF4-FFF2-40B4-BE49-F238E27FC236}">
                      <a16:creationId xmlns:a16="http://schemas.microsoft.com/office/drawing/2014/main" id="{88A19A01-7A5D-4002-872A-DAA083CB4A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74" name="Group 251">
                <a:extLst>
                  <a:ext uri="{FF2B5EF4-FFF2-40B4-BE49-F238E27FC236}">
                    <a16:creationId xmlns:a16="http://schemas.microsoft.com/office/drawing/2014/main" id="{55CC05BD-8679-4B51-BFD3-89AE746C0F4D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84" name="Freeform: Shape 261">
                  <a:extLst>
                    <a:ext uri="{FF2B5EF4-FFF2-40B4-BE49-F238E27FC236}">
                      <a16:creationId xmlns:a16="http://schemas.microsoft.com/office/drawing/2014/main" id="{6DB77623-6017-4DC0-8529-C68169D1AD2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5" name="Freeform: Shape 262">
                  <a:extLst>
                    <a:ext uri="{FF2B5EF4-FFF2-40B4-BE49-F238E27FC236}">
                      <a16:creationId xmlns:a16="http://schemas.microsoft.com/office/drawing/2014/main" id="{2C3753DC-8556-4A2A-A795-C62BCFC6AF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75" name="Group 252">
                <a:extLst>
                  <a:ext uri="{FF2B5EF4-FFF2-40B4-BE49-F238E27FC236}">
                    <a16:creationId xmlns:a16="http://schemas.microsoft.com/office/drawing/2014/main" id="{3EB1B8E7-16A6-477A-B006-EA85AAF06C50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82" name="Freeform: Shape 259">
                  <a:extLst>
                    <a:ext uri="{FF2B5EF4-FFF2-40B4-BE49-F238E27FC236}">
                      <a16:creationId xmlns:a16="http://schemas.microsoft.com/office/drawing/2014/main" id="{9169AD53-D6C3-45A6-953A-C204E7AEFA7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3" name="Freeform: Shape 260">
                  <a:extLst>
                    <a:ext uri="{FF2B5EF4-FFF2-40B4-BE49-F238E27FC236}">
                      <a16:creationId xmlns:a16="http://schemas.microsoft.com/office/drawing/2014/main" id="{E9DE6F7F-E314-46B5-ADA8-9404E924F0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76" name="Group 253">
                <a:extLst>
                  <a:ext uri="{FF2B5EF4-FFF2-40B4-BE49-F238E27FC236}">
                    <a16:creationId xmlns:a16="http://schemas.microsoft.com/office/drawing/2014/main" id="{468F3DF4-1FE2-42A8-97B1-C73E296ABB77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80" name="Freeform: Shape 257">
                  <a:extLst>
                    <a:ext uri="{FF2B5EF4-FFF2-40B4-BE49-F238E27FC236}">
                      <a16:creationId xmlns:a16="http://schemas.microsoft.com/office/drawing/2014/main" id="{8E4DB45C-BBD8-4E22-8407-ACB1F7BC80A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1" name="Freeform: Shape 258">
                  <a:extLst>
                    <a:ext uri="{FF2B5EF4-FFF2-40B4-BE49-F238E27FC236}">
                      <a16:creationId xmlns:a16="http://schemas.microsoft.com/office/drawing/2014/main" id="{5645E113-613E-4255-8204-7D58386DF7E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77" name="Group 254">
                <a:extLst>
                  <a:ext uri="{FF2B5EF4-FFF2-40B4-BE49-F238E27FC236}">
                    <a16:creationId xmlns:a16="http://schemas.microsoft.com/office/drawing/2014/main" id="{617F3E11-046C-4A87-BEC4-CB9BF5FD7279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78" name="Freeform: Shape 255">
                  <a:extLst>
                    <a:ext uri="{FF2B5EF4-FFF2-40B4-BE49-F238E27FC236}">
                      <a16:creationId xmlns:a16="http://schemas.microsoft.com/office/drawing/2014/main" id="{74AA244B-4286-46CB-B280-56166CF7420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9" name="Freeform: Shape 256">
                  <a:extLst>
                    <a:ext uri="{FF2B5EF4-FFF2-40B4-BE49-F238E27FC236}">
                      <a16:creationId xmlns:a16="http://schemas.microsoft.com/office/drawing/2014/main" id="{19FBE51B-7C14-41A6-8D49-B87F3163B1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F42C00E-C35A-4114-B0CE-1C1A2A6502A3}"/>
              </a:ext>
            </a:extLst>
          </p:cNvPr>
          <p:cNvGrpSpPr/>
          <p:nvPr/>
        </p:nvGrpSpPr>
        <p:grpSpPr>
          <a:xfrm rot="3366414">
            <a:off x="9753051" y="1451367"/>
            <a:ext cx="1287627" cy="1640646"/>
            <a:chOff x="7448964" y="163759"/>
            <a:chExt cx="5366346" cy="6837594"/>
          </a:xfrm>
        </p:grpSpPr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24F7AFC7-27B1-4641-9849-C24AF7DC7D3B}"/>
                </a:ext>
              </a:extLst>
            </p:cNvPr>
            <p:cNvSpPr/>
            <p:nvPr/>
          </p:nvSpPr>
          <p:spPr>
            <a:xfrm rot="18805842">
              <a:off x="7381890" y="567814"/>
              <a:ext cx="5500493" cy="5366346"/>
            </a:xfrm>
            <a:custGeom>
              <a:avLst/>
              <a:gdLst>
                <a:gd name="connsiteX0" fmla="*/ 5442706 w 5500493"/>
                <a:gd name="connsiteY0" fmla="*/ 887125 h 5366346"/>
                <a:gd name="connsiteX1" fmla="*/ 5500492 w 5500493"/>
                <a:gd name="connsiteY1" fmla="*/ 999286 h 5366346"/>
                <a:gd name="connsiteX2" fmla="*/ 5500493 w 5500493"/>
                <a:gd name="connsiteY2" fmla="*/ 1050075 h 5366346"/>
                <a:gd name="connsiteX3" fmla="*/ 5396649 w 5500493"/>
                <a:gd name="connsiteY3" fmla="*/ 1193132 h 5366346"/>
                <a:gd name="connsiteX4" fmla="*/ 5257179 w 5500493"/>
                <a:gd name="connsiteY4" fmla="*/ 1326455 h 5366346"/>
                <a:gd name="connsiteX5" fmla="*/ 4995617 w 5500493"/>
                <a:gd name="connsiteY5" fmla="*/ 1324762 h 5366346"/>
                <a:gd name="connsiteX6" fmla="*/ 4889602 w 5500493"/>
                <a:gd name="connsiteY6" fmla="*/ 1218527 h 5366346"/>
                <a:gd name="connsiteX7" fmla="*/ 4866140 w 5500493"/>
                <a:gd name="connsiteY7" fmla="*/ 1216835 h 5366346"/>
                <a:gd name="connsiteX8" fmla="*/ 4578073 w 5500493"/>
                <a:gd name="connsiteY8" fmla="*/ 1492368 h 5366346"/>
                <a:gd name="connsiteX9" fmla="*/ 4577639 w 5500493"/>
                <a:gd name="connsiteY9" fmla="*/ 1513954 h 5366346"/>
                <a:gd name="connsiteX10" fmla="*/ 4631081 w 5500493"/>
                <a:gd name="connsiteY10" fmla="*/ 1566860 h 5366346"/>
                <a:gd name="connsiteX11" fmla="*/ 4629343 w 5500493"/>
                <a:gd name="connsiteY11" fmla="*/ 1825464 h 5366346"/>
                <a:gd name="connsiteX12" fmla="*/ 4148798 w 5500493"/>
                <a:gd name="connsiteY12" fmla="*/ 2284686 h 5366346"/>
                <a:gd name="connsiteX13" fmla="*/ 3542686 w 5500493"/>
                <a:gd name="connsiteY13" fmla="*/ 2864111 h 5366346"/>
                <a:gd name="connsiteX14" fmla="*/ 2637211 w 5500493"/>
                <a:gd name="connsiteY14" fmla="*/ 3729227 h 5366346"/>
                <a:gd name="connsiteX15" fmla="*/ 2546838 w 5500493"/>
                <a:gd name="connsiteY15" fmla="*/ 3804565 h 5366346"/>
                <a:gd name="connsiteX16" fmla="*/ 2336980 w 5500493"/>
                <a:gd name="connsiteY16" fmla="*/ 3767743 h 5366346"/>
                <a:gd name="connsiteX17" fmla="*/ 2214453 w 5500493"/>
                <a:gd name="connsiteY17" fmla="*/ 3645001 h 5366346"/>
                <a:gd name="connsiteX18" fmla="*/ 2189254 w 5500493"/>
                <a:gd name="connsiteY18" fmla="*/ 3645001 h 5366346"/>
                <a:gd name="connsiteX19" fmla="*/ 1878595 w 5500493"/>
                <a:gd name="connsiteY19" fmla="*/ 3940428 h 5366346"/>
                <a:gd name="connsiteX20" fmla="*/ 1691764 w 5500493"/>
                <a:gd name="connsiteY20" fmla="*/ 3982328 h 5366346"/>
                <a:gd name="connsiteX21" fmla="*/ 1668737 w 5500493"/>
                <a:gd name="connsiteY21" fmla="*/ 3991217 h 5366346"/>
                <a:gd name="connsiteX22" fmla="*/ 1300290 w 5500493"/>
                <a:gd name="connsiteY22" fmla="*/ 4331931 h 5366346"/>
                <a:gd name="connsiteX23" fmla="*/ 541672 w 5500493"/>
                <a:gd name="connsiteY23" fmla="*/ 5034521 h 5366346"/>
                <a:gd name="connsiteX24" fmla="*/ 278807 w 5500493"/>
                <a:gd name="connsiteY24" fmla="*/ 5277886 h 5366346"/>
                <a:gd name="connsiteX25" fmla="*/ 138467 w 5500493"/>
                <a:gd name="connsiteY25" fmla="*/ 5366345 h 5366346"/>
                <a:gd name="connsiteX26" fmla="*/ 90673 w 5500493"/>
                <a:gd name="connsiteY26" fmla="*/ 5366346 h 5366346"/>
                <a:gd name="connsiteX27" fmla="*/ 6871 w 5500493"/>
                <a:gd name="connsiteY27" fmla="*/ 5337935 h 5366346"/>
                <a:gd name="connsiteX28" fmla="*/ 0 w 5500493"/>
                <a:gd name="connsiteY28" fmla="*/ 5329751 h 5366346"/>
                <a:gd name="connsiteX29" fmla="*/ 41739 w 5500493"/>
                <a:gd name="connsiteY29" fmla="*/ 4846432 h 5366346"/>
                <a:gd name="connsiteX30" fmla="*/ 71990 w 5500493"/>
                <a:gd name="connsiteY30" fmla="*/ 4811893 h 5366346"/>
                <a:gd name="connsiteX31" fmla="*/ 861021 w 5500493"/>
                <a:gd name="connsiteY31" fmla="*/ 4088563 h 5366346"/>
                <a:gd name="connsiteX32" fmla="*/ 1346346 w 5500493"/>
                <a:gd name="connsiteY32" fmla="*/ 3643308 h 5366346"/>
                <a:gd name="connsiteX33" fmla="*/ 1355470 w 5500493"/>
                <a:gd name="connsiteY33" fmla="*/ 3621722 h 5366346"/>
                <a:gd name="connsiteX34" fmla="*/ 1412822 w 5500493"/>
                <a:gd name="connsiteY34" fmla="*/ 3472317 h 5366346"/>
                <a:gd name="connsiteX35" fmla="*/ 1718703 w 5500493"/>
                <a:gd name="connsiteY35" fmla="*/ 3181123 h 5366346"/>
                <a:gd name="connsiteX36" fmla="*/ 1719571 w 5500493"/>
                <a:gd name="connsiteY36" fmla="*/ 3152342 h 5366346"/>
                <a:gd name="connsiteX37" fmla="*/ 1594874 w 5500493"/>
                <a:gd name="connsiteY37" fmla="*/ 3028754 h 5366346"/>
                <a:gd name="connsiteX38" fmla="*/ 1597046 w 5500493"/>
                <a:gd name="connsiteY38" fmla="*/ 2772690 h 5366346"/>
                <a:gd name="connsiteX39" fmla="*/ 1896408 w 5500493"/>
                <a:gd name="connsiteY39" fmla="*/ 2486998 h 5366346"/>
                <a:gd name="connsiteX40" fmla="*/ 2323076 w 5500493"/>
                <a:gd name="connsiteY40" fmla="*/ 2079835 h 5366346"/>
                <a:gd name="connsiteX41" fmla="*/ 3179019 w 5500493"/>
                <a:gd name="connsiteY41" fmla="*/ 1261699 h 5366346"/>
                <a:gd name="connsiteX42" fmla="*/ 3632191 w 5500493"/>
                <a:gd name="connsiteY42" fmla="*/ 829563 h 5366346"/>
                <a:gd name="connsiteX43" fmla="*/ 3893318 w 5500493"/>
                <a:gd name="connsiteY43" fmla="*/ 832526 h 5366346"/>
                <a:gd name="connsiteX44" fmla="*/ 3949367 w 5500493"/>
                <a:gd name="connsiteY44" fmla="*/ 888395 h 5366346"/>
                <a:gd name="connsiteX45" fmla="*/ 3971527 w 5500493"/>
                <a:gd name="connsiteY45" fmla="*/ 889664 h 5366346"/>
                <a:gd name="connsiteX46" fmla="*/ 4261331 w 5500493"/>
                <a:gd name="connsiteY46" fmla="*/ 612439 h 5366346"/>
                <a:gd name="connsiteX47" fmla="*/ 4260462 w 5500493"/>
                <a:gd name="connsiteY47" fmla="*/ 592969 h 5366346"/>
                <a:gd name="connsiteX48" fmla="*/ 4149667 w 5500493"/>
                <a:gd name="connsiteY48" fmla="*/ 482501 h 5366346"/>
                <a:gd name="connsiteX49" fmla="*/ 4149667 w 5500493"/>
                <a:gd name="connsiteY49" fmla="*/ 237442 h 5366346"/>
                <a:gd name="connsiteX50" fmla="*/ 4343014 w 5500493"/>
                <a:gd name="connsiteY50" fmla="*/ 52059 h 5366346"/>
                <a:gd name="connsiteX51" fmla="*/ 4444684 w 5500493"/>
                <a:gd name="connsiteY51" fmla="*/ 0 h 5366346"/>
                <a:gd name="connsiteX52" fmla="*/ 4496824 w 5500493"/>
                <a:gd name="connsiteY52" fmla="*/ 0 h 5366346"/>
                <a:gd name="connsiteX53" fmla="*/ 4624128 w 5500493"/>
                <a:gd name="connsiteY53" fmla="*/ 73221 h 5366346"/>
                <a:gd name="connsiteX54" fmla="*/ 4774027 w 5500493"/>
                <a:gd name="connsiteY54" fmla="*/ 223051 h 5366346"/>
                <a:gd name="connsiteX55" fmla="*/ 5038197 w 5500493"/>
                <a:gd name="connsiteY55" fmla="*/ 485888 h 5366346"/>
                <a:gd name="connsiteX56" fmla="*/ 5234151 w 5500493"/>
                <a:gd name="connsiteY56" fmla="*/ 680581 h 5366346"/>
                <a:gd name="connsiteX57" fmla="*/ 5442706 w 5500493"/>
                <a:gd name="connsiteY57" fmla="*/ 887125 h 536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500493" h="5366346">
                  <a:moveTo>
                    <a:pt x="5442706" y="887125"/>
                  </a:moveTo>
                  <a:cubicBezTo>
                    <a:pt x="5473989" y="918446"/>
                    <a:pt x="5498755" y="953152"/>
                    <a:pt x="5500492" y="999286"/>
                  </a:cubicBezTo>
                  <a:cubicBezTo>
                    <a:pt x="5500493" y="1016216"/>
                    <a:pt x="5500492" y="1033145"/>
                    <a:pt x="5500493" y="1050075"/>
                  </a:cubicBezTo>
                  <a:cubicBezTo>
                    <a:pt x="5486589" y="1111870"/>
                    <a:pt x="5440968" y="1152078"/>
                    <a:pt x="5396649" y="1193132"/>
                  </a:cubicBezTo>
                  <a:cubicBezTo>
                    <a:pt x="5349290" y="1236728"/>
                    <a:pt x="5303669" y="1282015"/>
                    <a:pt x="5257179" y="1326455"/>
                  </a:cubicBezTo>
                  <a:cubicBezTo>
                    <a:pt x="5178536" y="1401793"/>
                    <a:pt x="5073391" y="1401370"/>
                    <a:pt x="4995617" y="1324762"/>
                  </a:cubicBezTo>
                  <a:cubicBezTo>
                    <a:pt x="4959988" y="1289633"/>
                    <a:pt x="4924361" y="1254504"/>
                    <a:pt x="4889602" y="1218527"/>
                  </a:cubicBezTo>
                  <a:cubicBezTo>
                    <a:pt x="4881346" y="1210063"/>
                    <a:pt x="4877001" y="1206676"/>
                    <a:pt x="4866140" y="1216835"/>
                  </a:cubicBezTo>
                  <a:cubicBezTo>
                    <a:pt x="4770551" y="1309102"/>
                    <a:pt x="4674530" y="1400947"/>
                    <a:pt x="4578073" y="1492368"/>
                  </a:cubicBezTo>
                  <a:cubicBezTo>
                    <a:pt x="4568949" y="1500833"/>
                    <a:pt x="4568949" y="1505912"/>
                    <a:pt x="4577639" y="1513954"/>
                  </a:cubicBezTo>
                  <a:cubicBezTo>
                    <a:pt x="4595888" y="1531308"/>
                    <a:pt x="4613266" y="1549083"/>
                    <a:pt x="4631081" y="1566860"/>
                  </a:cubicBezTo>
                  <a:cubicBezTo>
                    <a:pt x="4711896" y="1646853"/>
                    <a:pt x="4711462" y="1747163"/>
                    <a:pt x="4629343" y="1825464"/>
                  </a:cubicBezTo>
                  <a:cubicBezTo>
                    <a:pt x="4469451" y="1978679"/>
                    <a:pt x="4309125" y="2131471"/>
                    <a:pt x="4148798" y="2284686"/>
                  </a:cubicBezTo>
                  <a:cubicBezTo>
                    <a:pt x="3946761" y="2477687"/>
                    <a:pt x="3744723" y="2671110"/>
                    <a:pt x="3542686" y="2864111"/>
                  </a:cubicBezTo>
                  <a:cubicBezTo>
                    <a:pt x="3240717" y="3152766"/>
                    <a:pt x="2939181" y="3440996"/>
                    <a:pt x="2637211" y="3729227"/>
                  </a:cubicBezTo>
                  <a:cubicBezTo>
                    <a:pt x="2608970" y="3756315"/>
                    <a:pt x="2583335" y="3786789"/>
                    <a:pt x="2546838" y="3804565"/>
                  </a:cubicBezTo>
                  <a:cubicBezTo>
                    <a:pt x="2474279" y="3839695"/>
                    <a:pt x="2396939" y="3826151"/>
                    <a:pt x="2336980" y="3767743"/>
                  </a:cubicBezTo>
                  <a:cubicBezTo>
                    <a:pt x="2295704" y="3727111"/>
                    <a:pt x="2254427" y="3686479"/>
                    <a:pt x="2214453" y="3645001"/>
                  </a:cubicBezTo>
                  <a:cubicBezTo>
                    <a:pt x="2204027" y="3634420"/>
                    <a:pt x="2198813" y="3635690"/>
                    <a:pt x="2189254" y="3645001"/>
                  </a:cubicBezTo>
                  <a:cubicBezTo>
                    <a:pt x="2085845" y="3743618"/>
                    <a:pt x="1982438" y="3842234"/>
                    <a:pt x="1878595" y="3940428"/>
                  </a:cubicBezTo>
                  <a:cubicBezTo>
                    <a:pt x="1825152" y="3990794"/>
                    <a:pt x="1762586" y="4006031"/>
                    <a:pt x="1691764" y="3982328"/>
                  </a:cubicBezTo>
                  <a:cubicBezTo>
                    <a:pt x="1679164" y="3978097"/>
                    <a:pt x="1674820" y="3985292"/>
                    <a:pt x="1668737" y="3991217"/>
                  </a:cubicBezTo>
                  <a:cubicBezTo>
                    <a:pt x="1545777" y="4104648"/>
                    <a:pt x="1423250" y="4218500"/>
                    <a:pt x="1300290" y="4331931"/>
                  </a:cubicBezTo>
                  <a:cubicBezTo>
                    <a:pt x="1047418" y="4565987"/>
                    <a:pt x="794545" y="4800042"/>
                    <a:pt x="541672" y="5034521"/>
                  </a:cubicBezTo>
                  <a:cubicBezTo>
                    <a:pt x="453905" y="5115783"/>
                    <a:pt x="366139" y="5196200"/>
                    <a:pt x="278807" y="5277886"/>
                  </a:cubicBezTo>
                  <a:cubicBezTo>
                    <a:pt x="237530" y="5316403"/>
                    <a:pt x="196689" y="5354495"/>
                    <a:pt x="138467" y="5366345"/>
                  </a:cubicBezTo>
                  <a:cubicBezTo>
                    <a:pt x="122390" y="5366346"/>
                    <a:pt x="106749" y="5366345"/>
                    <a:pt x="90673" y="5366346"/>
                  </a:cubicBezTo>
                  <a:cubicBezTo>
                    <a:pt x="57652" y="5363806"/>
                    <a:pt x="29953" y="5354071"/>
                    <a:pt x="6871" y="5337935"/>
                  </a:cubicBezTo>
                  <a:lnTo>
                    <a:pt x="0" y="5329751"/>
                  </a:lnTo>
                  <a:lnTo>
                    <a:pt x="41739" y="4846432"/>
                  </a:lnTo>
                  <a:lnTo>
                    <a:pt x="71990" y="4811893"/>
                  </a:lnTo>
                  <a:cubicBezTo>
                    <a:pt x="335291" y="4571065"/>
                    <a:pt x="598156" y="4329814"/>
                    <a:pt x="861021" y="4088563"/>
                  </a:cubicBezTo>
                  <a:cubicBezTo>
                    <a:pt x="1022651" y="3940004"/>
                    <a:pt x="1184281" y="3791868"/>
                    <a:pt x="1346346" y="3643308"/>
                  </a:cubicBezTo>
                  <a:cubicBezTo>
                    <a:pt x="1352863" y="3637383"/>
                    <a:pt x="1356773" y="3631457"/>
                    <a:pt x="1355470" y="3621722"/>
                  </a:cubicBezTo>
                  <a:cubicBezTo>
                    <a:pt x="1347214" y="3562045"/>
                    <a:pt x="1369374" y="3513372"/>
                    <a:pt x="1412822" y="3472317"/>
                  </a:cubicBezTo>
                  <a:cubicBezTo>
                    <a:pt x="1514927" y="3375393"/>
                    <a:pt x="1616597" y="3277623"/>
                    <a:pt x="1718703" y="3181123"/>
                  </a:cubicBezTo>
                  <a:cubicBezTo>
                    <a:pt x="1730434" y="3170118"/>
                    <a:pt x="1732172" y="3164193"/>
                    <a:pt x="1719571" y="3152342"/>
                  </a:cubicBezTo>
                  <a:cubicBezTo>
                    <a:pt x="1676992" y="3111711"/>
                    <a:pt x="1636150" y="3069809"/>
                    <a:pt x="1594874" y="3028754"/>
                  </a:cubicBezTo>
                  <a:cubicBezTo>
                    <a:pt x="1516665" y="2950453"/>
                    <a:pt x="1517099" y="2849721"/>
                    <a:pt x="1597046" y="2772690"/>
                  </a:cubicBezTo>
                  <a:cubicBezTo>
                    <a:pt x="1696543" y="2677035"/>
                    <a:pt x="1796476" y="2582229"/>
                    <a:pt x="1896408" y="2486998"/>
                  </a:cubicBezTo>
                  <a:cubicBezTo>
                    <a:pt x="2038487" y="2351136"/>
                    <a:pt x="2180998" y="2215697"/>
                    <a:pt x="2323076" y="2079835"/>
                  </a:cubicBezTo>
                  <a:cubicBezTo>
                    <a:pt x="2608101" y="1806841"/>
                    <a:pt x="2893560" y="1534270"/>
                    <a:pt x="3179019" y="1261699"/>
                  </a:cubicBezTo>
                  <a:cubicBezTo>
                    <a:pt x="3330222" y="1117795"/>
                    <a:pt x="3480989" y="973468"/>
                    <a:pt x="3632191" y="829563"/>
                  </a:cubicBezTo>
                  <a:cubicBezTo>
                    <a:pt x="3711268" y="754226"/>
                    <a:pt x="3815545" y="755495"/>
                    <a:pt x="3893318" y="832526"/>
                  </a:cubicBezTo>
                  <a:cubicBezTo>
                    <a:pt x="3912002" y="851149"/>
                    <a:pt x="3931119" y="869349"/>
                    <a:pt x="3949367" y="888395"/>
                  </a:cubicBezTo>
                  <a:cubicBezTo>
                    <a:pt x="3957189" y="896437"/>
                    <a:pt x="3961533" y="898976"/>
                    <a:pt x="3971527" y="889664"/>
                  </a:cubicBezTo>
                  <a:cubicBezTo>
                    <a:pt x="4067548" y="796974"/>
                    <a:pt x="4164440" y="704283"/>
                    <a:pt x="4261331" y="612439"/>
                  </a:cubicBezTo>
                  <a:cubicBezTo>
                    <a:pt x="4270020" y="604396"/>
                    <a:pt x="4267413" y="600164"/>
                    <a:pt x="4260462" y="592969"/>
                  </a:cubicBezTo>
                  <a:cubicBezTo>
                    <a:pt x="4223095" y="556570"/>
                    <a:pt x="4186164" y="519747"/>
                    <a:pt x="4149667" y="482501"/>
                  </a:cubicBezTo>
                  <a:cubicBezTo>
                    <a:pt x="4077976" y="409280"/>
                    <a:pt x="4077108" y="309817"/>
                    <a:pt x="4149667" y="237442"/>
                  </a:cubicBezTo>
                  <a:cubicBezTo>
                    <a:pt x="4213103" y="174378"/>
                    <a:pt x="4278711" y="113854"/>
                    <a:pt x="4343014" y="52059"/>
                  </a:cubicBezTo>
                  <a:cubicBezTo>
                    <a:pt x="4371690" y="24548"/>
                    <a:pt x="4406885" y="10157"/>
                    <a:pt x="4444684" y="0"/>
                  </a:cubicBezTo>
                  <a:cubicBezTo>
                    <a:pt x="4462064" y="0"/>
                    <a:pt x="4479445" y="0"/>
                    <a:pt x="4496824" y="0"/>
                  </a:cubicBezTo>
                  <a:cubicBezTo>
                    <a:pt x="4551569" y="3809"/>
                    <a:pt x="4590239" y="35976"/>
                    <a:pt x="4624128" y="73221"/>
                  </a:cubicBezTo>
                  <a:cubicBezTo>
                    <a:pt x="4671923" y="125281"/>
                    <a:pt x="4724930" y="172262"/>
                    <a:pt x="4774027" y="223051"/>
                  </a:cubicBezTo>
                  <a:cubicBezTo>
                    <a:pt x="4860490" y="312356"/>
                    <a:pt x="4951733" y="396583"/>
                    <a:pt x="5038197" y="485888"/>
                  </a:cubicBezTo>
                  <a:cubicBezTo>
                    <a:pt x="5102501" y="551914"/>
                    <a:pt x="5171150" y="613708"/>
                    <a:pt x="5234151" y="680581"/>
                  </a:cubicBezTo>
                  <a:cubicBezTo>
                    <a:pt x="5301497" y="751686"/>
                    <a:pt x="5373623" y="817713"/>
                    <a:pt x="5442706" y="887125"/>
                  </a:cubicBezTo>
                  <a:close/>
                </a:path>
              </a:pathLst>
            </a:custGeom>
            <a:solidFill>
              <a:schemeClr val="bg1"/>
            </a:solidFill>
            <a:ln w="54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267082A9-FF05-4C30-B66A-0327C831D418}"/>
                </a:ext>
              </a:extLst>
            </p:cNvPr>
            <p:cNvGrpSpPr/>
            <p:nvPr/>
          </p:nvGrpSpPr>
          <p:grpSpPr>
            <a:xfrm rot="60000">
              <a:off x="8693498" y="1216297"/>
              <a:ext cx="2891025" cy="2962093"/>
              <a:chOff x="8654586" y="1216297"/>
              <a:chExt cx="2891025" cy="2962093"/>
            </a:xfrm>
          </p:grpSpPr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FDF1611D-54D2-4741-9D56-04DD1686247E}"/>
                  </a:ext>
                </a:extLst>
              </p:cNvPr>
              <p:cNvSpPr/>
              <p:nvPr/>
            </p:nvSpPr>
            <p:spPr>
              <a:xfrm rot="18964683">
                <a:off x="8654586" y="1216297"/>
                <a:ext cx="2208596" cy="1437107"/>
              </a:xfrm>
              <a:custGeom>
                <a:avLst/>
                <a:gdLst>
                  <a:gd name="connsiteX0" fmla="*/ 1310393 w 2208596"/>
                  <a:gd name="connsiteY0" fmla="*/ 0 h 1437107"/>
                  <a:gd name="connsiteX1" fmla="*/ 2208596 w 2208596"/>
                  <a:gd name="connsiteY1" fmla="*/ 865022 h 1437107"/>
                  <a:gd name="connsiteX2" fmla="*/ 1974441 w 2208596"/>
                  <a:gd name="connsiteY2" fmla="*/ 1119701 h 1437107"/>
                  <a:gd name="connsiteX3" fmla="*/ 1943009 w 2208596"/>
                  <a:gd name="connsiteY3" fmla="*/ 1119701 h 1437107"/>
                  <a:gd name="connsiteX4" fmla="*/ 1571590 w 2208596"/>
                  <a:gd name="connsiteY4" fmla="*/ 696993 h 1437107"/>
                  <a:gd name="connsiteX5" fmla="*/ 1505583 w 2208596"/>
                  <a:gd name="connsiteY5" fmla="*/ 666714 h 1437107"/>
                  <a:gd name="connsiteX6" fmla="*/ 1469437 w 2208596"/>
                  <a:gd name="connsiteY6" fmla="*/ 766278 h 1437107"/>
                  <a:gd name="connsiteX7" fmla="*/ 1489868 w 2208596"/>
                  <a:gd name="connsiteY7" fmla="*/ 792479 h 1437107"/>
                  <a:gd name="connsiteX8" fmla="*/ 1858668 w 2208596"/>
                  <a:gd name="connsiteY8" fmla="*/ 1209949 h 1437107"/>
                  <a:gd name="connsiteX9" fmla="*/ 1857620 w 2208596"/>
                  <a:gd name="connsiteY9" fmla="*/ 1247795 h 1437107"/>
                  <a:gd name="connsiteX10" fmla="*/ 1695746 w 2208596"/>
                  <a:gd name="connsiteY10" fmla="*/ 1421886 h 1437107"/>
                  <a:gd name="connsiteX11" fmla="*/ 1649646 w 2208596"/>
                  <a:gd name="connsiteY11" fmla="*/ 1430620 h 1437107"/>
                  <a:gd name="connsiteX12" fmla="*/ 1369378 w 2208596"/>
                  <a:gd name="connsiteY12" fmla="*/ 1430619 h 1437107"/>
                  <a:gd name="connsiteX13" fmla="*/ 1325374 w 2208596"/>
                  <a:gd name="connsiteY13" fmla="*/ 1422468 h 1437107"/>
                  <a:gd name="connsiteX14" fmla="*/ 1118447 w 2208596"/>
                  <a:gd name="connsiteY14" fmla="*/ 1189569 h 1437107"/>
                  <a:gd name="connsiteX15" fmla="*/ 1065015 w 2208596"/>
                  <a:gd name="connsiteY15" fmla="*/ 1158129 h 1437107"/>
                  <a:gd name="connsiteX16" fmla="*/ 1013676 w 2208596"/>
                  <a:gd name="connsiteY16" fmla="*/ 1191317 h 1437107"/>
                  <a:gd name="connsiteX17" fmla="*/ 1015771 w 2208596"/>
                  <a:gd name="connsiteY17" fmla="*/ 1257111 h 1437107"/>
                  <a:gd name="connsiteX18" fmla="*/ 1037774 w 2208596"/>
                  <a:gd name="connsiteY18" fmla="*/ 1285641 h 1437107"/>
                  <a:gd name="connsiteX19" fmla="*/ 1155643 w 2208596"/>
                  <a:gd name="connsiteY19" fmla="*/ 1421303 h 1437107"/>
                  <a:gd name="connsiteX20" fmla="*/ 1121068 w 2208596"/>
                  <a:gd name="connsiteY20" fmla="*/ 1430619 h 1437107"/>
                  <a:gd name="connsiteX21" fmla="*/ 642256 w 2208596"/>
                  <a:gd name="connsiteY21" fmla="*/ 1437025 h 1437107"/>
                  <a:gd name="connsiteX22" fmla="*/ 45577 w 2208596"/>
                  <a:gd name="connsiteY22" fmla="*/ 1436442 h 1437107"/>
                  <a:gd name="connsiteX23" fmla="*/ 0 w 2208596"/>
                  <a:gd name="connsiteY23" fmla="*/ 1428290 h 1437107"/>
                  <a:gd name="connsiteX24" fmla="*/ 304365 w 2208596"/>
                  <a:gd name="connsiteY24" fmla="*/ 1095829 h 143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08596" h="1437107">
                    <a:moveTo>
                      <a:pt x="1310393" y="0"/>
                    </a:moveTo>
                    <a:lnTo>
                      <a:pt x="2208596" y="865022"/>
                    </a:lnTo>
                    <a:lnTo>
                      <a:pt x="1974441" y="1119701"/>
                    </a:lnTo>
                    <a:cubicBezTo>
                      <a:pt x="1961344" y="1133674"/>
                      <a:pt x="1955581" y="1134256"/>
                      <a:pt x="1943009" y="1119701"/>
                    </a:cubicBezTo>
                    <a:cubicBezTo>
                      <a:pt x="1819378" y="978216"/>
                      <a:pt x="1695222" y="837896"/>
                      <a:pt x="1571590" y="696993"/>
                    </a:cubicBezTo>
                    <a:cubicBezTo>
                      <a:pt x="1553255" y="676613"/>
                      <a:pt x="1534396" y="658564"/>
                      <a:pt x="1505583" y="666714"/>
                    </a:cubicBezTo>
                    <a:cubicBezTo>
                      <a:pt x="1463151" y="678359"/>
                      <a:pt x="1445863" y="726103"/>
                      <a:pt x="1469437" y="766278"/>
                    </a:cubicBezTo>
                    <a:cubicBezTo>
                      <a:pt x="1475199" y="776177"/>
                      <a:pt x="1482533" y="784328"/>
                      <a:pt x="1489868" y="792479"/>
                    </a:cubicBezTo>
                    <a:cubicBezTo>
                      <a:pt x="1612452" y="931636"/>
                      <a:pt x="1735035" y="1071374"/>
                      <a:pt x="1858668" y="1209949"/>
                    </a:cubicBezTo>
                    <a:cubicBezTo>
                      <a:pt x="1873336" y="1226252"/>
                      <a:pt x="1870716" y="1233239"/>
                      <a:pt x="1857620" y="1247795"/>
                    </a:cubicBezTo>
                    <a:cubicBezTo>
                      <a:pt x="1803138" y="1304854"/>
                      <a:pt x="1749704" y="1363662"/>
                      <a:pt x="1695746" y="1421886"/>
                    </a:cubicBezTo>
                    <a:cubicBezTo>
                      <a:pt x="1681078" y="1428873"/>
                      <a:pt x="1665886" y="1430620"/>
                      <a:pt x="1649646" y="1430620"/>
                    </a:cubicBezTo>
                    <a:cubicBezTo>
                      <a:pt x="1556398" y="1430620"/>
                      <a:pt x="1463151" y="1430620"/>
                      <a:pt x="1369378" y="1430619"/>
                    </a:cubicBezTo>
                    <a:cubicBezTo>
                      <a:pt x="1353663" y="1431201"/>
                      <a:pt x="1338996" y="1430037"/>
                      <a:pt x="1325374" y="1422468"/>
                    </a:cubicBezTo>
                    <a:cubicBezTo>
                      <a:pt x="1256224" y="1345030"/>
                      <a:pt x="1187074" y="1267008"/>
                      <a:pt x="1118447" y="1189569"/>
                    </a:cubicBezTo>
                    <a:cubicBezTo>
                      <a:pt x="1103780" y="1172686"/>
                      <a:pt x="1088063" y="1158128"/>
                      <a:pt x="1065015" y="1158129"/>
                    </a:cubicBezTo>
                    <a:cubicBezTo>
                      <a:pt x="1041964" y="1158712"/>
                      <a:pt x="1024677" y="1169774"/>
                      <a:pt x="1013676" y="1191317"/>
                    </a:cubicBezTo>
                    <a:cubicBezTo>
                      <a:pt x="1002675" y="1212860"/>
                      <a:pt x="1002675" y="1236149"/>
                      <a:pt x="1015771" y="1257111"/>
                    </a:cubicBezTo>
                    <a:cubicBezTo>
                      <a:pt x="1022059" y="1267590"/>
                      <a:pt x="1029916" y="1276907"/>
                      <a:pt x="1037774" y="1285641"/>
                    </a:cubicBezTo>
                    <a:cubicBezTo>
                      <a:pt x="1077063" y="1331055"/>
                      <a:pt x="1116353" y="1375889"/>
                      <a:pt x="1155643" y="1421303"/>
                    </a:cubicBezTo>
                    <a:cubicBezTo>
                      <a:pt x="1145689" y="1432365"/>
                      <a:pt x="1133117" y="1431203"/>
                      <a:pt x="1121068" y="1430619"/>
                    </a:cubicBezTo>
                    <a:cubicBezTo>
                      <a:pt x="961289" y="1426543"/>
                      <a:pt x="802035" y="1438190"/>
                      <a:pt x="642256" y="1437025"/>
                    </a:cubicBezTo>
                    <a:cubicBezTo>
                      <a:pt x="443189" y="1435277"/>
                      <a:pt x="244643" y="1437023"/>
                      <a:pt x="45577" y="1436442"/>
                    </a:cubicBezTo>
                    <a:cubicBezTo>
                      <a:pt x="30384" y="1436442"/>
                      <a:pt x="14145" y="1439936"/>
                      <a:pt x="0" y="1428290"/>
                    </a:cubicBezTo>
                    <a:cubicBezTo>
                      <a:pt x="101630" y="1317663"/>
                      <a:pt x="202735" y="1206456"/>
                      <a:pt x="304365" y="10958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40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C49C4665-5659-429B-96BC-BC81CF9FC4C4}"/>
                  </a:ext>
                </a:extLst>
              </p:cNvPr>
              <p:cNvSpPr/>
              <p:nvPr/>
            </p:nvSpPr>
            <p:spPr>
              <a:xfrm rot="18964683">
                <a:off x="9226637" y="2622520"/>
                <a:ext cx="2318974" cy="1555870"/>
              </a:xfrm>
              <a:custGeom>
                <a:avLst/>
                <a:gdLst>
                  <a:gd name="connsiteX0" fmla="*/ 1779396 w 2318974"/>
                  <a:gd name="connsiteY0" fmla="*/ 0 h 1555870"/>
                  <a:gd name="connsiteX1" fmla="*/ 2036614 w 2318974"/>
                  <a:gd name="connsiteY1" fmla="*/ 289958 h 1555870"/>
                  <a:gd name="connsiteX2" fmla="*/ 2036089 w 2318974"/>
                  <a:gd name="connsiteY2" fmla="*/ 315576 h 1555870"/>
                  <a:gd name="connsiteX3" fmla="*/ 1694005 w 2318974"/>
                  <a:gd name="connsiteY3" fmla="*/ 692873 h 1555870"/>
                  <a:gd name="connsiteX4" fmla="*/ 1665717 w 2318974"/>
                  <a:gd name="connsiteY4" fmla="*/ 686466 h 1555870"/>
                  <a:gd name="connsiteX5" fmla="*/ 1290107 w 2318974"/>
                  <a:gd name="connsiteY5" fmla="*/ 260263 h 1555870"/>
                  <a:gd name="connsiteX6" fmla="*/ 1218336 w 2318974"/>
                  <a:gd name="connsiteY6" fmla="*/ 232315 h 1555870"/>
                  <a:gd name="connsiteX7" fmla="*/ 1186381 w 2318974"/>
                  <a:gd name="connsiteY7" fmla="*/ 326639 h 1555870"/>
                  <a:gd name="connsiteX8" fmla="*/ 1206289 w 2318974"/>
                  <a:gd name="connsiteY8" fmla="*/ 353423 h 1555870"/>
                  <a:gd name="connsiteX9" fmla="*/ 1580327 w 2318974"/>
                  <a:gd name="connsiteY9" fmla="*/ 777297 h 1555870"/>
                  <a:gd name="connsiteX10" fmla="*/ 1580327 w 2318974"/>
                  <a:gd name="connsiteY10" fmla="*/ 818054 h 1555870"/>
                  <a:gd name="connsiteX11" fmla="*/ 1251341 w 2318974"/>
                  <a:gd name="connsiteY11" fmla="*/ 1181374 h 1555870"/>
                  <a:gd name="connsiteX12" fmla="*/ 1215719 w 2318974"/>
                  <a:gd name="connsiteY12" fmla="*/ 1181957 h 1555870"/>
                  <a:gd name="connsiteX13" fmla="*/ 838536 w 2318974"/>
                  <a:gd name="connsiteY13" fmla="*/ 753425 h 1555870"/>
                  <a:gd name="connsiteX14" fmla="*/ 762052 w 2318974"/>
                  <a:gd name="connsiteY14" fmla="*/ 726643 h 1555870"/>
                  <a:gd name="connsiteX15" fmla="*/ 748432 w 2318974"/>
                  <a:gd name="connsiteY15" fmla="*/ 839598 h 1555870"/>
                  <a:gd name="connsiteX16" fmla="*/ 920259 w 2318974"/>
                  <a:gd name="connsiteY16" fmla="*/ 1035232 h 1555870"/>
                  <a:gd name="connsiteX17" fmla="*/ 1133471 w 2318974"/>
                  <a:gd name="connsiteY17" fmla="*/ 1275698 h 1555870"/>
                  <a:gd name="connsiteX18" fmla="*/ 1132947 w 2318974"/>
                  <a:gd name="connsiteY18" fmla="*/ 1311797 h 1555870"/>
                  <a:gd name="connsiteX19" fmla="*/ 911637 w 2318974"/>
                  <a:gd name="connsiteY19" fmla="*/ 1555870 h 1555870"/>
                  <a:gd name="connsiteX20" fmla="*/ 0 w 2318974"/>
                  <a:gd name="connsiteY20" fmla="*/ 677910 h 1555870"/>
                  <a:gd name="connsiteX21" fmla="*/ 6116 w 2318974"/>
                  <a:gd name="connsiteY21" fmla="*/ 666670 h 1555870"/>
                  <a:gd name="connsiteX22" fmla="*/ 595464 w 2318974"/>
                  <a:gd name="connsiteY22" fmla="*/ 37846 h 1555870"/>
                  <a:gd name="connsiteX23" fmla="*/ 623752 w 2318974"/>
                  <a:gd name="connsiteY23" fmla="*/ 6986 h 1555870"/>
                  <a:gd name="connsiteX24" fmla="*/ 764671 w 2318974"/>
                  <a:gd name="connsiteY24" fmla="*/ 5823 h 1555870"/>
                  <a:gd name="connsiteX25" fmla="*/ 1758440 w 2318974"/>
                  <a:gd name="connsiteY25" fmla="*/ 1165 h 1555870"/>
                  <a:gd name="connsiteX26" fmla="*/ 1779396 w 2318974"/>
                  <a:gd name="connsiteY26" fmla="*/ 0 h 1555870"/>
                  <a:gd name="connsiteX27" fmla="*/ 2318974 w 2318974"/>
                  <a:gd name="connsiteY27" fmla="*/ 1163 h 1555870"/>
                  <a:gd name="connsiteX28" fmla="*/ 2144004 w 2318974"/>
                  <a:gd name="connsiteY28" fmla="*/ 196216 h 1555870"/>
                  <a:gd name="connsiteX29" fmla="*/ 2119906 w 2318974"/>
                  <a:gd name="connsiteY29" fmla="*/ 197380 h 1555870"/>
                  <a:gd name="connsiteX30" fmla="*/ 1949650 w 2318974"/>
                  <a:gd name="connsiteY30" fmla="*/ 1164 h 1555870"/>
                  <a:gd name="connsiteX31" fmla="*/ 2318974 w 2318974"/>
                  <a:gd name="connsiteY31" fmla="*/ 1163 h 155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18974" h="1555870">
                    <a:moveTo>
                      <a:pt x="1779396" y="0"/>
                    </a:moveTo>
                    <a:cubicBezTo>
                      <a:pt x="1865309" y="96653"/>
                      <a:pt x="1950699" y="193888"/>
                      <a:pt x="2036614" y="289958"/>
                    </a:cubicBezTo>
                    <a:cubicBezTo>
                      <a:pt x="2046042" y="300439"/>
                      <a:pt x="2044471" y="305679"/>
                      <a:pt x="2036089" y="315576"/>
                    </a:cubicBezTo>
                    <a:cubicBezTo>
                      <a:pt x="1921887" y="440759"/>
                      <a:pt x="1807684" y="566525"/>
                      <a:pt x="1694005" y="692873"/>
                    </a:cubicBezTo>
                    <a:cubicBezTo>
                      <a:pt x="1678813" y="709757"/>
                      <a:pt x="1673574" y="695200"/>
                      <a:pt x="1665717" y="686466"/>
                    </a:cubicBezTo>
                    <a:cubicBezTo>
                      <a:pt x="1540514" y="544399"/>
                      <a:pt x="1415310" y="402331"/>
                      <a:pt x="1290107" y="260263"/>
                    </a:cubicBezTo>
                    <a:cubicBezTo>
                      <a:pt x="1270200" y="238137"/>
                      <a:pt x="1249245" y="220670"/>
                      <a:pt x="1218336" y="232315"/>
                    </a:cubicBezTo>
                    <a:cubicBezTo>
                      <a:pt x="1182714" y="245708"/>
                      <a:pt x="1166998" y="290539"/>
                      <a:pt x="1186381" y="326639"/>
                    </a:cubicBezTo>
                    <a:cubicBezTo>
                      <a:pt x="1191621" y="336538"/>
                      <a:pt x="1198955" y="345270"/>
                      <a:pt x="1206289" y="353423"/>
                    </a:cubicBezTo>
                    <a:cubicBezTo>
                      <a:pt x="1330444" y="494908"/>
                      <a:pt x="1455124" y="636976"/>
                      <a:pt x="1580327" y="777297"/>
                    </a:cubicBezTo>
                    <a:cubicBezTo>
                      <a:pt x="1594996" y="793600"/>
                      <a:pt x="1594472" y="801752"/>
                      <a:pt x="1580327" y="818054"/>
                    </a:cubicBezTo>
                    <a:cubicBezTo>
                      <a:pt x="1470315" y="938579"/>
                      <a:pt x="1360828" y="1059685"/>
                      <a:pt x="1251341" y="1181374"/>
                    </a:cubicBezTo>
                    <a:cubicBezTo>
                      <a:pt x="1237721" y="1196513"/>
                      <a:pt x="1230910" y="1198842"/>
                      <a:pt x="1215719" y="1181957"/>
                    </a:cubicBezTo>
                    <a:cubicBezTo>
                      <a:pt x="1090515" y="1038143"/>
                      <a:pt x="964262" y="896074"/>
                      <a:pt x="838536" y="753425"/>
                    </a:cubicBezTo>
                    <a:cubicBezTo>
                      <a:pt x="817058" y="728971"/>
                      <a:pt x="792960" y="712669"/>
                      <a:pt x="762052" y="726643"/>
                    </a:cubicBezTo>
                    <a:cubicBezTo>
                      <a:pt x="720666" y="745273"/>
                      <a:pt x="714380" y="799423"/>
                      <a:pt x="748432" y="839598"/>
                    </a:cubicBezTo>
                    <a:cubicBezTo>
                      <a:pt x="805533" y="905390"/>
                      <a:pt x="863158" y="970020"/>
                      <a:pt x="920259" y="1035232"/>
                    </a:cubicBezTo>
                    <a:cubicBezTo>
                      <a:pt x="990980" y="1115582"/>
                      <a:pt x="1061703" y="1196513"/>
                      <a:pt x="1133471" y="1275698"/>
                    </a:cubicBezTo>
                    <a:cubicBezTo>
                      <a:pt x="1146045" y="1290255"/>
                      <a:pt x="1146568" y="1297242"/>
                      <a:pt x="1132947" y="1311797"/>
                    </a:cubicBezTo>
                    <a:lnTo>
                      <a:pt x="911637" y="1555870"/>
                    </a:lnTo>
                    <a:lnTo>
                      <a:pt x="0" y="677910"/>
                    </a:lnTo>
                    <a:lnTo>
                      <a:pt x="6116" y="666670"/>
                    </a:lnTo>
                    <a:cubicBezTo>
                      <a:pt x="203091" y="457645"/>
                      <a:pt x="399539" y="248036"/>
                      <a:pt x="595464" y="37846"/>
                    </a:cubicBezTo>
                    <a:cubicBezTo>
                      <a:pt x="605417" y="27948"/>
                      <a:pt x="614321" y="17468"/>
                      <a:pt x="623752" y="6986"/>
                    </a:cubicBezTo>
                    <a:cubicBezTo>
                      <a:pt x="670899" y="6405"/>
                      <a:pt x="718048" y="5823"/>
                      <a:pt x="764671" y="5823"/>
                    </a:cubicBezTo>
                    <a:cubicBezTo>
                      <a:pt x="1095754" y="4076"/>
                      <a:pt x="1426834" y="2329"/>
                      <a:pt x="1758440" y="1165"/>
                    </a:cubicBezTo>
                    <a:cubicBezTo>
                      <a:pt x="1765251" y="1165"/>
                      <a:pt x="1772060" y="583"/>
                      <a:pt x="1779396" y="0"/>
                    </a:cubicBezTo>
                    <a:close/>
                    <a:moveTo>
                      <a:pt x="2318974" y="1163"/>
                    </a:moveTo>
                    <a:cubicBezTo>
                      <a:pt x="2260826" y="65794"/>
                      <a:pt x="2202153" y="131005"/>
                      <a:pt x="2144004" y="196216"/>
                    </a:cubicBezTo>
                    <a:cubicBezTo>
                      <a:pt x="2135098" y="206114"/>
                      <a:pt x="2129859" y="209025"/>
                      <a:pt x="2119906" y="197380"/>
                    </a:cubicBezTo>
                    <a:cubicBezTo>
                      <a:pt x="2063329" y="131006"/>
                      <a:pt x="2006228" y="66375"/>
                      <a:pt x="1949650" y="1164"/>
                    </a:cubicBezTo>
                    <a:cubicBezTo>
                      <a:pt x="2072759" y="1163"/>
                      <a:pt x="2195867" y="1163"/>
                      <a:pt x="2318974" y="1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40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04" name="사각형: 둥근 모서리 103">
              <a:extLst>
                <a:ext uri="{FF2B5EF4-FFF2-40B4-BE49-F238E27FC236}">
                  <a16:creationId xmlns:a16="http://schemas.microsoft.com/office/drawing/2014/main" id="{0CAE888E-04E5-459B-B3C5-EF096B4F953F}"/>
                </a:ext>
              </a:extLst>
            </p:cNvPr>
            <p:cNvSpPr/>
            <p:nvPr/>
          </p:nvSpPr>
          <p:spPr>
            <a:xfrm>
              <a:off x="9849734" y="4298284"/>
              <a:ext cx="522216" cy="547758"/>
            </a:xfrm>
            <a:prstGeom prst="roundRect">
              <a:avLst>
                <a:gd name="adj" fmla="val 124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A0216082-2F70-4318-811B-69A6C09E836C}"/>
                </a:ext>
              </a:extLst>
            </p:cNvPr>
            <p:cNvSpPr/>
            <p:nvPr/>
          </p:nvSpPr>
          <p:spPr>
            <a:xfrm rot="60000">
              <a:off x="9923814" y="4646714"/>
              <a:ext cx="322429" cy="2354639"/>
            </a:xfrm>
            <a:custGeom>
              <a:avLst/>
              <a:gdLst>
                <a:gd name="connsiteX0" fmla="*/ 0 w 322429"/>
                <a:gd name="connsiteY0" fmla="*/ 0 h 2354639"/>
                <a:gd name="connsiteX1" fmla="*/ 322429 w 322429"/>
                <a:gd name="connsiteY1" fmla="*/ 0 h 2354639"/>
                <a:gd name="connsiteX2" fmla="*/ 322429 w 322429"/>
                <a:gd name="connsiteY2" fmla="*/ 2354639 h 2354639"/>
                <a:gd name="connsiteX3" fmla="*/ 306823 w 322429"/>
                <a:gd name="connsiteY3" fmla="*/ 2354639 h 2354639"/>
                <a:gd name="connsiteX4" fmla="*/ 0 w 322429"/>
                <a:gd name="connsiteY4" fmla="*/ 1969197 h 235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29" h="2354639">
                  <a:moveTo>
                    <a:pt x="0" y="0"/>
                  </a:moveTo>
                  <a:lnTo>
                    <a:pt x="322429" y="0"/>
                  </a:lnTo>
                  <a:lnTo>
                    <a:pt x="322429" y="2354639"/>
                  </a:lnTo>
                  <a:lnTo>
                    <a:pt x="306823" y="2354639"/>
                  </a:lnTo>
                  <a:lnTo>
                    <a:pt x="0" y="196919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사각형: 둥근 모서리 105">
              <a:extLst>
                <a:ext uri="{FF2B5EF4-FFF2-40B4-BE49-F238E27FC236}">
                  <a16:creationId xmlns:a16="http://schemas.microsoft.com/office/drawing/2014/main" id="{64554365-2F22-4F79-91F4-375D6EED6DAB}"/>
                </a:ext>
              </a:extLst>
            </p:cNvPr>
            <p:cNvSpPr/>
            <p:nvPr/>
          </p:nvSpPr>
          <p:spPr>
            <a:xfrm>
              <a:off x="9718424" y="729533"/>
              <a:ext cx="733207" cy="382696"/>
            </a:xfrm>
            <a:prstGeom prst="roundRect">
              <a:avLst>
                <a:gd name="adj" fmla="val 124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사각형: 둥근 모서리 106">
              <a:extLst>
                <a:ext uri="{FF2B5EF4-FFF2-40B4-BE49-F238E27FC236}">
                  <a16:creationId xmlns:a16="http://schemas.microsoft.com/office/drawing/2014/main" id="{B0A78F5D-8A13-4796-BC06-66B8E4C14B81}"/>
                </a:ext>
              </a:extLst>
            </p:cNvPr>
            <p:cNvSpPr/>
            <p:nvPr/>
          </p:nvSpPr>
          <p:spPr>
            <a:xfrm rot="21540000">
              <a:off x="9378049" y="163759"/>
              <a:ext cx="1439693" cy="484136"/>
            </a:xfrm>
            <a:prstGeom prst="roundRect">
              <a:avLst>
                <a:gd name="adj" fmla="val 124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767D629A-350A-459A-8222-AE5E217AA2CC}"/>
              </a:ext>
            </a:extLst>
          </p:cNvPr>
          <p:cNvGrpSpPr/>
          <p:nvPr/>
        </p:nvGrpSpPr>
        <p:grpSpPr>
          <a:xfrm>
            <a:off x="4984634" y="3385119"/>
            <a:ext cx="6659385" cy="2935278"/>
            <a:chOff x="4984634" y="3385119"/>
            <a:chExt cx="6659385" cy="2935278"/>
          </a:xfrm>
        </p:grpSpPr>
        <p:grpSp>
          <p:nvGrpSpPr>
            <p:cNvPr id="110" name="그룹 109">
              <a:extLst>
                <a:ext uri="{FF2B5EF4-FFF2-40B4-BE49-F238E27FC236}">
                  <a16:creationId xmlns:a16="http://schemas.microsoft.com/office/drawing/2014/main" id="{6C1495B3-5BEA-48BC-9C15-BB121A48EBCB}"/>
                </a:ext>
              </a:extLst>
            </p:cNvPr>
            <p:cNvGrpSpPr/>
            <p:nvPr/>
          </p:nvGrpSpPr>
          <p:grpSpPr>
            <a:xfrm>
              <a:off x="4984634" y="3385119"/>
              <a:ext cx="2038592" cy="2935278"/>
              <a:chOff x="4984634" y="3237342"/>
              <a:chExt cx="2038592" cy="2935278"/>
            </a:xfrm>
          </p:grpSpPr>
          <p:sp>
            <p:nvSpPr>
              <p:cNvPr id="111" name="Rectangle 58">
                <a:extLst>
                  <a:ext uri="{FF2B5EF4-FFF2-40B4-BE49-F238E27FC236}">
                    <a16:creationId xmlns:a16="http://schemas.microsoft.com/office/drawing/2014/main" id="{4F9D698A-8AF2-4C36-AD17-6703FC0C021B}"/>
                  </a:ext>
                </a:extLst>
              </p:cNvPr>
              <p:cNvSpPr/>
              <p:nvPr/>
            </p:nvSpPr>
            <p:spPr>
              <a:xfrm>
                <a:off x="5210361" y="3237342"/>
                <a:ext cx="1587138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Text A</a:t>
                </a:r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0A63959-B548-4AC3-8113-21A451B3F87B}"/>
                  </a:ext>
                </a:extLst>
              </p:cNvPr>
              <p:cNvSpPr txBox="1"/>
              <p:nvPr/>
            </p:nvSpPr>
            <p:spPr>
              <a:xfrm>
                <a:off x="4984634" y="5710955"/>
                <a:ext cx="2038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grpSp>
            <p:nvGrpSpPr>
              <p:cNvPr id="113" name="그룹 112">
                <a:extLst>
                  <a:ext uri="{FF2B5EF4-FFF2-40B4-BE49-F238E27FC236}">
                    <a16:creationId xmlns:a16="http://schemas.microsoft.com/office/drawing/2014/main" id="{2CDC579D-264E-4F85-83AA-B8B58BBF9ECE}"/>
                  </a:ext>
                </a:extLst>
              </p:cNvPr>
              <p:cNvGrpSpPr/>
              <p:nvPr/>
            </p:nvGrpSpPr>
            <p:grpSpPr>
              <a:xfrm>
                <a:off x="5210361" y="4113872"/>
                <a:ext cx="1587138" cy="1277794"/>
                <a:chOff x="1103262" y="2864227"/>
                <a:chExt cx="1587138" cy="1277794"/>
              </a:xfrm>
            </p:grpSpPr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B0A3151-E1B1-4395-AA01-E20FDC8F9DC2}"/>
                    </a:ext>
                  </a:extLst>
                </p:cNvPr>
                <p:cNvSpPr txBox="1"/>
                <p:nvPr/>
              </p:nvSpPr>
              <p:spPr>
                <a:xfrm>
                  <a:off x="1103262" y="2864227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Simple Portfolio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28ECE646-652D-466F-A5D2-947A745A6452}"/>
                    </a:ext>
                  </a:extLst>
                </p:cNvPr>
                <p:cNvSpPr txBox="1"/>
                <p:nvPr/>
              </p:nvSpPr>
              <p:spPr>
                <a:xfrm>
                  <a:off x="1103262" y="3123659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Presentation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E83AEF92-B676-45C8-AEF3-1F35F1FBFE41}"/>
                    </a:ext>
                  </a:extLst>
                </p:cNvPr>
                <p:cNvSpPr txBox="1"/>
                <p:nvPr/>
              </p:nvSpPr>
              <p:spPr>
                <a:xfrm>
                  <a:off x="1103262" y="3642523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Simple Portfolio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2E9AB55E-899A-4E66-8201-E09A9E9B50C2}"/>
                    </a:ext>
                  </a:extLst>
                </p:cNvPr>
                <p:cNvSpPr txBox="1"/>
                <p:nvPr/>
              </p:nvSpPr>
              <p:spPr>
                <a:xfrm>
                  <a:off x="1103262" y="3383091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Portfolio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74216F20-6ECC-49D3-97C8-F70B632166CC}"/>
                    </a:ext>
                  </a:extLst>
                </p:cNvPr>
                <p:cNvSpPr txBox="1"/>
                <p:nvPr/>
              </p:nvSpPr>
              <p:spPr>
                <a:xfrm>
                  <a:off x="1103262" y="3901955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Presentation</a:t>
                  </a:r>
                </a:p>
              </p:txBody>
            </p:sp>
          </p:grpSp>
        </p:grpSp>
        <p:grpSp>
          <p:nvGrpSpPr>
            <p:cNvPr id="119" name="그룹 118">
              <a:extLst>
                <a:ext uri="{FF2B5EF4-FFF2-40B4-BE49-F238E27FC236}">
                  <a16:creationId xmlns:a16="http://schemas.microsoft.com/office/drawing/2014/main" id="{BDEDADFA-A0C9-402E-92D0-5FBBA07429C4}"/>
                </a:ext>
              </a:extLst>
            </p:cNvPr>
            <p:cNvGrpSpPr/>
            <p:nvPr/>
          </p:nvGrpSpPr>
          <p:grpSpPr>
            <a:xfrm>
              <a:off x="7295030" y="3385119"/>
              <a:ext cx="2038592" cy="2935278"/>
              <a:chOff x="7353519" y="3237342"/>
              <a:chExt cx="2038592" cy="2935278"/>
            </a:xfrm>
          </p:grpSpPr>
          <p:sp>
            <p:nvSpPr>
              <p:cNvPr id="120" name="Rectangle 59">
                <a:extLst>
                  <a:ext uri="{FF2B5EF4-FFF2-40B4-BE49-F238E27FC236}">
                    <a16:creationId xmlns:a16="http://schemas.microsoft.com/office/drawing/2014/main" id="{B0237686-B363-44FC-A8C1-19611025A714}"/>
                  </a:ext>
                </a:extLst>
              </p:cNvPr>
              <p:cNvSpPr/>
              <p:nvPr/>
            </p:nvSpPr>
            <p:spPr>
              <a:xfrm>
                <a:off x="7579246" y="3237342"/>
                <a:ext cx="1587138" cy="461665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Text B</a:t>
                </a:r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D5DFB66-FE29-4CE7-B0A9-2EED4AC63B5B}"/>
                  </a:ext>
                </a:extLst>
              </p:cNvPr>
              <p:cNvSpPr txBox="1"/>
              <p:nvPr/>
            </p:nvSpPr>
            <p:spPr>
              <a:xfrm>
                <a:off x="7353519" y="5710955"/>
                <a:ext cx="2038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grpSp>
            <p:nvGrpSpPr>
              <p:cNvPr id="122" name="그룹 121">
                <a:extLst>
                  <a:ext uri="{FF2B5EF4-FFF2-40B4-BE49-F238E27FC236}">
                    <a16:creationId xmlns:a16="http://schemas.microsoft.com/office/drawing/2014/main" id="{89222B66-4090-4662-8976-D0B5F10E77D0}"/>
                  </a:ext>
                </a:extLst>
              </p:cNvPr>
              <p:cNvGrpSpPr/>
              <p:nvPr/>
            </p:nvGrpSpPr>
            <p:grpSpPr>
              <a:xfrm>
                <a:off x="7578666" y="4113872"/>
                <a:ext cx="1587138" cy="1277794"/>
                <a:chOff x="1103262" y="2864227"/>
                <a:chExt cx="1587138" cy="1277794"/>
              </a:xfrm>
            </p:grpSpPr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E81CEE4E-6BEA-4D53-8247-2DA9F1B7F291}"/>
                    </a:ext>
                  </a:extLst>
                </p:cNvPr>
                <p:cNvSpPr txBox="1"/>
                <p:nvPr/>
              </p:nvSpPr>
              <p:spPr>
                <a:xfrm>
                  <a:off x="1103262" y="2864227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Simple Portfolio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3446844F-EF3D-44C0-BB3E-756D471F8847}"/>
                    </a:ext>
                  </a:extLst>
                </p:cNvPr>
                <p:cNvSpPr txBox="1"/>
                <p:nvPr/>
              </p:nvSpPr>
              <p:spPr>
                <a:xfrm>
                  <a:off x="1103262" y="3123659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Presentation</a:t>
                  </a: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3B0DDF1B-70DB-4A10-A7B5-26152E65DCCA}"/>
                    </a:ext>
                  </a:extLst>
                </p:cNvPr>
                <p:cNvSpPr txBox="1"/>
                <p:nvPr/>
              </p:nvSpPr>
              <p:spPr>
                <a:xfrm>
                  <a:off x="1103262" y="3642523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Simple Portfolio</a:t>
                  </a: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9BC4C03C-55CC-441D-AF5F-CBA7554F7B25}"/>
                    </a:ext>
                  </a:extLst>
                </p:cNvPr>
                <p:cNvSpPr txBox="1"/>
                <p:nvPr/>
              </p:nvSpPr>
              <p:spPr>
                <a:xfrm>
                  <a:off x="1103262" y="3383091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Portfolio</a:t>
                  </a: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1B1D2C76-8431-4ED6-894D-82D7C8CC8688}"/>
                    </a:ext>
                  </a:extLst>
                </p:cNvPr>
                <p:cNvSpPr txBox="1"/>
                <p:nvPr/>
              </p:nvSpPr>
              <p:spPr>
                <a:xfrm>
                  <a:off x="1103262" y="3901955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Presentation</a:t>
                  </a:r>
                </a:p>
              </p:txBody>
            </p:sp>
          </p:grpSp>
        </p:grp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17810B17-51E5-4F90-BBB9-DD64BC3D3545}"/>
                </a:ext>
              </a:extLst>
            </p:cNvPr>
            <p:cNvGrpSpPr/>
            <p:nvPr/>
          </p:nvGrpSpPr>
          <p:grpSpPr>
            <a:xfrm>
              <a:off x="9605427" y="3385119"/>
              <a:ext cx="2038592" cy="2935278"/>
              <a:chOff x="10160219" y="3237342"/>
              <a:chExt cx="2038592" cy="2935278"/>
            </a:xfrm>
          </p:grpSpPr>
          <p:sp>
            <p:nvSpPr>
              <p:cNvPr id="129" name="Rectangle 60">
                <a:extLst>
                  <a:ext uri="{FF2B5EF4-FFF2-40B4-BE49-F238E27FC236}">
                    <a16:creationId xmlns:a16="http://schemas.microsoft.com/office/drawing/2014/main" id="{24685301-AC74-4165-97A9-02B8F4C73A07}"/>
                  </a:ext>
                </a:extLst>
              </p:cNvPr>
              <p:cNvSpPr/>
              <p:nvPr/>
            </p:nvSpPr>
            <p:spPr>
              <a:xfrm>
                <a:off x="10385946" y="3237342"/>
                <a:ext cx="1587138" cy="46166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Text C</a:t>
                </a:r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157FE81-9B37-4EDD-8D1C-830D3EB82414}"/>
                  </a:ext>
                </a:extLst>
              </p:cNvPr>
              <p:cNvSpPr txBox="1"/>
              <p:nvPr/>
            </p:nvSpPr>
            <p:spPr>
              <a:xfrm>
                <a:off x="10160219" y="5710955"/>
                <a:ext cx="2038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grpSp>
            <p:nvGrpSpPr>
              <p:cNvPr id="131" name="그룹 130">
                <a:extLst>
                  <a:ext uri="{FF2B5EF4-FFF2-40B4-BE49-F238E27FC236}">
                    <a16:creationId xmlns:a16="http://schemas.microsoft.com/office/drawing/2014/main" id="{DC3B1C06-D364-48E1-A14F-59F6EF394003}"/>
                  </a:ext>
                </a:extLst>
              </p:cNvPr>
              <p:cNvGrpSpPr/>
              <p:nvPr/>
            </p:nvGrpSpPr>
            <p:grpSpPr>
              <a:xfrm>
                <a:off x="10385366" y="4113872"/>
                <a:ext cx="1587138" cy="1277794"/>
                <a:chOff x="1103262" y="2864227"/>
                <a:chExt cx="1587138" cy="1277794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1FAEFB9-D0A5-4523-A136-64CF074DEE69}"/>
                    </a:ext>
                  </a:extLst>
                </p:cNvPr>
                <p:cNvSpPr txBox="1"/>
                <p:nvPr/>
              </p:nvSpPr>
              <p:spPr>
                <a:xfrm>
                  <a:off x="1103262" y="2864227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Simple Portfolio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9FABD48-93F9-40D5-9154-4287A03AADA7}"/>
                    </a:ext>
                  </a:extLst>
                </p:cNvPr>
                <p:cNvSpPr txBox="1"/>
                <p:nvPr/>
              </p:nvSpPr>
              <p:spPr>
                <a:xfrm>
                  <a:off x="1103262" y="3123659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Presentation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0338292F-405C-47C6-BAFA-99C6F11C407E}"/>
                    </a:ext>
                  </a:extLst>
                </p:cNvPr>
                <p:cNvSpPr txBox="1"/>
                <p:nvPr/>
              </p:nvSpPr>
              <p:spPr>
                <a:xfrm>
                  <a:off x="1103262" y="3642523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Simple Portfolio</a:t>
                  </a: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78C234-1881-410B-A950-6A0C0C16E17A}"/>
                    </a:ext>
                  </a:extLst>
                </p:cNvPr>
                <p:cNvSpPr txBox="1"/>
                <p:nvPr/>
              </p:nvSpPr>
              <p:spPr>
                <a:xfrm>
                  <a:off x="1103262" y="3383091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Portfolio</a:t>
                  </a: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E47182DC-A842-412E-B9D4-0150E2CC0E12}"/>
                    </a:ext>
                  </a:extLst>
                </p:cNvPr>
                <p:cNvSpPr txBox="1"/>
                <p:nvPr/>
              </p:nvSpPr>
              <p:spPr>
                <a:xfrm>
                  <a:off x="1103262" y="3901955"/>
                  <a:ext cx="1587138" cy="2400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8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Presentation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>
            <a:extLst>
              <a:ext uri="{FF2B5EF4-FFF2-40B4-BE49-F238E27FC236}">
                <a16:creationId xmlns:a16="http://schemas.microsoft.com/office/drawing/2014/main" id="{DCBA7D9D-799C-4B3C-81B6-379CC31DB807}"/>
              </a:ext>
            </a:extLst>
          </p:cNvPr>
          <p:cNvGrpSpPr/>
          <p:nvPr/>
        </p:nvGrpSpPr>
        <p:grpSpPr>
          <a:xfrm>
            <a:off x="648881" y="4431197"/>
            <a:ext cx="3344096" cy="2038544"/>
            <a:chOff x="43539" y="4396365"/>
            <a:chExt cx="3344096" cy="2038544"/>
          </a:xfrm>
        </p:grpSpPr>
        <p:sp>
          <p:nvSpPr>
            <p:cNvPr id="4" name="Text Placeholder 12">
              <a:extLst>
                <a:ext uri="{FF2B5EF4-FFF2-40B4-BE49-F238E27FC236}">
                  <a16:creationId xmlns:a16="http://schemas.microsoft.com/office/drawing/2014/main" id="{78879219-8A79-4F7F-9BE9-B3453486DFD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01</a:t>
              </a:r>
            </a:p>
          </p:txBody>
        </p:sp>
        <p:sp>
          <p:nvSpPr>
            <p:cNvPr id="5" name="직사각형 11">
              <a:extLst>
                <a:ext uri="{FF2B5EF4-FFF2-40B4-BE49-F238E27FC236}">
                  <a16:creationId xmlns:a16="http://schemas.microsoft.com/office/drawing/2014/main" id="{35D3B26D-7C11-46EB-9531-FC3223F39BF2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</a:rPr>
                <a:t>YOUR CONTENTS 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직사각형 13">
              <a:extLst>
                <a:ext uri="{FF2B5EF4-FFF2-40B4-BE49-F238E27FC236}">
                  <a16:creationId xmlns:a16="http://schemas.microsoft.com/office/drawing/2014/main" id="{B2361115-9990-4B01-8765-46B3691C97CD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BC209F5F-07F8-4BFB-B69E-3B7C9810381F}"/>
              </a:ext>
            </a:extLst>
          </p:cNvPr>
          <p:cNvGrpSpPr/>
          <p:nvPr/>
        </p:nvGrpSpPr>
        <p:grpSpPr>
          <a:xfrm>
            <a:off x="4358228" y="4431197"/>
            <a:ext cx="3344096" cy="2038544"/>
            <a:chOff x="43539" y="4396365"/>
            <a:chExt cx="3344096" cy="2038544"/>
          </a:xfrm>
        </p:grpSpPr>
        <p:sp>
          <p:nvSpPr>
            <p:cNvPr id="8" name="Text Placeholder 12">
              <a:extLst>
                <a:ext uri="{FF2B5EF4-FFF2-40B4-BE49-F238E27FC236}">
                  <a16:creationId xmlns:a16="http://schemas.microsoft.com/office/drawing/2014/main" id="{5EDABE89-6D0B-4196-8069-A6D7CB4F50C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02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8A84D85-B6AC-44B2-B0FE-EE3187297D0F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</a:rPr>
                <a:t>YOUR CONTENTS 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직사각형 13">
              <a:extLst>
                <a:ext uri="{FF2B5EF4-FFF2-40B4-BE49-F238E27FC236}">
                  <a16:creationId xmlns:a16="http://schemas.microsoft.com/office/drawing/2014/main" id="{60BB2C67-34D0-4967-A72A-A64D2A481195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BE9F854B-58AD-4A0A-A6EB-E90D485A0E95}"/>
              </a:ext>
            </a:extLst>
          </p:cNvPr>
          <p:cNvGrpSpPr/>
          <p:nvPr/>
        </p:nvGrpSpPr>
        <p:grpSpPr>
          <a:xfrm>
            <a:off x="8067574" y="4431197"/>
            <a:ext cx="3344096" cy="2038544"/>
            <a:chOff x="43539" y="4396365"/>
            <a:chExt cx="3344096" cy="2038544"/>
          </a:xfrm>
        </p:grpSpPr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589016A6-A066-4ACC-A9F4-8D69A2622DB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03</a:t>
              </a:r>
            </a:p>
          </p:txBody>
        </p:sp>
        <p:sp>
          <p:nvSpPr>
            <p:cNvPr id="13" name="직사각형 11">
              <a:extLst>
                <a:ext uri="{FF2B5EF4-FFF2-40B4-BE49-F238E27FC236}">
                  <a16:creationId xmlns:a16="http://schemas.microsoft.com/office/drawing/2014/main" id="{55994A4E-ACF0-444A-9E0C-4F65D576E1E6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</a:rPr>
                <a:t>YOUR CONTENTS 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1D897A52-E4D1-44D5-B6BD-82B55390CB00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F928E3-EB41-4C54-9FBD-31DF30FA89C9}"/>
              </a:ext>
            </a:extLst>
          </p:cNvPr>
          <p:cNvSpPr txBox="1"/>
          <p:nvPr/>
        </p:nvSpPr>
        <p:spPr>
          <a:xfrm>
            <a:off x="458382" y="2907261"/>
            <a:ext cx="37093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ALLPPT Layout</a:t>
            </a:r>
          </a:p>
          <a:p>
            <a:r>
              <a:rPr lang="en-GB" altLang="ko-KR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Clean Text Slide for your Presentation</a:t>
            </a:r>
            <a:endParaRPr lang="ko-KR" altLang="en-US" sz="14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296083-8606-41E3-BBE7-376473D37D37}"/>
              </a:ext>
            </a:extLst>
          </p:cNvPr>
          <p:cNvSpPr txBox="1"/>
          <p:nvPr/>
        </p:nvSpPr>
        <p:spPr>
          <a:xfrm>
            <a:off x="458382" y="275770"/>
            <a:ext cx="3709347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CCCF1-F2A6-41F4-8152-5CE57DC35F41}"/>
              </a:ext>
            </a:extLst>
          </p:cNvPr>
          <p:cNvSpPr txBox="1"/>
          <p:nvPr/>
        </p:nvSpPr>
        <p:spPr>
          <a:xfrm>
            <a:off x="458382" y="3398593"/>
            <a:ext cx="370934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8752789B-934C-4EC8-9FC5-1B344AD39B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B6AB59D9-5B29-4D47-B7F9-B4B29204660B}"/>
              </a:ext>
            </a:extLst>
          </p:cNvPr>
          <p:cNvSpPr/>
          <p:nvPr/>
        </p:nvSpPr>
        <p:spPr>
          <a:xfrm>
            <a:off x="4832799" y="1394179"/>
            <a:ext cx="2526401" cy="2583384"/>
          </a:xfrm>
          <a:custGeom>
            <a:avLst/>
            <a:gdLst>
              <a:gd name="connsiteX0" fmla="*/ 1368699 w 2740201"/>
              <a:gd name="connsiteY0" fmla="*/ 0 h 2802007"/>
              <a:gd name="connsiteX1" fmla="*/ 1662300 w 2740201"/>
              <a:gd name="connsiteY1" fmla="*/ 169497 h 2802007"/>
              <a:gd name="connsiteX2" fmla="*/ 2740201 w 2740201"/>
              <a:gd name="connsiteY2" fmla="*/ 2036427 h 2802007"/>
              <a:gd name="connsiteX3" fmla="*/ 1770054 w 2740201"/>
              <a:gd name="connsiteY3" fmla="*/ 2588642 h 2802007"/>
              <a:gd name="connsiteX4" fmla="*/ 1368772 w 2740201"/>
              <a:gd name="connsiteY4" fmla="*/ 2802007 h 2802007"/>
              <a:gd name="connsiteX5" fmla="*/ 999462 w 2740201"/>
              <a:gd name="connsiteY5" fmla="*/ 2600439 h 2802007"/>
              <a:gd name="connsiteX6" fmla="*/ 0 w 2740201"/>
              <a:gd name="connsiteY6" fmla="*/ 2031538 h 2802007"/>
              <a:gd name="connsiteX7" fmla="*/ 1075035 w 2740201"/>
              <a:gd name="connsiteY7" fmla="*/ 169497 h 2802007"/>
              <a:gd name="connsiteX8" fmla="*/ 1368699 w 2740201"/>
              <a:gd name="connsiteY8" fmla="*/ 0 h 280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201" h="2802007">
                <a:moveTo>
                  <a:pt x="1368699" y="0"/>
                </a:moveTo>
                <a:cubicBezTo>
                  <a:pt x="1482889" y="0"/>
                  <a:pt x="1597067" y="56499"/>
                  <a:pt x="1662300" y="169497"/>
                </a:cubicBezTo>
                <a:lnTo>
                  <a:pt x="2740201" y="2036427"/>
                </a:lnTo>
                <a:lnTo>
                  <a:pt x="1770054" y="2588642"/>
                </a:lnTo>
                <a:lnTo>
                  <a:pt x="1368772" y="2802007"/>
                </a:lnTo>
                <a:lnTo>
                  <a:pt x="999462" y="2600439"/>
                </a:lnTo>
                <a:lnTo>
                  <a:pt x="0" y="2031538"/>
                </a:lnTo>
                <a:lnTo>
                  <a:pt x="1075035" y="169497"/>
                </a:lnTo>
                <a:cubicBezTo>
                  <a:pt x="1140311" y="56499"/>
                  <a:pt x="1254510" y="0"/>
                  <a:pt x="1368699" y="0"/>
                </a:cubicBezTo>
                <a:close/>
              </a:path>
            </a:pathLst>
          </a:custGeom>
          <a:solidFill>
            <a:schemeClr val="accent2"/>
          </a:solidFill>
          <a:ln w="858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64E9A9A5-D31A-46F2-8724-4497BA1F57B2}"/>
              </a:ext>
            </a:extLst>
          </p:cNvPr>
          <p:cNvSpPr/>
          <p:nvPr/>
        </p:nvSpPr>
        <p:spPr>
          <a:xfrm>
            <a:off x="3761674" y="3362270"/>
            <a:ext cx="2275470" cy="2170747"/>
          </a:xfrm>
          <a:custGeom>
            <a:avLst/>
            <a:gdLst>
              <a:gd name="connsiteX0" fmla="*/ 1111604 w 2468034"/>
              <a:gd name="connsiteY0" fmla="*/ 0 h 2354450"/>
              <a:gd name="connsiteX1" fmla="*/ 2307643 w 2468034"/>
              <a:gd name="connsiteY1" fmla="*/ 680793 h 2354450"/>
              <a:gd name="connsiteX2" fmla="*/ 2468034 w 2468034"/>
              <a:gd name="connsiteY2" fmla="*/ 781017 h 2354450"/>
              <a:gd name="connsiteX3" fmla="*/ 2468034 w 2468034"/>
              <a:gd name="connsiteY3" fmla="*/ 2354437 h 2354450"/>
              <a:gd name="connsiteX4" fmla="*/ 339554 w 2468034"/>
              <a:gd name="connsiteY4" fmla="*/ 2354450 h 2354450"/>
              <a:gd name="connsiteX5" fmla="*/ 45933 w 2468034"/>
              <a:gd name="connsiteY5" fmla="*/ 2184878 h 2354450"/>
              <a:gd name="connsiteX6" fmla="*/ 45922 w 2468034"/>
              <a:gd name="connsiteY6" fmla="*/ 1845863 h 2354450"/>
              <a:gd name="connsiteX7" fmla="*/ 1111604 w 2468034"/>
              <a:gd name="connsiteY7" fmla="*/ 0 h 235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8034" h="2354450">
                <a:moveTo>
                  <a:pt x="1111604" y="0"/>
                </a:moveTo>
                <a:lnTo>
                  <a:pt x="2307643" y="680793"/>
                </a:lnTo>
                <a:lnTo>
                  <a:pt x="2468034" y="781017"/>
                </a:lnTo>
                <a:lnTo>
                  <a:pt x="2468034" y="2354437"/>
                </a:lnTo>
                <a:lnTo>
                  <a:pt x="339554" y="2354450"/>
                </a:lnTo>
                <a:cubicBezTo>
                  <a:pt x="209057" y="2354418"/>
                  <a:pt x="103028" y="2283768"/>
                  <a:pt x="45933" y="2184878"/>
                </a:cubicBezTo>
                <a:cubicBezTo>
                  <a:pt x="-11162" y="2085986"/>
                  <a:pt x="-19321" y="1958856"/>
                  <a:pt x="45922" y="1845863"/>
                </a:cubicBezTo>
                <a:lnTo>
                  <a:pt x="1111604" y="0"/>
                </a:lnTo>
                <a:close/>
              </a:path>
            </a:pathLst>
          </a:custGeom>
          <a:solidFill>
            <a:schemeClr val="accent3"/>
          </a:solidFill>
          <a:ln w="858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E63F894-5D16-4B1A-AE57-75C4D3D9A396}"/>
              </a:ext>
            </a:extLst>
          </p:cNvPr>
          <p:cNvSpPr/>
          <p:nvPr/>
        </p:nvSpPr>
        <p:spPr>
          <a:xfrm>
            <a:off x="6142637" y="3363568"/>
            <a:ext cx="2288601" cy="2162554"/>
          </a:xfrm>
          <a:custGeom>
            <a:avLst/>
            <a:gdLst>
              <a:gd name="connsiteX0" fmla="*/ 1375798 w 2482276"/>
              <a:gd name="connsiteY0" fmla="*/ 0 h 2345563"/>
              <a:gd name="connsiteX1" fmla="*/ 2436378 w 2482276"/>
              <a:gd name="connsiteY1" fmla="*/ 1836952 h 2345563"/>
              <a:gd name="connsiteX2" fmla="*/ 2436334 w 2482276"/>
              <a:gd name="connsiteY2" fmla="*/ 2176021 h 2345563"/>
              <a:gd name="connsiteX3" fmla="*/ 2142745 w 2482276"/>
              <a:gd name="connsiteY3" fmla="*/ 2345538 h 2345563"/>
              <a:gd name="connsiteX4" fmla="*/ 0 w 2482276"/>
              <a:gd name="connsiteY4" fmla="*/ 2345563 h 2345563"/>
              <a:gd name="connsiteX5" fmla="*/ 0 w 2482276"/>
              <a:gd name="connsiteY5" fmla="*/ 1052535 h 2345563"/>
              <a:gd name="connsiteX6" fmla="*/ 9599 w 2482276"/>
              <a:gd name="connsiteY6" fmla="*/ 777649 h 2345563"/>
              <a:gd name="connsiteX7" fmla="*/ 1375798 w 2482276"/>
              <a:gd name="connsiteY7" fmla="*/ 0 h 23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2276" h="2345563">
                <a:moveTo>
                  <a:pt x="1375798" y="0"/>
                </a:moveTo>
                <a:lnTo>
                  <a:pt x="2436378" y="1836952"/>
                </a:lnTo>
                <a:cubicBezTo>
                  <a:pt x="2501599" y="1949982"/>
                  <a:pt x="2493429" y="2077130"/>
                  <a:pt x="2436334" y="2176021"/>
                </a:cubicBezTo>
                <a:cubicBezTo>
                  <a:pt x="2379239" y="2274912"/>
                  <a:pt x="2273221" y="2345544"/>
                  <a:pt x="2142745" y="2345538"/>
                </a:cubicBezTo>
                <a:lnTo>
                  <a:pt x="0" y="2345563"/>
                </a:lnTo>
                <a:lnTo>
                  <a:pt x="0" y="1052535"/>
                </a:lnTo>
                <a:lnTo>
                  <a:pt x="9599" y="777649"/>
                </a:lnTo>
                <a:lnTo>
                  <a:pt x="1375798" y="0"/>
                </a:lnTo>
                <a:close/>
              </a:path>
            </a:pathLst>
          </a:custGeom>
          <a:solidFill>
            <a:schemeClr val="accent4"/>
          </a:solidFill>
          <a:ln w="858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CEB56347-4D0B-439E-93A3-CA8E9F6EC33B}"/>
              </a:ext>
            </a:extLst>
          </p:cNvPr>
          <p:cNvSpPr/>
          <p:nvPr/>
        </p:nvSpPr>
        <p:spPr>
          <a:xfrm>
            <a:off x="5340467" y="3203217"/>
            <a:ext cx="1537116" cy="1537115"/>
          </a:xfrm>
          <a:prstGeom prst="ellipse">
            <a:avLst/>
          </a:prstGeom>
          <a:ln w="1143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869AE-6920-45DA-8D02-3E2C82A00442}"/>
              </a:ext>
            </a:extLst>
          </p:cNvPr>
          <p:cNvSpPr txBox="1"/>
          <p:nvPr/>
        </p:nvSpPr>
        <p:spPr>
          <a:xfrm>
            <a:off x="4298524" y="5060854"/>
            <a:ext cx="1201771" cy="28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EDDBB-C7BA-49EF-810E-CCFD7DCAB221}"/>
              </a:ext>
            </a:extLst>
          </p:cNvPr>
          <p:cNvSpPr txBox="1"/>
          <p:nvPr/>
        </p:nvSpPr>
        <p:spPr>
          <a:xfrm>
            <a:off x="6686052" y="5060854"/>
            <a:ext cx="1201771" cy="28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15074-D7E3-4045-8F29-63F0ABCA62F8}"/>
              </a:ext>
            </a:extLst>
          </p:cNvPr>
          <p:cNvSpPr txBox="1"/>
          <p:nvPr/>
        </p:nvSpPr>
        <p:spPr>
          <a:xfrm>
            <a:off x="5500294" y="2740812"/>
            <a:ext cx="1201771" cy="28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82">
            <a:extLst>
              <a:ext uri="{FF2B5EF4-FFF2-40B4-BE49-F238E27FC236}">
                <a16:creationId xmlns:a16="http://schemas.microsoft.com/office/drawing/2014/main" id="{90A9CF13-7511-4151-9C79-581067A17F8E}"/>
              </a:ext>
            </a:extLst>
          </p:cNvPr>
          <p:cNvGrpSpPr/>
          <p:nvPr/>
        </p:nvGrpSpPr>
        <p:grpSpPr>
          <a:xfrm>
            <a:off x="577207" y="4205939"/>
            <a:ext cx="2836425" cy="1068786"/>
            <a:chOff x="270023" y="1671304"/>
            <a:chExt cx="2279585" cy="10794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99E192-78AB-46C9-84E4-5B76305C53C0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D5EE57-399A-4CD2-AA10-0101ED68C5A4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85">
            <a:extLst>
              <a:ext uri="{FF2B5EF4-FFF2-40B4-BE49-F238E27FC236}">
                <a16:creationId xmlns:a16="http://schemas.microsoft.com/office/drawing/2014/main" id="{72F668A8-DC4F-42A0-A150-8EB23D44F66A}"/>
              </a:ext>
            </a:extLst>
          </p:cNvPr>
          <p:cNvGrpSpPr/>
          <p:nvPr/>
        </p:nvGrpSpPr>
        <p:grpSpPr>
          <a:xfrm>
            <a:off x="8778291" y="4205939"/>
            <a:ext cx="2836425" cy="1068786"/>
            <a:chOff x="270023" y="1671304"/>
            <a:chExt cx="2279585" cy="10794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93AE4F-EA01-4F67-8E15-312B766601E7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667CE-D4CB-4F5A-8136-C821EB258A06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85">
            <a:extLst>
              <a:ext uri="{FF2B5EF4-FFF2-40B4-BE49-F238E27FC236}">
                <a16:creationId xmlns:a16="http://schemas.microsoft.com/office/drawing/2014/main" id="{E0DE5C76-5229-4318-AEE8-A6866AD28F07}"/>
              </a:ext>
            </a:extLst>
          </p:cNvPr>
          <p:cNvGrpSpPr/>
          <p:nvPr/>
        </p:nvGrpSpPr>
        <p:grpSpPr>
          <a:xfrm>
            <a:off x="7511600" y="1703464"/>
            <a:ext cx="2836425" cy="1068786"/>
            <a:chOff x="270023" y="1671304"/>
            <a:chExt cx="2279585" cy="107947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85E137-C1AF-44C1-A8B1-7F715D488A46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126D34-B898-441D-B44F-F16F43FBE563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Freeform: Shape 229">
            <a:extLst>
              <a:ext uri="{FF2B5EF4-FFF2-40B4-BE49-F238E27FC236}">
                <a16:creationId xmlns:a16="http://schemas.microsoft.com/office/drawing/2014/main" id="{3299C2D5-D710-4A97-B70F-833D9EE82B24}"/>
              </a:ext>
            </a:extLst>
          </p:cNvPr>
          <p:cNvSpPr/>
          <p:nvPr/>
        </p:nvSpPr>
        <p:spPr>
          <a:xfrm>
            <a:off x="5730242" y="3432946"/>
            <a:ext cx="757253" cy="999100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bg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6">
            <a:extLst>
              <a:ext uri="{FF2B5EF4-FFF2-40B4-BE49-F238E27FC236}">
                <a16:creationId xmlns:a16="http://schemas.microsoft.com/office/drawing/2014/main" id="{8FACC66F-6B16-40AE-BDCA-0335DD47709B}"/>
              </a:ext>
            </a:extLst>
          </p:cNvPr>
          <p:cNvSpPr/>
          <p:nvPr/>
        </p:nvSpPr>
        <p:spPr>
          <a:xfrm>
            <a:off x="4683941" y="4336964"/>
            <a:ext cx="469016" cy="522262"/>
          </a:xfrm>
          <a:custGeom>
            <a:avLst/>
            <a:gdLst>
              <a:gd name="connsiteX0" fmla="*/ 354210 w 853780"/>
              <a:gd name="connsiteY0" fmla="*/ 514977 h 950705"/>
              <a:gd name="connsiteX1" fmla="*/ 554751 w 853780"/>
              <a:gd name="connsiteY1" fmla="*/ 332133 h 950705"/>
              <a:gd name="connsiteX2" fmla="*/ 843829 w 853780"/>
              <a:gd name="connsiteY2" fmla="*/ 405011 h 950705"/>
              <a:gd name="connsiteX3" fmla="*/ 797525 w 853780"/>
              <a:gd name="connsiteY3" fmla="*/ 588364 h 950705"/>
              <a:gd name="connsiteX4" fmla="*/ 449364 w 853780"/>
              <a:gd name="connsiteY4" fmla="*/ 906276 h 950705"/>
              <a:gd name="connsiteX5" fmla="*/ 169840 w 853780"/>
              <a:gd name="connsiteY5" fmla="*/ 837017 h 950705"/>
              <a:gd name="connsiteX6" fmla="*/ 140553 w 853780"/>
              <a:gd name="connsiteY6" fmla="*/ 813102 h 950705"/>
              <a:gd name="connsiteX7" fmla="*/ 396 w 853780"/>
              <a:gd name="connsiteY7" fmla="*/ 638682 h 950705"/>
              <a:gd name="connsiteX8" fmla="*/ 452 w 853780"/>
              <a:gd name="connsiteY8" fmla="*/ 178633 h 950705"/>
              <a:gd name="connsiteX9" fmla="*/ 171027 w 853780"/>
              <a:gd name="connsiteY9" fmla="*/ 143 h 950705"/>
              <a:gd name="connsiteX10" fmla="*/ 351553 w 853780"/>
              <a:gd name="connsiteY10" fmla="*/ 164103 h 950705"/>
              <a:gd name="connsiteX11" fmla="*/ 354154 w 853780"/>
              <a:gd name="connsiteY11" fmla="*/ 443344 h 950705"/>
              <a:gd name="connsiteX12" fmla="*/ 354210 w 853780"/>
              <a:gd name="connsiteY12" fmla="*/ 514977 h 950705"/>
              <a:gd name="connsiteX13" fmla="*/ 440431 w 853780"/>
              <a:gd name="connsiteY13" fmla="*/ 516956 h 950705"/>
              <a:gd name="connsiteX14" fmla="*/ 275623 w 853780"/>
              <a:gd name="connsiteY14" fmla="*/ 668421 h 950705"/>
              <a:gd name="connsiteX15" fmla="*/ 303722 w 853780"/>
              <a:gd name="connsiteY15" fmla="*/ 698217 h 950705"/>
              <a:gd name="connsiteX16" fmla="*/ 469435 w 853780"/>
              <a:gd name="connsiteY16" fmla="*/ 547543 h 950705"/>
              <a:gd name="connsiteX17" fmla="*/ 628250 w 853780"/>
              <a:gd name="connsiteY17" fmla="*/ 720606 h 950705"/>
              <a:gd name="connsiteX18" fmla="*/ 788761 w 853780"/>
              <a:gd name="connsiteY18" fmla="*/ 572250 h 950705"/>
              <a:gd name="connsiteX19" fmla="*/ 794302 w 853780"/>
              <a:gd name="connsiteY19" fmla="*/ 352883 h 950705"/>
              <a:gd name="connsiteX20" fmla="*/ 577535 w 853780"/>
              <a:gd name="connsiteY20" fmla="*/ 337222 h 950705"/>
              <a:gd name="connsiteX21" fmla="*/ 413632 w 853780"/>
              <a:gd name="connsiteY21" fmla="*/ 484616 h 950705"/>
              <a:gd name="connsiteX22" fmla="*/ 440431 w 853780"/>
              <a:gd name="connsiteY22" fmla="*/ 516956 h 950705"/>
              <a:gd name="connsiteX23" fmla="*/ 17809 w 853780"/>
              <a:gd name="connsiteY23" fmla="*/ 430057 h 950705"/>
              <a:gd name="connsiteX24" fmla="*/ 18658 w 853780"/>
              <a:gd name="connsiteY24" fmla="*/ 652364 h 950705"/>
              <a:gd name="connsiteX25" fmla="*/ 159494 w 853780"/>
              <a:gd name="connsiteY25" fmla="*/ 797045 h 950705"/>
              <a:gd name="connsiteX26" fmla="*/ 246845 w 853780"/>
              <a:gd name="connsiteY26" fmla="*/ 612505 h 950705"/>
              <a:gd name="connsiteX27" fmla="*/ 321871 w 853780"/>
              <a:gd name="connsiteY27" fmla="*/ 543981 h 950705"/>
              <a:gd name="connsiteX28" fmla="*/ 334818 w 853780"/>
              <a:gd name="connsiteY28" fmla="*/ 523684 h 950705"/>
              <a:gd name="connsiteX29" fmla="*/ 335440 w 853780"/>
              <a:gd name="connsiteY29" fmla="*/ 428418 h 950705"/>
              <a:gd name="connsiteX30" fmla="*/ 101486 w 853780"/>
              <a:gd name="connsiteY30" fmla="*/ 428418 h 950705"/>
              <a:gd name="connsiteX31" fmla="*/ 101486 w 853780"/>
              <a:gd name="connsiteY31" fmla="*/ 207015 h 950705"/>
              <a:gd name="connsiteX32" fmla="*/ 61344 w 853780"/>
              <a:gd name="connsiteY32" fmla="*/ 207015 h 950705"/>
              <a:gd name="connsiteX33" fmla="*/ 61344 w 853780"/>
              <a:gd name="connsiteY33" fmla="*/ 427004 h 950705"/>
              <a:gd name="connsiteX34" fmla="*/ 17809 w 853780"/>
              <a:gd name="connsiteY34" fmla="*/ 430057 h 9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3780" h="950705">
                <a:moveTo>
                  <a:pt x="354210" y="514977"/>
                </a:moveTo>
                <a:cubicBezTo>
                  <a:pt x="424374" y="450976"/>
                  <a:pt x="489110" y="391103"/>
                  <a:pt x="554751" y="332133"/>
                </a:cubicBezTo>
                <a:cubicBezTo>
                  <a:pt x="652844" y="244104"/>
                  <a:pt x="804309" y="282154"/>
                  <a:pt x="843829" y="405011"/>
                </a:cubicBezTo>
                <a:cubicBezTo>
                  <a:pt x="866388" y="475118"/>
                  <a:pt x="850444" y="538667"/>
                  <a:pt x="797525" y="588364"/>
                </a:cubicBezTo>
                <a:cubicBezTo>
                  <a:pt x="682979" y="695955"/>
                  <a:pt x="567189" y="802303"/>
                  <a:pt x="449364" y="906276"/>
                </a:cubicBezTo>
                <a:cubicBezTo>
                  <a:pt x="356415" y="988257"/>
                  <a:pt x="215410" y="951959"/>
                  <a:pt x="169840" y="837017"/>
                </a:cubicBezTo>
                <a:cubicBezTo>
                  <a:pt x="163960" y="822205"/>
                  <a:pt x="156441" y="816607"/>
                  <a:pt x="140553" y="813102"/>
                </a:cubicBezTo>
                <a:cubicBezTo>
                  <a:pt x="57273" y="794953"/>
                  <a:pt x="622" y="724055"/>
                  <a:pt x="396" y="638682"/>
                </a:cubicBezTo>
                <a:cubicBezTo>
                  <a:pt x="-113" y="485351"/>
                  <a:pt x="-170" y="331964"/>
                  <a:pt x="452" y="178633"/>
                </a:cubicBezTo>
                <a:cubicBezTo>
                  <a:pt x="848" y="80653"/>
                  <a:pt x="74969" y="3931"/>
                  <a:pt x="171027" y="143"/>
                </a:cubicBezTo>
                <a:cubicBezTo>
                  <a:pt x="265389" y="-3589"/>
                  <a:pt x="346295" y="66348"/>
                  <a:pt x="351553" y="164103"/>
                </a:cubicBezTo>
                <a:cubicBezTo>
                  <a:pt x="356529" y="256938"/>
                  <a:pt x="353645" y="350226"/>
                  <a:pt x="354154" y="443344"/>
                </a:cubicBezTo>
                <a:cubicBezTo>
                  <a:pt x="354323" y="464941"/>
                  <a:pt x="354210" y="486539"/>
                  <a:pt x="354210" y="514977"/>
                </a:cubicBezTo>
                <a:close/>
                <a:moveTo>
                  <a:pt x="440431" y="516956"/>
                </a:moveTo>
                <a:cubicBezTo>
                  <a:pt x="385137" y="567784"/>
                  <a:pt x="330860" y="617650"/>
                  <a:pt x="275623" y="668421"/>
                </a:cubicBezTo>
                <a:cubicBezTo>
                  <a:pt x="285856" y="679277"/>
                  <a:pt x="294111" y="688040"/>
                  <a:pt x="303722" y="698217"/>
                </a:cubicBezTo>
                <a:cubicBezTo>
                  <a:pt x="359073" y="647898"/>
                  <a:pt x="413745" y="598201"/>
                  <a:pt x="469435" y="547543"/>
                </a:cubicBezTo>
                <a:cubicBezTo>
                  <a:pt x="523259" y="606173"/>
                  <a:pt x="575104" y="662711"/>
                  <a:pt x="628250" y="720606"/>
                </a:cubicBezTo>
                <a:cubicBezTo>
                  <a:pt x="682866" y="670400"/>
                  <a:pt x="737368" y="622908"/>
                  <a:pt x="788761" y="572250"/>
                </a:cubicBezTo>
                <a:cubicBezTo>
                  <a:pt x="849596" y="512263"/>
                  <a:pt x="850670" y="415470"/>
                  <a:pt x="794302" y="352883"/>
                </a:cubicBezTo>
                <a:cubicBezTo>
                  <a:pt x="739234" y="291822"/>
                  <a:pt x="643006" y="283002"/>
                  <a:pt x="577535" y="337222"/>
                </a:cubicBezTo>
                <a:cubicBezTo>
                  <a:pt x="521110" y="383866"/>
                  <a:pt x="468474" y="434976"/>
                  <a:pt x="413632" y="484616"/>
                </a:cubicBezTo>
                <a:cubicBezTo>
                  <a:pt x="422791" y="495698"/>
                  <a:pt x="431046" y="505648"/>
                  <a:pt x="440431" y="516956"/>
                </a:cubicBezTo>
                <a:close/>
                <a:moveTo>
                  <a:pt x="17809" y="430057"/>
                </a:moveTo>
                <a:cubicBezTo>
                  <a:pt x="17809" y="505931"/>
                  <a:pt x="14813" y="579317"/>
                  <a:pt x="18658" y="652364"/>
                </a:cubicBezTo>
                <a:cubicBezTo>
                  <a:pt x="22615" y="728691"/>
                  <a:pt x="82376" y="787773"/>
                  <a:pt x="159494" y="797045"/>
                </a:cubicBezTo>
                <a:cubicBezTo>
                  <a:pt x="149034" y="716874"/>
                  <a:pt x="189289" y="660732"/>
                  <a:pt x="246845" y="612505"/>
                </a:cubicBezTo>
                <a:cubicBezTo>
                  <a:pt x="272796" y="590795"/>
                  <a:pt x="297333" y="567275"/>
                  <a:pt x="321871" y="543981"/>
                </a:cubicBezTo>
                <a:cubicBezTo>
                  <a:pt x="327638" y="538554"/>
                  <a:pt x="334479" y="530695"/>
                  <a:pt x="334818" y="523684"/>
                </a:cubicBezTo>
                <a:cubicBezTo>
                  <a:pt x="336231" y="493040"/>
                  <a:pt x="335440" y="462284"/>
                  <a:pt x="335440" y="428418"/>
                </a:cubicBezTo>
                <a:cubicBezTo>
                  <a:pt x="256060" y="428418"/>
                  <a:pt x="180187" y="428418"/>
                  <a:pt x="101486" y="428418"/>
                </a:cubicBezTo>
                <a:cubicBezTo>
                  <a:pt x="101486" y="352261"/>
                  <a:pt x="101486" y="279327"/>
                  <a:pt x="101486" y="207015"/>
                </a:cubicBezTo>
                <a:cubicBezTo>
                  <a:pt x="86786" y="207015"/>
                  <a:pt x="75082" y="207015"/>
                  <a:pt x="61344" y="207015"/>
                </a:cubicBezTo>
                <a:cubicBezTo>
                  <a:pt x="61344" y="281080"/>
                  <a:pt x="61344" y="353109"/>
                  <a:pt x="61344" y="427004"/>
                </a:cubicBezTo>
                <a:cubicBezTo>
                  <a:pt x="46474" y="428078"/>
                  <a:pt x="33583" y="428983"/>
                  <a:pt x="17809" y="430057"/>
                </a:cubicBezTo>
                <a:close/>
              </a:path>
            </a:pathLst>
          </a:custGeom>
          <a:solidFill>
            <a:schemeClr val="bg1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174">
            <a:extLst>
              <a:ext uri="{FF2B5EF4-FFF2-40B4-BE49-F238E27FC236}">
                <a16:creationId xmlns:a16="http://schemas.microsoft.com/office/drawing/2014/main" id="{9DEC9FC8-7852-4098-B12F-FE4613BFF6C1}"/>
              </a:ext>
            </a:extLst>
          </p:cNvPr>
          <p:cNvSpPr/>
          <p:nvPr/>
        </p:nvSpPr>
        <p:spPr>
          <a:xfrm>
            <a:off x="5779845" y="1990328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ABF8ABA-9F5D-4264-BA29-7E0C41B94A44}"/>
              </a:ext>
            </a:extLst>
          </p:cNvPr>
          <p:cNvGrpSpPr/>
          <p:nvPr/>
        </p:nvGrpSpPr>
        <p:grpSpPr>
          <a:xfrm>
            <a:off x="7161997" y="4066866"/>
            <a:ext cx="446507" cy="893699"/>
            <a:chOff x="4381460" y="45"/>
            <a:chExt cx="3428405" cy="6862066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28F5795-D45F-459E-9694-942454B600BA}"/>
                </a:ext>
              </a:extLst>
            </p:cNvPr>
            <p:cNvSpPr/>
            <p:nvPr/>
          </p:nvSpPr>
          <p:spPr>
            <a:xfrm>
              <a:off x="4381460" y="45"/>
              <a:ext cx="3428405" cy="6862066"/>
            </a:xfrm>
            <a:custGeom>
              <a:avLst/>
              <a:gdLst>
                <a:gd name="connsiteX0" fmla="*/ 3418554 w 3428405"/>
                <a:gd name="connsiteY0" fmla="*/ 5725912 h 6862066"/>
                <a:gd name="connsiteX1" fmla="*/ 3268642 w 3428405"/>
                <a:gd name="connsiteY1" fmla="*/ 5965281 h 6862066"/>
                <a:gd name="connsiteX2" fmla="*/ 2752025 w 3428405"/>
                <a:gd name="connsiteY2" fmla="*/ 6198415 h 6862066"/>
                <a:gd name="connsiteX3" fmla="*/ 2037508 w 3428405"/>
                <a:gd name="connsiteY3" fmla="*/ 6320273 h 6862066"/>
                <a:gd name="connsiteX4" fmla="*/ 1994338 w 3428405"/>
                <a:gd name="connsiteY4" fmla="*/ 6365048 h 6862066"/>
                <a:gd name="connsiteX5" fmla="*/ 1852361 w 3428405"/>
                <a:gd name="connsiteY5" fmla="*/ 6598087 h 6862066"/>
                <a:gd name="connsiteX6" fmla="*/ 1828084 w 3428405"/>
                <a:gd name="connsiteY6" fmla="*/ 6636818 h 6862066"/>
                <a:gd name="connsiteX7" fmla="*/ 1828840 w 3428405"/>
                <a:gd name="connsiteY7" fmla="*/ 6802033 h 6862066"/>
                <a:gd name="connsiteX8" fmla="*/ 1769517 w 3428405"/>
                <a:gd name="connsiteY8" fmla="*/ 6862017 h 6862066"/>
                <a:gd name="connsiteX9" fmla="*/ 1632640 w 3428405"/>
                <a:gd name="connsiteY9" fmla="*/ 6862017 h 6862066"/>
                <a:gd name="connsiteX10" fmla="*/ 1571145 w 3428405"/>
                <a:gd name="connsiteY10" fmla="*/ 6798726 h 6862066"/>
                <a:gd name="connsiteX11" fmla="*/ 1571901 w 3428405"/>
                <a:gd name="connsiteY11" fmla="*/ 6628788 h 6862066"/>
                <a:gd name="connsiteX12" fmla="*/ 1544601 w 3428405"/>
                <a:gd name="connsiteY12" fmla="*/ 6589019 h 6862066"/>
                <a:gd name="connsiteX13" fmla="*/ 1392610 w 3428405"/>
                <a:gd name="connsiteY13" fmla="*/ 6379123 h 6862066"/>
                <a:gd name="connsiteX14" fmla="*/ 1351047 w 3428405"/>
                <a:gd name="connsiteY14" fmla="*/ 6341621 h 6862066"/>
                <a:gd name="connsiteX15" fmla="*/ 565966 w 3428405"/>
                <a:gd name="connsiteY15" fmla="*/ 6198226 h 6862066"/>
                <a:gd name="connsiteX16" fmla="*/ 174040 w 3428405"/>
                <a:gd name="connsiteY16" fmla="*/ 5978695 h 6862066"/>
                <a:gd name="connsiteX17" fmla="*/ 228 w 3428405"/>
                <a:gd name="connsiteY17" fmla="*/ 5563814 h 6862066"/>
                <a:gd name="connsiteX18" fmla="*/ 2212 w 3428405"/>
                <a:gd name="connsiteY18" fmla="*/ 1484438 h 6862066"/>
                <a:gd name="connsiteX19" fmla="*/ 83923 w 3428405"/>
                <a:gd name="connsiteY19" fmla="*/ 1327440 h 6862066"/>
                <a:gd name="connsiteX20" fmla="*/ 1355675 w 3428405"/>
                <a:gd name="connsiteY20" fmla="*/ 863722 h 6862066"/>
                <a:gd name="connsiteX21" fmla="*/ 1393460 w 3428405"/>
                <a:gd name="connsiteY21" fmla="*/ 842468 h 6862066"/>
                <a:gd name="connsiteX22" fmla="*/ 1577663 w 3428405"/>
                <a:gd name="connsiteY22" fmla="*/ 664406 h 6862066"/>
                <a:gd name="connsiteX23" fmla="*/ 1620549 w 3428405"/>
                <a:gd name="connsiteY23" fmla="*/ 608295 h 6862066"/>
                <a:gd name="connsiteX24" fmla="*/ 1624139 w 3428405"/>
                <a:gd name="connsiteY24" fmla="*/ 296946 h 6862066"/>
                <a:gd name="connsiteX25" fmla="*/ 1886556 w 3428405"/>
                <a:gd name="connsiteY25" fmla="*/ 8645 h 6862066"/>
                <a:gd name="connsiteX26" fmla="*/ 2232290 w 3428405"/>
                <a:gd name="connsiteY26" fmla="*/ 92906 h 6862066"/>
                <a:gd name="connsiteX27" fmla="*/ 2338089 w 3428405"/>
                <a:gd name="connsiteY27" fmla="*/ 355796 h 6862066"/>
                <a:gd name="connsiteX28" fmla="*/ 2269414 w 3428405"/>
                <a:gd name="connsiteY28" fmla="*/ 420881 h 6862066"/>
                <a:gd name="connsiteX29" fmla="*/ 2203763 w 3428405"/>
                <a:gd name="connsiteY29" fmla="*/ 361558 h 6862066"/>
                <a:gd name="connsiteX30" fmla="*/ 2099098 w 3428405"/>
                <a:gd name="connsiteY30" fmla="*/ 167720 h 6862066"/>
                <a:gd name="connsiteX31" fmla="*/ 1833563 w 3428405"/>
                <a:gd name="connsiteY31" fmla="*/ 174333 h 6862066"/>
                <a:gd name="connsiteX32" fmla="*/ 1758370 w 3428405"/>
                <a:gd name="connsiteY32" fmla="*/ 288916 h 6862066"/>
                <a:gd name="connsiteX33" fmla="*/ 1751097 w 3428405"/>
                <a:gd name="connsiteY33" fmla="*/ 628227 h 6862066"/>
                <a:gd name="connsiteX34" fmla="*/ 1778113 w 3428405"/>
                <a:gd name="connsiteY34" fmla="*/ 658077 h 6862066"/>
                <a:gd name="connsiteX35" fmla="*/ 1894869 w 3428405"/>
                <a:gd name="connsiteY35" fmla="*/ 706347 h 6862066"/>
                <a:gd name="connsiteX36" fmla="*/ 1983475 w 3428405"/>
                <a:gd name="connsiteY36" fmla="*/ 854465 h 6862066"/>
                <a:gd name="connsiteX37" fmla="*/ 2020032 w 3428405"/>
                <a:gd name="connsiteY37" fmla="*/ 889700 h 6862066"/>
                <a:gd name="connsiteX38" fmla="*/ 3268547 w 3428405"/>
                <a:gd name="connsiteY38" fmla="*/ 1281248 h 6862066"/>
                <a:gd name="connsiteX39" fmla="*/ 3428284 w 3428405"/>
                <a:gd name="connsiteY39" fmla="*/ 1547539 h 6862066"/>
                <a:gd name="connsiteX40" fmla="*/ 3418554 w 3428405"/>
                <a:gd name="connsiteY40" fmla="*/ 5725912 h 686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428405" h="6862066">
                  <a:moveTo>
                    <a:pt x="3418554" y="5725912"/>
                  </a:moveTo>
                  <a:cubicBezTo>
                    <a:pt x="3408730" y="5830294"/>
                    <a:pt x="3352336" y="5905864"/>
                    <a:pt x="3268642" y="5965281"/>
                  </a:cubicBezTo>
                  <a:cubicBezTo>
                    <a:pt x="3111456" y="6076747"/>
                    <a:pt x="2936038" y="6147122"/>
                    <a:pt x="2752025" y="6198415"/>
                  </a:cubicBezTo>
                  <a:cubicBezTo>
                    <a:pt x="2518135" y="6263595"/>
                    <a:pt x="2278388" y="6295806"/>
                    <a:pt x="2037508" y="6320273"/>
                  </a:cubicBezTo>
                  <a:cubicBezTo>
                    <a:pt x="2005957" y="6323484"/>
                    <a:pt x="1993205" y="6327546"/>
                    <a:pt x="1994338" y="6365048"/>
                  </a:cubicBezTo>
                  <a:cubicBezTo>
                    <a:pt x="1997267" y="6471413"/>
                    <a:pt x="1954381" y="6554351"/>
                    <a:pt x="1852361" y="6598087"/>
                  </a:cubicBezTo>
                  <a:cubicBezTo>
                    <a:pt x="1832996" y="6606400"/>
                    <a:pt x="1827612" y="6616885"/>
                    <a:pt x="1828084" y="6636818"/>
                  </a:cubicBezTo>
                  <a:cubicBezTo>
                    <a:pt x="1829406" y="6691889"/>
                    <a:pt x="1827895" y="6746961"/>
                    <a:pt x="1828840" y="6802033"/>
                  </a:cubicBezTo>
                  <a:cubicBezTo>
                    <a:pt x="1829501" y="6843313"/>
                    <a:pt x="1811931" y="6863150"/>
                    <a:pt x="1769517" y="6862017"/>
                  </a:cubicBezTo>
                  <a:cubicBezTo>
                    <a:pt x="1723891" y="6860694"/>
                    <a:pt x="1678171" y="6860789"/>
                    <a:pt x="1632640" y="6862017"/>
                  </a:cubicBezTo>
                  <a:cubicBezTo>
                    <a:pt x="1587960" y="6863245"/>
                    <a:pt x="1570295" y="6841801"/>
                    <a:pt x="1571145" y="6798726"/>
                  </a:cubicBezTo>
                  <a:cubicBezTo>
                    <a:pt x="1572279" y="6742049"/>
                    <a:pt x="1570484" y="6685371"/>
                    <a:pt x="1571901" y="6628788"/>
                  </a:cubicBezTo>
                  <a:cubicBezTo>
                    <a:pt x="1572468" y="6606967"/>
                    <a:pt x="1566705" y="6596293"/>
                    <a:pt x="1544601" y="6589019"/>
                  </a:cubicBezTo>
                  <a:cubicBezTo>
                    <a:pt x="1444470" y="6555674"/>
                    <a:pt x="1396483" y="6480859"/>
                    <a:pt x="1392610" y="6379123"/>
                  </a:cubicBezTo>
                  <a:cubicBezTo>
                    <a:pt x="1391288" y="6344266"/>
                    <a:pt x="1377402" y="6342660"/>
                    <a:pt x="1351047" y="6341621"/>
                  </a:cubicBezTo>
                  <a:cubicBezTo>
                    <a:pt x="1082583" y="6331135"/>
                    <a:pt x="819882" y="6287777"/>
                    <a:pt x="565966" y="6198226"/>
                  </a:cubicBezTo>
                  <a:cubicBezTo>
                    <a:pt x="422855" y="6147783"/>
                    <a:pt x="286734" y="6083360"/>
                    <a:pt x="174040" y="5978695"/>
                  </a:cubicBezTo>
                  <a:cubicBezTo>
                    <a:pt x="53506" y="5866946"/>
                    <a:pt x="-4117" y="5733281"/>
                    <a:pt x="228" y="5563814"/>
                  </a:cubicBezTo>
                  <a:cubicBezTo>
                    <a:pt x="7219" y="5291761"/>
                    <a:pt x="3157" y="2571988"/>
                    <a:pt x="2212" y="1484438"/>
                  </a:cubicBezTo>
                  <a:cubicBezTo>
                    <a:pt x="2118" y="1413402"/>
                    <a:pt x="27339" y="1367870"/>
                    <a:pt x="83923" y="1327440"/>
                  </a:cubicBezTo>
                  <a:cubicBezTo>
                    <a:pt x="465174" y="1054915"/>
                    <a:pt x="889218" y="901791"/>
                    <a:pt x="1355675" y="863722"/>
                  </a:cubicBezTo>
                  <a:cubicBezTo>
                    <a:pt x="1370506" y="862494"/>
                    <a:pt x="1388737" y="870996"/>
                    <a:pt x="1393460" y="842468"/>
                  </a:cubicBezTo>
                  <a:cubicBezTo>
                    <a:pt x="1410558" y="738654"/>
                    <a:pt x="1483484" y="688399"/>
                    <a:pt x="1577663" y="664406"/>
                  </a:cubicBezTo>
                  <a:cubicBezTo>
                    <a:pt x="1611008" y="655904"/>
                    <a:pt x="1620738" y="642491"/>
                    <a:pt x="1620549" y="608295"/>
                  </a:cubicBezTo>
                  <a:cubicBezTo>
                    <a:pt x="1620077" y="504480"/>
                    <a:pt x="1613653" y="400477"/>
                    <a:pt x="1624139" y="296946"/>
                  </a:cubicBezTo>
                  <a:cubicBezTo>
                    <a:pt x="1640764" y="133903"/>
                    <a:pt x="1724931" y="39534"/>
                    <a:pt x="1886556" y="8645"/>
                  </a:cubicBezTo>
                  <a:cubicBezTo>
                    <a:pt x="2013137" y="-15537"/>
                    <a:pt x="2131215" y="10534"/>
                    <a:pt x="2232290" y="92906"/>
                  </a:cubicBezTo>
                  <a:cubicBezTo>
                    <a:pt x="2314756" y="160163"/>
                    <a:pt x="2352164" y="248392"/>
                    <a:pt x="2338089" y="355796"/>
                  </a:cubicBezTo>
                  <a:cubicBezTo>
                    <a:pt x="2332893" y="395659"/>
                    <a:pt x="2308994" y="417291"/>
                    <a:pt x="2269414" y="420881"/>
                  </a:cubicBezTo>
                  <a:cubicBezTo>
                    <a:pt x="2227189" y="424754"/>
                    <a:pt x="2200551" y="403594"/>
                    <a:pt x="2203763" y="361558"/>
                  </a:cubicBezTo>
                  <a:cubicBezTo>
                    <a:pt x="2210564" y="273141"/>
                    <a:pt x="2177785" y="206828"/>
                    <a:pt x="2099098" y="167720"/>
                  </a:cubicBezTo>
                  <a:cubicBezTo>
                    <a:pt x="2010681" y="123890"/>
                    <a:pt x="1920374" y="121623"/>
                    <a:pt x="1833563" y="174333"/>
                  </a:cubicBezTo>
                  <a:cubicBezTo>
                    <a:pt x="1791055" y="200121"/>
                    <a:pt x="1766400" y="239512"/>
                    <a:pt x="1758370" y="288916"/>
                  </a:cubicBezTo>
                  <a:cubicBezTo>
                    <a:pt x="1740139" y="401705"/>
                    <a:pt x="1750719" y="515060"/>
                    <a:pt x="1751097" y="628227"/>
                  </a:cubicBezTo>
                  <a:cubicBezTo>
                    <a:pt x="1751191" y="648442"/>
                    <a:pt x="1759693" y="654109"/>
                    <a:pt x="1778113" y="658077"/>
                  </a:cubicBezTo>
                  <a:cubicBezTo>
                    <a:pt x="1819677" y="667051"/>
                    <a:pt x="1859446" y="681693"/>
                    <a:pt x="1894869" y="706347"/>
                  </a:cubicBezTo>
                  <a:cubicBezTo>
                    <a:pt x="1946729" y="742432"/>
                    <a:pt x="1981303" y="790986"/>
                    <a:pt x="1983475" y="854465"/>
                  </a:cubicBezTo>
                  <a:cubicBezTo>
                    <a:pt x="1984514" y="885166"/>
                    <a:pt x="1999062" y="886866"/>
                    <a:pt x="2020032" y="889700"/>
                  </a:cubicBezTo>
                  <a:cubicBezTo>
                    <a:pt x="2312300" y="929752"/>
                    <a:pt x="2996684" y="1098368"/>
                    <a:pt x="3268547" y="1281248"/>
                  </a:cubicBezTo>
                  <a:cubicBezTo>
                    <a:pt x="3381430" y="1334336"/>
                    <a:pt x="3431212" y="1418408"/>
                    <a:pt x="3428284" y="1547539"/>
                  </a:cubicBezTo>
                  <a:cubicBezTo>
                    <a:pt x="3413075" y="2227199"/>
                    <a:pt x="3422238" y="5686805"/>
                    <a:pt x="3418554" y="5725912"/>
                  </a:cubicBezTo>
                  <a:close/>
                </a:path>
              </a:pathLst>
            </a:custGeom>
            <a:solidFill>
              <a:schemeClr val="bg1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F071F3D7-03F3-426B-A60C-FF6E44B4D357}"/>
                </a:ext>
              </a:extLst>
            </p:cNvPr>
            <p:cNvSpPr/>
            <p:nvPr/>
          </p:nvSpPr>
          <p:spPr>
            <a:xfrm>
              <a:off x="4615807" y="1097443"/>
              <a:ext cx="2951547" cy="5009635"/>
            </a:xfrm>
            <a:custGeom>
              <a:avLst/>
              <a:gdLst>
                <a:gd name="connsiteX0" fmla="*/ 2950223 w 2951547"/>
                <a:gd name="connsiteY0" fmla="*/ 4616612 h 5009635"/>
                <a:gd name="connsiteX1" fmla="*/ 2933503 w 2951547"/>
                <a:gd name="connsiteY1" fmla="*/ 4646934 h 5009635"/>
                <a:gd name="connsiteX2" fmla="*/ 2728424 w 2951547"/>
                <a:gd name="connsiteY2" fmla="*/ 4769453 h 5009635"/>
                <a:gd name="connsiteX3" fmla="*/ 1791636 w 2951547"/>
                <a:gd name="connsiteY3" fmla="*/ 4988795 h 5009635"/>
                <a:gd name="connsiteX4" fmla="*/ 980768 w 2951547"/>
                <a:gd name="connsiteY4" fmla="*/ 4996163 h 5009635"/>
                <a:gd name="connsiteX5" fmla="*/ 246603 w 2951547"/>
                <a:gd name="connsiteY5" fmla="*/ 4809316 h 5009635"/>
                <a:gd name="connsiteX6" fmla="*/ 52482 w 2951547"/>
                <a:gd name="connsiteY6" fmla="*/ 4655531 h 5009635"/>
                <a:gd name="connsiteX7" fmla="*/ 2700 w 2951547"/>
                <a:gd name="connsiteY7" fmla="*/ 4474823 h 5009635"/>
                <a:gd name="connsiteX8" fmla="*/ 5250 w 2951547"/>
                <a:gd name="connsiteY8" fmla="*/ 447779 h 5009635"/>
                <a:gd name="connsiteX9" fmla="*/ 37745 w 2951547"/>
                <a:gd name="connsiteY9" fmla="*/ 387606 h 5009635"/>
                <a:gd name="connsiteX10" fmla="*/ 925790 w 2951547"/>
                <a:gd name="connsiteY10" fmla="*/ 40455 h 5009635"/>
                <a:gd name="connsiteX11" fmla="*/ 2919711 w 2951547"/>
                <a:gd name="connsiteY11" fmla="*/ 397997 h 5009635"/>
                <a:gd name="connsiteX12" fmla="*/ 2951545 w 2951547"/>
                <a:gd name="connsiteY12" fmla="*/ 462326 h 5009635"/>
                <a:gd name="connsiteX13" fmla="*/ 2950223 w 2951547"/>
                <a:gd name="connsiteY13" fmla="*/ 4616612 h 500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1547" h="5009635">
                  <a:moveTo>
                    <a:pt x="2950223" y="4616612"/>
                  </a:moveTo>
                  <a:cubicBezTo>
                    <a:pt x="2952490" y="4632293"/>
                    <a:pt x="2942666" y="4638149"/>
                    <a:pt x="2933503" y="4646934"/>
                  </a:cubicBezTo>
                  <a:cubicBezTo>
                    <a:pt x="2874558" y="4703706"/>
                    <a:pt x="2803050" y="4739697"/>
                    <a:pt x="2728424" y="4769453"/>
                  </a:cubicBezTo>
                  <a:cubicBezTo>
                    <a:pt x="2427182" y="4889515"/>
                    <a:pt x="2114038" y="4958661"/>
                    <a:pt x="1791636" y="4988795"/>
                  </a:cubicBezTo>
                  <a:cubicBezTo>
                    <a:pt x="1521473" y="5014016"/>
                    <a:pt x="1251026" y="5016190"/>
                    <a:pt x="980768" y="4996163"/>
                  </a:cubicBezTo>
                  <a:cubicBezTo>
                    <a:pt x="725529" y="4977271"/>
                    <a:pt x="476242" y="4930606"/>
                    <a:pt x="246603" y="4809316"/>
                  </a:cubicBezTo>
                  <a:cubicBezTo>
                    <a:pt x="172449" y="4770114"/>
                    <a:pt x="103019" y="4724488"/>
                    <a:pt x="52482" y="4655531"/>
                  </a:cubicBezTo>
                  <a:cubicBezTo>
                    <a:pt x="12996" y="4601781"/>
                    <a:pt x="-7786" y="4543214"/>
                    <a:pt x="2700" y="4474823"/>
                  </a:cubicBezTo>
                  <a:cubicBezTo>
                    <a:pt x="7234" y="4445539"/>
                    <a:pt x="9312" y="557828"/>
                    <a:pt x="5250" y="447779"/>
                  </a:cubicBezTo>
                  <a:cubicBezTo>
                    <a:pt x="4211" y="418590"/>
                    <a:pt x="14413" y="402909"/>
                    <a:pt x="37745" y="387606"/>
                  </a:cubicBezTo>
                  <a:cubicBezTo>
                    <a:pt x="309420" y="209355"/>
                    <a:pt x="606034" y="93165"/>
                    <a:pt x="925790" y="40455"/>
                  </a:cubicBezTo>
                  <a:cubicBezTo>
                    <a:pt x="1631994" y="-75923"/>
                    <a:pt x="2293517" y="63504"/>
                    <a:pt x="2919711" y="397997"/>
                  </a:cubicBezTo>
                  <a:cubicBezTo>
                    <a:pt x="2949467" y="413867"/>
                    <a:pt x="2951640" y="434365"/>
                    <a:pt x="2951545" y="462326"/>
                  </a:cubicBezTo>
                  <a:cubicBezTo>
                    <a:pt x="2951073" y="1145292"/>
                    <a:pt x="2936148" y="4519221"/>
                    <a:pt x="2950223" y="46166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60401D7-4CCD-493A-AC7F-1349433CAAE4}"/>
                </a:ext>
              </a:extLst>
            </p:cNvPr>
            <p:cNvSpPr/>
            <p:nvPr/>
          </p:nvSpPr>
          <p:spPr>
            <a:xfrm>
              <a:off x="4803175" y="2868336"/>
              <a:ext cx="2569327" cy="3043642"/>
            </a:xfrm>
            <a:custGeom>
              <a:avLst/>
              <a:gdLst>
                <a:gd name="connsiteX0" fmla="*/ 16632 w 2569327"/>
                <a:gd name="connsiteY0" fmla="*/ 470357 h 3043642"/>
                <a:gd name="connsiteX1" fmla="*/ 96736 w 2569327"/>
                <a:gd name="connsiteY1" fmla="*/ 272552 h 3043642"/>
                <a:gd name="connsiteX2" fmla="*/ 844221 w 2569327"/>
                <a:gd name="connsiteY2" fmla="*/ 1538 h 3043642"/>
                <a:gd name="connsiteX3" fmla="*/ 1492047 w 2569327"/>
                <a:gd name="connsiteY3" fmla="*/ 189519 h 3043642"/>
                <a:gd name="connsiteX4" fmla="*/ 1913445 w 2569327"/>
                <a:gd name="connsiteY4" fmla="*/ 351900 h 3043642"/>
                <a:gd name="connsiteX5" fmla="*/ 2490424 w 2569327"/>
                <a:gd name="connsiteY5" fmla="*/ 239301 h 3043642"/>
                <a:gd name="connsiteX6" fmla="*/ 2566939 w 2569327"/>
                <a:gd name="connsiteY6" fmla="*/ 206428 h 3043642"/>
                <a:gd name="connsiteX7" fmla="*/ 2562310 w 2569327"/>
                <a:gd name="connsiteY7" fmla="*/ 2527757 h 3043642"/>
                <a:gd name="connsiteX8" fmla="*/ 2324925 w 2569327"/>
                <a:gd name="connsiteY8" fmla="*/ 2885960 h 3043642"/>
                <a:gd name="connsiteX9" fmla="*/ 1922986 w 2569327"/>
                <a:gd name="connsiteY9" fmla="*/ 2999126 h 3043642"/>
                <a:gd name="connsiteX10" fmla="*/ 762321 w 2569327"/>
                <a:gd name="connsiteY10" fmla="*/ 2998371 h 3043642"/>
                <a:gd name="connsiteX11" fmla="*/ 139717 w 2569327"/>
                <a:gd name="connsiteY11" fmla="*/ 2711203 h 3043642"/>
                <a:gd name="connsiteX12" fmla="*/ 6 w 2569327"/>
                <a:gd name="connsiteY12" fmla="*/ 2382095 h 3043642"/>
                <a:gd name="connsiteX13" fmla="*/ 16632 w 2569327"/>
                <a:gd name="connsiteY13" fmla="*/ 470357 h 30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9327" h="3043642">
                  <a:moveTo>
                    <a:pt x="16632" y="470357"/>
                  </a:moveTo>
                  <a:cubicBezTo>
                    <a:pt x="17482" y="392708"/>
                    <a:pt x="39303" y="329135"/>
                    <a:pt x="96736" y="272552"/>
                  </a:cubicBezTo>
                  <a:cubicBezTo>
                    <a:pt x="305121" y="67000"/>
                    <a:pt x="557620" y="-12348"/>
                    <a:pt x="844221" y="1538"/>
                  </a:cubicBezTo>
                  <a:cubicBezTo>
                    <a:pt x="1074899" y="12684"/>
                    <a:pt x="1283662" y="101102"/>
                    <a:pt x="1492047" y="189519"/>
                  </a:cubicBezTo>
                  <a:cubicBezTo>
                    <a:pt x="1630718" y="248369"/>
                    <a:pt x="1767783" y="311376"/>
                    <a:pt x="1913445" y="351900"/>
                  </a:cubicBezTo>
                  <a:cubicBezTo>
                    <a:pt x="2124381" y="410562"/>
                    <a:pt x="2313684" y="357851"/>
                    <a:pt x="2490424" y="239301"/>
                  </a:cubicBezTo>
                  <a:cubicBezTo>
                    <a:pt x="2513851" y="223620"/>
                    <a:pt x="2537089" y="187913"/>
                    <a:pt x="2566939" y="206428"/>
                  </a:cubicBezTo>
                  <a:cubicBezTo>
                    <a:pt x="2575157" y="1007283"/>
                    <a:pt x="2559288" y="2354890"/>
                    <a:pt x="2562310" y="2527757"/>
                  </a:cubicBezTo>
                  <a:cubicBezTo>
                    <a:pt x="2565428" y="2702418"/>
                    <a:pt x="2473232" y="2813035"/>
                    <a:pt x="2324925" y="2885960"/>
                  </a:cubicBezTo>
                  <a:cubicBezTo>
                    <a:pt x="2198156" y="2948305"/>
                    <a:pt x="2061090" y="2977305"/>
                    <a:pt x="1922986" y="2999126"/>
                  </a:cubicBezTo>
                  <a:cubicBezTo>
                    <a:pt x="1536161" y="3060244"/>
                    <a:pt x="1148485" y="3056938"/>
                    <a:pt x="762321" y="2998371"/>
                  </a:cubicBezTo>
                  <a:cubicBezTo>
                    <a:pt x="528998" y="2963042"/>
                    <a:pt x="311261" y="2883598"/>
                    <a:pt x="139717" y="2711203"/>
                  </a:cubicBezTo>
                  <a:cubicBezTo>
                    <a:pt x="49883" y="2620897"/>
                    <a:pt x="-655" y="2512926"/>
                    <a:pt x="6" y="2382095"/>
                  </a:cubicBezTo>
                  <a:cubicBezTo>
                    <a:pt x="1423" y="2065645"/>
                    <a:pt x="13042" y="791341"/>
                    <a:pt x="16632" y="470357"/>
                  </a:cubicBezTo>
                  <a:close/>
                </a:path>
              </a:pathLst>
            </a:custGeom>
            <a:solidFill>
              <a:srgbClr val="EA1C24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83DAC4D-31F0-4065-A42F-23CBCDAF0137}"/>
                </a:ext>
              </a:extLst>
            </p:cNvPr>
            <p:cNvSpPr/>
            <p:nvPr/>
          </p:nvSpPr>
          <p:spPr>
            <a:xfrm>
              <a:off x="6261919" y="1737755"/>
              <a:ext cx="1117459" cy="1118374"/>
            </a:xfrm>
            <a:custGeom>
              <a:avLst/>
              <a:gdLst>
                <a:gd name="connsiteX0" fmla="*/ 698321 w 1117459"/>
                <a:gd name="connsiteY0" fmla="*/ 218569 h 1118374"/>
                <a:gd name="connsiteX1" fmla="*/ 697660 w 1117459"/>
                <a:gd name="connsiteY1" fmla="*/ 383690 h 1118374"/>
                <a:gd name="connsiteX2" fmla="*/ 734500 w 1117459"/>
                <a:gd name="connsiteY2" fmla="*/ 420531 h 1118374"/>
                <a:gd name="connsiteX3" fmla="*/ 1060113 w 1117459"/>
                <a:gd name="connsiteY3" fmla="*/ 420436 h 1118374"/>
                <a:gd name="connsiteX4" fmla="*/ 1117169 w 1117459"/>
                <a:gd name="connsiteY4" fmla="*/ 477397 h 1118374"/>
                <a:gd name="connsiteX5" fmla="*/ 1117169 w 1117459"/>
                <a:gd name="connsiteY5" fmla="*/ 642424 h 1118374"/>
                <a:gd name="connsiteX6" fmla="*/ 1056051 w 1117459"/>
                <a:gd name="connsiteY6" fmla="*/ 700613 h 1118374"/>
                <a:gd name="connsiteX7" fmla="*/ 735256 w 1117459"/>
                <a:gd name="connsiteY7" fmla="*/ 697401 h 1118374"/>
                <a:gd name="connsiteX8" fmla="*/ 695676 w 1117459"/>
                <a:gd name="connsiteY8" fmla="*/ 735942 h 1118374"/>
                <a:gd name="connsiteX9" fmla="*/ 695015 w 1117459"/>
                <a:gd name="connsiteY9" fmla="*/ 1066184 h 1118374"/>
                <a:gd name="connsiteX10" fmla="*/ 643438 w 1117459"/>
                <a:gd name="connsiteY10" fmla="*/ 1118233 h 1118374"/>
                <a:gd name="connsiteX11" fmla="*/ 464147 w 1117459"/>
                <a:gd name="connsiteY11" fmla="*/ 1117477 h 1118374"/>
                <a:gd name="connsiteX12" fmla="*/ 417199 w 1117459"/>
                <a:gd name="connsiteY12" fmla="*/ 1069585 h 1118374"/>
                <a:gd name="connsiteX13" fmla="*/ 419183 w 1117459"/>
                <a:gd name="connsiteY13" fmla="*/ 734525 h 1118374"/>
                <a:gd name="connsiteX14" fmla="*/ 379698 w 1117459"/>
                <a:gd name="connsiteY14" fmla="*/ 694945 h 1118374"/>
                <a:gd name="connsiteX15" fmla="*/ 49361 w 1117459"/>
                <a:gd name="connsiteY15" fmla="*/ 695229 h 1118374"/>
                <a:gd name="connsiteX16" fmla="*/ 146 w 1117459"/>
                <a:gd name="connsiteY16" fmla="*/ 646486 h 1118374"/>
                <a:gd name="connsiteX17" fmla="*/ 902 w 1117459"/>
                <a:gd name="connsiteY17" fmla="*/ 467195 h 1118374"/>
                <a:gd name="connsiteX18" fmla="*/ 50022 w 1117459"/>
                <a:gd name="connsiteY18" fmla="*/ 417791 h 1118374"/>
                <a:gd name="connsiteX19" fmla="*/ 375636 w 1117459"/>
                <a:gd name="connsiteY19" fmla="*/ 419681 h 1118374"/>
                <a:gd name="connsiteX20" fmla="*/ 420883 w 1117459"/>
                <a:gd name="connsiteY20" fmla="*/ 376794 h 1118374"/>
                <a:gd name="connsiteX21" fmla="*/ 420789 w 1117459"/>
                <a:gd name="connsiteY21" fmla="*/ 55999 h 1118374"/>
                <a:gd name="connsiteX22" fmla="*/ 478695 w 1117459"/>
                <a:gd name="connsiteY22" fmla="*/ 266 h 1118374"/>
                <a:gd name="connsiteX23" fmla="*/ 657985 w 1117459"/>
                <a:gd name="connsiteY23" fmla="*/ 1399 h 1118374"/>
                <a:gd name="connsiteX24" fmla="*/ 699927 w 1117459"/>
                <a:gd name="connsiteY24" fmla="*/ 43813 h 1118374"/>
                <a:gd name="connsiteX25" fmla="*/ 699738 w 1117459"/>
                <a:gd name="connsiteY25" fmla="*/ 218380 h 1118374"/>
                <a:gd name="connsiteX26" fmla="*/ 698321 w 1117459"/>
                <a:gd name="connsiteY26" fmla="*/ 218569 h 111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7459" h="1118374">
                  <a:moveTo>
                    <a:pt x="698321" y="218569"/>
                  </a:moveTo>
                  <a:cubicBezTo>
                    <a:pt x="698321" y="273641"/>
                    <a:pt x="700021" y="328713"/>
                    <a:pt x="697660" y="383690"/>
                  </a:cubicBezTo>
                  <a:cubicBezTo>
                    <a:pt x="696337" y="413163"/>
                    <a:pt x="705595" y="420909"/>
                    <a:pt x="734500" y="420531"/>
                  </a:cubicBezTo>
                  <a:cubicBezTo>
                    <a:pt x="843038" y="419303"/>
                    <a:pt x="951575" y="422136"/>
                    <a:pt x="1060113" y="420436"/>
                  </a:cubicBezTo>
                  <a:cubicBezTo>
                    <a:pt x="1102716" y="419775"/>
                    <a:pt x="1119814" y="433189"/>
                    <a:pt x="1117169" y="477397"/>
                  </a:cubicBezTo>
                  <a:cubicBezTo>
                    <a:pt x="1113863" y="532280"/>
                    <a:pt x="1113674" y="587635"/>
                    <a:pt x="1117169" y="642424"/>
                  </a:cubicBezTo>
                  <a:cubicBezTo>
                    <a:pt x="1120192" y="690222"/>
                    <a:pt x="1099599" y="701746"/>
                    <a:pt x="1056051" y="700613"/>
                  </a:cubicBezTo>
                  <a:cubicBezTo>
                    <a:pt x="949120" y="697873"/>
                    <a:pt x="842093" y="699952"/>
                    <a:pt x="735256" y="697401"/>
                  </a:cubicBezTo>
                  <a:cubicBezTo>
                    <a:pt x="704366" y="696645"/>
                    <a:pt x="695204" y="703919"/>
                    <a:pt x="695676" y="735942"/>
                  </a:cubicBezTo>
                  <a:cubicBezTo>
                    <a:pt x="697187" y="845991"/>
                    <a:pt x="693787" y="956135"/>
                    <a:pt x="695015" y="1066184"/>
                  </a:cubicBezTo>
                  <a:cubicBezTo>
                    <a:pt x="695487" y="1104819"/>
                    <a:pt x="683112" y="1120028"/>
                    <a:pt x="643438" y="1118233"/>
                  </a:cubicBezTo>
                  <a:cubicBezTo>
                    <a:pt x="583737" y="1115494"/>
                    <a:pt x="523942" y="1116155"/>
                    <a:pt x="464147" y="1117477"/>
                  </a:cubicBezTo>
                  <a:cubicBezTo>
                    <a:pt x="429385" y="1118233"/>
                    <a:pt x="416822" y="1103780"/>
                    <a:pt x="417199" y="1069585"/>
                  </a:cubicBezTo>
                  <a:cubicBezTo>
                    <a:pt x="418616" y="957930"/>
                    <a:pt x="417011" y="846180"/>
                    <a:pt x="419183" y="734525"/>
                  </a:cubicBezTo>
                  <a:cubicBezTo>
                    <a:pt x="419750" y="703163"/>
                    <a:pt x="410681" y="694567"/>
                    <a:pt x="379698" y="694945"/>
                  </a:cubicBezTo>
                  <a:cubicBezTo>
                    <a:pt x="269649" y="696362"/>
                    <a:pt x="159505" y="693906"/>
                    <a:pt x="49361" y="695229"/>
                  </a:cubicBezTo>
                  <a:cubicBezTo>
                    <a:pt x="12993" y="695701"/>
                    <a:pt x="-1649" y="684460"/>
                    <a:pt x="146" y="646486"/>
                  </a:cubicBezTo>
                  <a:cubicBezTo>
                    <a:pt x="2885" y="586785"/>
                    <a:pt x="2885" y="526896"/>
                    <a:pt x="902" y="467195"/>
                  </a:cubicBezTo>
                  <a:cubicBezTo>
                    <a:pt x="-326" y="430355"/>
                    <a:pt x="12710" y="417130"/>
                    <a:pt x="50022" y="417791"/>
                  </a:cubicBezTo>
                  <a:cubicBezTo>
                    <a:pt x="158560" y="419775"/>
                    <a:pt x="267098" y="417413"/>
                    <a:pt x="375636" y="419681"/>
                  </a:cubicBezTo>
                  <a:cubicBezTo>
                    <a:pt x="409359" y="420436"/>
                    <a:pt x="421639" y="414013"/>
                    <a:pt x="420883" y="376794"/>
                  </a:cubicBezTo>
                  <a:cubicBezTo>
                    <a:pt x="418616" y="269862"/>
                    <a:pt x="422584" y="162836"/>
                    <a:pt x="420789" y="55999"/>
                  </a:cubicBezTo>
                  <a:cubicBezTo>
                    <a:pt x="420033" y="12074"/>
                    <a:pt x="435525" y="-2190"/>
                    <a:pt x="478695" y="266"/>
                  </a:cubicBezTo>
                  <a:cubicBezTo>
                    <a:pt x="538301" y="3666"/>
                    <a:pt x="598190" y="2533"/>
                    <a:pt x="657985" y="1399"/>
                  </a:cubicBezTo>
                  <a:cubicBezTo>
                    <a:pt x="688780" y="832"/>
                    <a:pt x="700305" y="14435"/>
                    <a:pt x="699927" y="43813"/>
                  </a:cubicBezTo>
                  <a:cubicBezTo>
                    <a:pt x="699171" y="102002"/>
                    <a:pt x="699738" y="160191"/>
                    <a:pt x="699738" y="218380"/>
                  </a:cubicBezTo>
                  <a:cubicBezTo>
                    <a:pt x="699077" y="218569"/>
                    <a:pt x="698699" y="218569"/>
                    <a:pt x="698321" y="218569"/>
                  </a:cubicBezTo>
                  <a:close/>
                </a:path>
              </a:pathLst>
            </a:custGeom>
            <a:solidFill>
              <a:srgbClr val="EA1C24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AFC4F2F3-F307-481D-B716-89A6D9441767}"/>
                </a:ext>
              </a:extLst>
            </p:cNvPr>
            <p:cNvSpPr/>
            <p:nvPr/>
          </p:nvSpPr>
          <p:spPr>
            <a:xfrm>
              <a:off x="5042828" y="2172919"/>
              <a:ext cx="773282" cy="106942"/>
            </a:xfrm>
            <a:custGeom>
              <a:avLst/>
              <a:gdLst>
                <a:gd name="connsiteX0" fmla="*/ 704510 w 773282"/>
                <a:gd name="connsiteY0" fmla="*/ 9 h 106942"/>
                <a:gd name="connsiteX1" fmla="*/ 773279 w 773282"/>
                <a:gd name="connsiteY1" fmla="*/ 52341 h 106942"/>
                <a:gd name="connsiteX2" fmla="*/ 706304 w 773282"/>
                <a:gd name="connsiteY2" fmla="*/ 106941 h 106942"/>
                <a:gd name="connsiteX3" fmla="*/ 65658 w 773282"/>
                <a:gd name="connsiteY3" fmla="*/ 106846 h 106942"/>
                <a:gd name="connsiteX4" fmla="*/ 6 w 773282"/>
                <a:gd name="connsiteY4" fmla="*/ 51869 h 106942"/>
                <a:gd name="connsiteX5" fmla="*/ 63863 w 773282"/>
                <a:gd name="connsiteY5" fmla="*/ 198 h 106942"/>
                <a:gd name="connsiteX6" fmla="*/ 704510 w 773282"/>
                <a:gd name="connsiteY6" fmla="*/ 9 h 10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282" h="106942">
                  <a:moveTo>
                    <a:pt x="704510" y="9"/>
                  </a:moveTo>
                  <a:cubicBezTo>
                    <a:pt x="742861" y="-369"/>
                    <a:pt x="772901" y="11627"/>
                    <a:pt x="773279" y="52341"/>
                  </a:cubicBezTo>
                  <a:cubicBezTo>
                    <a:pt x="773656" y="92299"/>
                    <a:pt x="745412" y="107129"/>
                    <a:pt x="706304" y="106941"/>
                  </a:cubicBezTo>
                  <a:cubicBezTo>
                    <a:pt x="492724" y="106279"/>
                    <a:pt x="279238" y="106374"/>
                    <a:pt x="65658" y="106846"/>
                  </a:cubicBezTo>
                  <a:cubicBezTo>
                    <a:pt x="27117" y="106941"/>
                    <a:pt x="-466" y="94282"/>
                    <a:pt x="6" y="51869"/>
                  </a:cubicBezTo>
                  <a:cubicBezTo>
                    <a:pt x="478" y="11627"/>
                    <a:pt x="27400" y="9"/>
                    <a:pt x="63863" y="198"/>
                  </a:cubicBezTo>
                  <a:cubicBezTo>
                    <a:pt x="170606" y="859"/>
                    <a:pt x="597767" y="1237"/>
                    <a:pt x="704510" y="9"/>
                  </a:cubicBezTo>
                  <a:close/>
                </a:path>
              </a:pathLst>
            </a:custGeom>
            <a:solidFill>
              <a:srgbClr val="1B1B1B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885D893D-0A9B-4157-88C0-AC9F8E8F03BC}"/>
                </a:ext>
              </a:extLst>
            </p:cNvPr>
            <p:cNvSpPr/>
            <p:nvPr/>
          </p:nvSpPr>
          <p:spPr>
            <a:xfrm>
              <a:off x="5042825" y="2515025"/>
              <a:ext cx="774547" cy="107186"/>
            </a:xfrm>
            <a:custGeom>
              <a:avLst/>
              <a:gdLst>
                <a:gd name="connsiteX0" fmla="*/ 68966 w 774547"/>
                <a:gd name="connsiteY0" fmla="*/ 106979 h 107186"/>
                <a:gd name="connsiteX1" fmla="*/ 103 w 774547"/>
                <a:gd name="connsiteY1" fmla="*/ 55214 h 107186"/>
                <a:gd name="connsiteX2" fmla="*/ 70761 w 774547"/>
                <a:gd name="connsiteY2" fmla="*/ 142 h 107186"/>
                <a:gd name="connsiteX3" fmla="*/ 701962 w 774547"/>
                <a:gd name="connsiteY3" fmla="*/ 142 h 107186"/>
                <a:gd name="connsiteX4" fmla="*/ 774320 w 774547"/>
                <a:gd name="connsiteY4" fmla="*/ 54741 h 107186"/>
                <a:gd name="connsiteX5" fmla="*/ 700167 w 774547"/>
                <a:gd name="connsiteY5" fmla="*/ 107168 h 107186"/>
                <a:gd name="connsiteX6" fmla="*/ 68966 w 774547"/>
                <a:gd name="connsiteY6" fmla="*/ 106979 h 10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47" h="107186">
                  <a:moveTo>
                    <a:pt x="68966" y="106979"/>
                  </a:moveTo>
                  <a:cubicBezTo>
                    <a:pt x="31842" y="107263"/>
                    <a:pt x="2370" y="98855"/>
                    <a:pt x="103" y="55214"/>
                  </a:cubicBezTo>
                  <a:cubicBezTo>
                    <a:pt x="-1786" y="18940"/>
                    <a:pt x="22396" y="236"/>
                    <a:pt x="70761" y="142"/>
                  </a:cubicBezTo>
                  <a:cubicBezTo>
                    <a:pt x="281130" y="-47"/>
                    <a:pt x="491593" y="-47"/>
                    <a:pt x="701962" y="142"/>
                  </a:cubicBezTo>
                  <a:cubicBezTo>
                    <a:pt x="748248" y="142"/>
                    <a:pt x="777437" y="21207"/>
                    <a:pt x="774320" y="54741"/>
                  </a:cubicBezTo>
                  <a:cubicBezTo>
                    <a:pt x="770164" y="99139"/>
                    <a:pt x="739274" y="107641"/>
                    <a:pt x="700167" y="107168"/>
                  </a:cubicBezTo>
                  <a:cubicBezTo>
                    <a:pt x="595030" y="105940"/>
                    <a:pt x="174198" y="106318"/>
                    <a:pt x="68966" y="106979"/>
                  </a:cubicBezTo>
                  <a:close/>
                </a:path>
              </a:pathLst>
            </a:custGeom>
            <a:solidFill>
              <a:srgbClr val="1B1B1B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7F6B0D38-A141-4B5F-A1A7-99DC4D3AEAF9}"/>
                </a:ext>
              </a:extLst>
            </p:cNvPr>
            <p:cNvSpPr/>
            <p:nvPr/>
          </p:nvSpPr>
          <p:spPr>
            <a:xfrm>
              <a:off x="5042828" y="1830775"/>
              <a:ext cx="1406183" cy="106942"/>
            </a:xfrm>
            <a:custGeom>
              <a:avLst/>
              <a:gdLst>
                <a:gd name="connsiteX0" fmla="*/ 1337410 w 1406183"/>
                <a:gd name="connsiteY0" fmla="*/ 9 h 106942"/>
                <a:gd name="connsiteX1" fmla="*/ 1406179 w 1406183"/>
                <a:gd name="connsiteY1" fmla="*/ 52341 h 106942"/>
                <a:gd name="connsiteX2" fmla="*/ 1339205 w 1406183"/>
                <a:gd name="connsiteY2" fmla="*/ 106941 h 106942"/>
                <a:gd name="connsiteX3" fmla="*/ 65658 w 1406183"/>
                <a:gd name="connsiteY3" fmla="*/ 106846 h 106942"/>
                <a:gd name="connsiteX4" fmla="*/ 6 w 1406183"/>
                <a:gd name="connsiteY4" fmla="*/ 51869 h 106942"/>
                <a:gd name="connsiteX5" fmla="*/ 63863 w 1406183"/>
                <a:gd name="connsiteY5" fmla="*/ 198 h 106942"/>
                <a:gd name="connsiteX6" fmla="*/ 1337410 w 1406183"/>
                <a:gd name="connsiteY6" fmla="*/ 9 h 10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183" h="106942">
                  <a:moveTo>
                    <a:pt x="1337410" y="9"/>
                  </a:moveTo>
                  <a:cubicBezTo>
                    <a:pt x="1375762" y="-369"/>
                    <a:pt x="1405802" y="11627"/>
                    <a:pt x="1406179" y="52341"/>
                  </a:cubicBezTo>
                  <a:cubicBezTo>
                    <a:pt x="1406557" y="92299"/>
                    <a:pt x="1378313" y="107129"/>
                    <a:pt x="1339205" y="106941"/>
                  </a:cubicBezTo>
                  <a:cubicBezTo>
                    <a:pt x="1125625" y="106279"/>
                    <a:pt x="279238" y="106374"/>
                    <a:pt x="65658" y="106846"/>
                  </a:cubicBezTo>
                  <a:cubicBezTo>
                    <a:pt x="27117" y="106941"/>
                    <a:pt x="-466" y="94282"/>
                    <a:pt x="6" y="51869"/>
                  </a:cubicBezTo>
                  <a:cubicBezTo>
                    <a:pt x="478" y="11627"/>
                    <a:pt x="27400" y="9"/>
                    <a:pt x="63863" y="198"/>
                  </a:cubicBezTo>
                  <a:cubicBezTo>
                    <a:pt x="170606" y="764"/>
                    <a:pt x="1230667" y="1142"/>
                    <a:pt x="1337410" y="9"/>
                  </a:cubicBezTo>
                  <a:close/>
                </a:path>
              </a:pathLst>
            </a:custGeom>
            <a:solidFill>
              <a:srgbClr val="1B1B1B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4249</Words>
  <Application>Microsoft Office PowerPoint</Application>
  <PresentationFormat>와이드스크린</PresentationFormat>
  <Paragraphs>611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72</cp:revision>
  <dcterms:created xsi:type="dcterms:W3CDTF">2020-01-20T05:08:25Z</dcterms:created>
  <dcterms:modified xsi:type="dcterms:W3CDTF">2025-11-06T17:07:33Z</dcterms:modified>
</cp:coreProperties>
</file>